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1"/>
  </p:notesMasterIdLst>
  <p:sldIdLst>
    <p:sldId id="257" r:id="rId2"/>
    <p:sldId id="268" r:id="rId3"/>
    <p:sldId id="284" r:id="rId4"/>
    <p:sldId id="280" r:id="rId5"/>
    <p:sldId id="302" r:id="rId6"/>
    <p:sldId id="316" r:id="rId7"/>
    <p:sldId id="281" r:id="rId8"/>
    <p:sldId id="303" r:id="rId9"/>
    <p:sldId id="31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C182"/>
    <a:srgbClr val="FF8003"/>
    <a:srgbClr val="BFF6C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2B95D-C41A-4F0D-B58D-867CA6A0D63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8A07E-AF80-4C36-AEE4-695948C9B9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35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7B0104-8CCB-4831-8433-0F4A0E02387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747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15EFD-D070-88BE-590B-6B104E40B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7FE0267-761E-CC07-F44F-C0570CD65C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F4873D5-1395-F2BC-271F-DB24BC1028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A001EA-479B-3328-67D5-5F94D147BF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B0104-8CCB-4831-8433-0F4A0E02387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572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B0104-8CCB-4831-8433-0F4A0E02387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34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7B0104-8CCB-4831-8433-0F4A0E02387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138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E0FA-334B-434F-A129-F0562D5C3CD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748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B0104-8CCB-4831-8433-0F4A0E02387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34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FA6808-225B-CC52-4698-7697BE720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FD4CAA-79BD-F606-1506-2964067AE1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521617-2587-DD28-33CF-6A0868B4A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E2B4C-BBEE-4C47-9F49-DA8D47A36D98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326878-EB76-09E5-7A2D-D2C792BBE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D82739-4E74-8741-DB7B-410901929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656D-A057-4FAA-B81C-A67FFAF4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89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695354-020E-17F2-6C62-AB939FB7B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0CDE8A-9F18-88AA-CDC1-0186BC9C4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0EE160-1F0A-1349-E6F5-14099B788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E2B4C-BBEE-4C47-9F49-DA8D47A36D98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C0F1C4-7767-E68D-DFBD-A471B9D7D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6E6C20-4D64-4CB5-7387-8C7B1EA62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656D-A057-4FAA-B81C-A67FFAF4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67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B86A9A-8682-801F-F97C-AA3154F43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47ABC1B-EB3A-39A3-9C67-24B8298592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74AA55-8B07-F985-44E8-C25B0DE4B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E2B4C-BBEE-4C47-9F49-DA8D47A36D98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50AF6B-B7EB-DCC4-A984-E7B5B4094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FC1611-9037-85FE-FF9E-C61C4487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656D-A057-4FAA-B81C-A67FFAF4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459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bg>
      <p:bgPr>
        <a:gradFill flip="none" rotWithShape="1">
          <a:gsLst>
            <a:gs pos="51000">
              <a:schemeClr val="bg1"/>
            </a:gs>
            <a:gs pos="98324">
              <a:srgbClr val="A2F2B3"/>
            </a:gs>
            <a:gs pos="50000">
              <a:schemeClr val="bg1"/>
            </a:gs>
            <a:gs pos="0">
              <a:srgbClr val="00B0F0">
                <a:alpha val="38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338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AE1D0-AB09-1A62-2011-ABCF84089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5E7853-FCE5-B47F-3C58-63B00DB52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264F15-76C3-BCA7-62C6-379D5C38F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E2B4C-BBEE-4C47-9F49-DA8D47A36D98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AD16EB-4A55-4828-51D2-E4D105E5F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6BF54F-7330-5920-674A-4E62FD647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656D-A057-4FAA-B81C-A67FFAF4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11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A0411-0C7B-40C0-AA58-CAD22EF42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7F98B6-8C25-36AC-E869-12239E4A5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0F2B7F-5992-BC28-288D-DCF6D088D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E2B4C-BBEE-4C47-9F49-DA8D47A36D98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37ABF1-6295-1BC5-9CAF-EBDD4B960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C3B31-9C7D-1872-7798-9D8FED3A6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656D-A057-4FAA-B81C-A67FFAF4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67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E64B96-505D-6D2E-FEFA-A6B39207D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F4C268-25C8-1030-ED78-9F2D6D0D43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456A20-D4A1-51AA-4388-B29BFAF6E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4ECA97-9218-F0EF-808A-D4821BF22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E2B4C-BBEE-4C47-9F49-DA8D47A36D98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0EEB6C-EF0D-2444-0EB0-E4919B7D7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87BB70-7A3B-0E10-06F4-36E16B7E0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656D-A057-4FAA-B81C-A67FFAF4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45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62B142-BFC6-15A7-5596-F80241B38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F739EF-DFF4-986F-7D8D-8787A60CA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5FDAF5-CFD6-AF2D-ECF0-68905D2E5A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F34DE37-CCB8-9F87-9569-D75A7657F1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66DF8DA-1DD8-B987-8EF6-7A4FE6ED5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B4B6B07-B29E-849E-A1BB-AFA335E84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E2B4C-BBEE-4C47-9F49-DA8D47A36D98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614E825-5A7D-D806-6D79-6C093A426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2321104-F179-34A4-D3E9-90F78AF68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656D-A057-4FAA-B81C-A67FFAF4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23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94D337-66B1-891A-54C6-5C61B0AA1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63F9962-BA6C-C4CC-B2A0-5024CCECD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E2B4C-BBEE-4C47-9F49-DA8D47A36D98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0091FF-99F2-950D-8C51-B5FD2D022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FA806D4-7ED5-3F3D-8FC5-2A4BD5803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656D-A057-4FAA-B81C-A67FFAF4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861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749B2E9-6673-22CD-FCFC-267725D88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E2B4C-BBEE-4C47-9F49-DA8D47A36D98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1C3879-0178-A62E-E4ED-D68EB3740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D84535-6B54-DE9C-CF45-18532112C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656D-A057-4FAA-B81C-A67FFAF4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324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39CD09-B338-4B08-733A-0C5FD01C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602681-E4ED-3A99-091A-2CC74B7AA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F9C150-51D2-151F-2DDD-513EBC2C9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607399-BDB8-D80E-C868-2946FCECD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E2B4C-BBEE-4C47-9F49-DA8D47A36D98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E7516E-251D-1786-A3A5-D450ECB2B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32DAF5-EBCF-574C-9CFA-028D56812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656D-A057-4FAA-B81C-A67FFAF4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783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547ABD-7E54-0DF9-055F-449E51144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5E303EB-4454-DDF6-0683-262AA8483F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037359-61AB-C065-2BF5-7FA43E84D1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820AE3-28A0-CDDE-547C-0ACC57B1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E2B4C-BBEE-4C47-9F49-DA8D47A36D98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4D7F97-C97E-00F8-DCFC-F4C6EE93B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6C2268-47D2-C013-999A-0E907493F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656D-A057-4FAA-B81C-A67FFAF4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159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21C186-3DD4-06E8-6D72-FD8461F5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60716-D888-0CE1-14E2-C3AF67D9D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E2C8B4-2208-3EB7-31FD-9FC95F0DE9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FE2B4C-BBEE-4C47-9F49-DA8D47A36D98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C04CD7-4012-4603-67EF-60D76CE5FE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77148-97E7-9EA7-BCD5-EB2E6EFA06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6C656D-A057-4FAA-B81C-A67FFAF4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95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1.jpeg"/><Relationship Id="rId7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Изображение выглядит как одежда, человек, обувь, джинсы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69D75AD-46C4-AEDB-BF36-F91B6EC577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9642" y="-11815"/>
            <a:ext cx="6240714" cy="512437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F8DFD26-F21F-4A1C-3AB7-83AE9B4DC4AC}"/>
              </a:ext>
            </a:extLst>
          </p:cNvPr>
          <p:cNvSpPr/>
          <p:nvPr/>
        </p:nvSpPr>
        <p:spPr>
          <a:xfrm>
            <a:off x="5180760" y="3416680"/>
            <a:ext cx="7019596" cy="3447537"/>
          </a:xfrm>
          <a:custGeom>
            <a:avLst/>
            <a:gdLst>
              <a:gd name="connsiteX0" fmla="*/ 0 w 6777414"/>
              <a:gd name="connsiteY0" fmla="*/ 0 h 3824494"/>
              <a:gd name="connsiteX1" fmla="*/ 6777414 w 6777414"/>
              <a:gd name="connsiteY1" fmla="*/ 0 h 3824494"/>
              <a:gd name="connsiteX2" fmla="*/ 6777414 w 6777414"/>
              <a:gd name="connsiteY2" fmla="*/ 3824494 h 3824494"/>
              <a:gd name="connsiteX3" fmla="*/ 0 w 6777414"/>
              <a:gd name="connsiteY3" fmla="*/ 3824494 h 3824494"/>
              <a:gd name="connsiteX4" fmla="*/ 0 w 6777414"/>
              <a:gd name="connsiteY4" fmla="*/ 0 h 3824494"/>
              <a:gd name="connsiteX0" fmla="*/ 435429 w 6777414"/>
              <a:gd name="connsiteY0" fmla="*/ 101600 h 3824494"/>
              <a:gd name="connsiteX1" fmla="*/ 6777414 w 6777414"/>
              <a:gd name="connsiteY1" fmla="*/ 0 h 3824494"/>
              <a:gd name="connsiteX2" fmla="*/ 6777414 w 6777414"/>
              <a:gd name="connsiteY2" fmla="*/ 3824494 h 3824494"/>
              <a:gd name="connsiteX3" fmla="*/ 0 w 6777414"/>
              <a:gd name="connsiteY3" fmla="*/ 3824494 h 3824494"/>
              <a:gd name="connsiteX4" fmla="*/ 435429 w 6777414"/>
              <a:gd name="connsiteY4" fmla="*/ 101600 h 3824494"/>
              <a:gd name="connsiteX0" fmla="*/ 769258 w 7111243"/>
              <a:gd name="connsiteY0" fmla="*/ 101600 h 3824494"/>
              <a:gd name="connsiteX1" fmla="*/ 7111243 w 7111243"/>
              <a:gd name="connsiteY1" fmla="*/ 0 h 3824494"/>
              <a:gd name="connsiteX2" fmla="*/ 7111243 w 7111243"/>
              <a:gd name="connsiteY2" fmla="*/ 3824494 h 3824494"/>
              <a:gd name="connsiteX3" fmla="*/ 0 w 7111243"/>
              <a:gd name="connsiteY3" fmla="*/ 3447122 h 3824494"/>
              <a:gd name="connsiteX4" fmla="*/ 769258 w 7111243"/>
              <a:gd name="connsiteY4" fmla="*/ 101600 h 3824494"/>
              <a:gd name="connsiteX0" fmla="*/ 769258 w 7111243"/>
              <a:gd name="connsiteY0" fmla="*/ 101600 h 3447122"/>
              <a:gd name="connsiteX1" fmla="*/ 7111243 w 7111243"/>
              <a:gd name="connsiteY1" fmla="*/ 0 h 3447122"/>
              <a:gd name="connsiteX2" fmla="*/ 6124272 w 7111243"/>
              <a:gd name="connsiteY2" fmla="*/ 2532722 h 3447122"/>
              <a:gd name="connsiteX3" fmla="*/ 0 w 7111243"/>
              <a:gd name="connsiteY3" fmla="*/ 3447122 h 3447122"/>
              <a:gd name="connsiteX4" fmla="*/ 769258 w 7111243"/>
              <a:gd name="connsiteY4" fmla="*/ 101600 h 3447122"/>
              <a:gd name="connsiteX0" fmla="*/ 769258 w 7111243"/>
              <a:gd name="connsiteY0" fmla="*/ 101600 h 3447122"/>
              <a:gd name="connsiteX1" fmla="*/ 7111243 w 7111243"/>
              <a:gd name="connsiteY1" fmla="*/ 0 h 3447122"/>
              <a:gd name="connsiteX2" fmla="*/ 7067701 w 7111243"/>
              <a:gd name="connsiteY2" fmla="*/ 3432608 h 3447122"/>
              <a:gd name="connsiteX3" fmla="*/ 0 w 7111243"/>
              <a:gd name="connsiteY3" fmla="*/ 3447122 h 3447122"/>
              <a:gd name="connsiteX4" fmla="*/ 769258 w 7111243"/>
              <a:gd name="connsiteY4" fmla="*/ 101600 h 3447122"/>
              <a:gd name="connsiteX0" fmla="*/ 769258 w 7067701"/>
              <a:gd name="connsiteY0" fmla="*/ 0 h 3345522"/>
              <a:gd name="connsiteX1" fmla="*/ 7053186 w 7067701"/>
              <a:gd name="connsiteY1" fmla="*/ 1480457 h 3345522"/>
              <a:gd name="connsiteX2" fmla="*/ 7067701 w 7067701"/>
              <a:gd name="connsiteY2" fmla="*/ 3331008 h 3345522"/>
              <a:gd name="connsiteX3" fmla="*/ 0 w 7067701"/>
              <a:gd name="connsiteY3" fmla="*/ 3345522 h 3345522"/>
              <a:gd name="connsiteX4" fmla="*/ 769258 w 7067701"/>
              <a:gd name="connsiteY4" fmla="*/ 0 h 3345522"/>
              <a:gd name="connsiteX0" fmla="*/ 1001486 w 7067701"/>
              <a:gd name="connsiteY0" fmla="*/ 0 h 3447122"/>
              <a:gd name="connsiteX1" fmla="*/ 7053186 w 7067701"/>
              <a:gd name="connsiteY1" fmla="*/ 1582057 h 3447122"/>
              <a:gd name="connsiteX2" fmla="*/ 7067701 w 7067701"/>
              <a:gd name="connsiteY2" fmla="*/ 3432608 h 3447122"/>
              <a:gd name="connsiteX3" fmla="*/ 0 w 7067701"/>
              <a:gd name="connsiteY3" fmla="*/ 3447122 h 3447122"/>
              <a:gd name="connsiteX4" fmla="*/ 1001486 w 7067701"/>
              <a:gd name="connsiteY4" fmla="*/ 0 h 3447122"/>
              <a:gd name="connsiteX0" fmla="*/ 1001486 w 7053186"/>
              <a:gd name="connsiteY0" fmla="*/ 0 h 3447122"/>
              <a:gd name="connsiteX1" fmla="*/ 7053186 w 7053186"/>
              <a:gd name="connsiteY1" fmla="*/ 1582057 h 3447122"/>
              <a:gd name="connsiteX2" fmla="*/ 6825105 w 7053186"/>
              <a:gd name="connsiteY2" fmla="*/ 3395286 h 3447122"/>
              <a:gd name="connsiteX3" fmla="*/ 0 w 7053186"/>
              <a:gd name="connsiteY3" fmla="*/ 3447122 h 3447122"/>
              <a:gd name="connsiteX4" fmla="*/ 1001486 w 7053186"/>
              <a:gd name="connsiteY4" fmla="*/ 0 h 3447122"/>
              <a:gd name="connsiteX0" fmla="*/ 1001486 w 7053186"/>
              <a:gd name="connsiteY0" fmla="*/ 0 h 3447122"/>
              <a:gd name="connsiteX1" fmla="*/ 7053186 w 7053186"/>
              <a:gd name="connsiteY1" fmla="*/ 1582057 h 3447122"/>
              <a:gd name="connsiteX2" fmla="*/ 7011717 w 7053186"/>
              <a:gd name="connsiteY2" fmla="*/ 3440073 h 3447122"/>
              <a:gd name="connsiteX3" fmla="*/ 0 w 7053186"/>
              <a:gd name="connsiteY3" fmla="*/ 3447122 h 3447122"/>
              <a:gd name="connsiteX4" fmla="*/ 1001486 w 7053186"/>
              <a:gd name="connsiteY4" fmla="*/ 0 h 3447122"/>
              <a:gd name="connsiteX0" fmla="*/ 1001486 w 7019596"/>
              <a:gd name="connsiteY0" fmla="*/ 0 h 3447122"/>
              <a:gd name="connsiteX1" fmla="*/ 7019596 w 7019596"/>
              <a:gd name="connsiteY1" fmla="*/ 1582057 h 3447122"/>
              <a:gd name="connsiteX2" fmla="*/ 7011717 w 7019596"/>
              <a:gd name="connsiteY2" fmla="*/ 3440073 h 3447122"/>
              <a:gd name="connsiteX3" fmla="*/ 0 w 7019596"/>
              <a:gd name="connsiteY3" fmla="*/ 3447122 h 3447122"/>
              <a:gd name="connsiteX4" fmla="*/ 1001486 w 7019596"/>
              <a:gd name="connsiteY4" fmla="*/ 0 h 3447122"/>
              <a:gd name="connsiteX0" fmla="*/ 1001486 w 7019596"/>
              <a:gd name="connsiteY0" fmla="*/ 0 h 3447537"/>
              <a:gd name="connsiteX1" fmla="*/ 7019596 w 7019596"/>
              <a:gd name="connsiteY1" fmla="*/ 1582057 h 3447537"/>
              <a:gd name="connsiteX2" fmla="*/ 7015449 w 7019596"/>
              <a:gd name="connsiteY2" fmla="*/ 3447537 h 3447537"/>
              <a:gd name="connsiteX3" fmla="*/ 0 w 7019596"/>
              <a:gd name="connsiteY3" fmla="*/ 3447122 h 3447537"/>
              <a:gd name="connsiteX4" fmla="*/ 1001486 w 7019596"/>
              <a:gd name="connsiteY4" fmla="*/ 0 h 344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9596" h="3447537">
                <a:moveTo>
                  <a:pt x="1001486" y="0"/>
                </a:moveTo>
                <a:lnTo>
                  <a:pt x="7019596" y="1582057"/>
                </a:lnTo>
                <a:cubicBezTo>
                  <a:pt x="7016970" y="2201396"/>
                  <a:pt x="7018075" y="2828198"/>
                  <a:pt x="7015449" y="3447537"/>
                </a:cubicBezTo>
                <a:lnTo>
                  <a:pt x="0" y="3447122"/>
                </a:lnTo>
                <a:lnTo>
                  <a:pt x="1001486" y="0"/>
                </a:lnTo>
                <a:close/>
              </a:path>
            </a:pathLst>
          </a:custGeom>
          <a:blipFill dpi="0" rotWithShape="0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D45F9B9-FBD4-EC15-B8CA-5678471098F8}"/>
              </a:ext>
            </a:extLst>
          </p:cNvPr>
          <p:cNvSpPr/>
          <p:nvPr/>
        </p:nvSpPr>
        <p:spPr>
          <a:xfrm>
            <a:off x="-10784" y="1802230"/>
            <a:ext cx="6085013" cy="5053049"/>
          </a:xfrm>
          <a:custGeom>
            <a:avLst/>
            <a:gdLst>
              <a:gd name="connsiteX0" fmla="*/ 0 w 6422742"/>
              <a:gd name="connsiteY0" fmla="*/ 0 h 5600600"/>
              <a:gd name="connsiteX1" fmla="*/ 6422742 w 6422742"/>
              <a:gd name="connsiteY1" fmla="*/ 0 h 5600600"/>
              <a:gd name="connsiteX2" fmla="*/ 6422742 w 6422742"/>
              <a:gd name="connsiteY2" fmla="*/ 5600600 h 5600600"/>
              <a:gd name="connsiteX3" fmla="*/ 0 w 6422742"/>
              <a:gd name="connsiteY3" fmla="*/ 5600600 h 5600600"/>
              <a:gd name="connsiteX4" fmla="*/ 0 w 6422742"/>
              <a:gd name="connsiteY4" fmla="*/ 0 h 5600600"/>
              <a:gd name="connsiteX0" fmla="*/ 0 w 6618685"/>
              <a:gd name="connsiteY0" fmla="*/ 0 h 5600600"/>
              <a:gd name="connsiteX1" fmla="*/ 6618685 w 6618685"/>
              <a:gd name="connsiteY1" fmla="*/ 1449977 h 5600600"/>
              <a:gd name="connsiteX2" fmla="*/ 6422742 w 6618685"/>
              <a:gd name="connsiteY2" fmla="*/ 5600600 h 5600600"/>
              <a:gd name="connsiteX3" fmla="*/ 0 w 6618685"/>
              <a:gd name="connsiteY3" fmla="*/ 5600600 h 5600600"/>
              <a:gd name="connsiteX4" fmla="*/ 0 w 6618685"/>
              <a:gd name="connsiteY4" fmla="*/ 0 h 5600600"/>
              <a:gd name="connsiteX0" fmla="*/ 287383 w 6618685"/>
              <a:gd name="connsiteY0" fmla="*/ 0 h 5874920"/>
              <a:gd name="connsiteX1" fmla="*/ 6618685 w 6618685"/>
              <a:gd name="connsiteY1" fmla="*/ 1724297 h 5874920"/>
              <a:gd name="connsiteX2" fmla="*/ 6422742 w 6618685"/>
              <a:gd name="connsiteY2" fmla="*/ 5874920 h 5874920"/>
              <a:gd name="connsiteX3" fmla="*/ 0 w 6618685"/>
              <a:gd name="connsiteY3" fmla="*/ 5874920 h 5874920"/>
              <a:gd name="connsiteX4" fmla="*/ 287383 w 6618685"/>
              <a:gd name="connsiteY4" fmla="*/ 0 h 5874920"/>
              <a:gd name="connsiteX0" fmla="*/ 287383 w 6618685"/>
              <a:gd name="connsiteY0" fmla="*/ 0 h 5874920"/>
              <a:gd name="connsiteX1" fmla="*/ 6618685 w 6618685"/>
              <a:gd name="connsiteY1" fmla="*/ 1724297 h 5874920"/>
              <a:gd name="connsiteX2" fmla="*/ 6488056 w 6618685"/>
              <a:gd name="connsiteY2" fmla="*/ 4202874 h 5874920"/>
              <a:gd name="connsiteX3" fmla="*/ 0 w 6618685"/>
              <a:gd name="connsiteY3" fmla="*/ 5874920 h 5874920"/>
              <a:gd name="connsiteX4" fmla="*/ 287383 w 6618685"/>
              <a:gd name="connsiteY4" fmla="*/ 0 h 5874920"/>
              <a:gd name="connsiteX0" fmla="*/ 287383 w 6618685"/>
              <a:gd name="connsiteY0" fmla="*/ 0 h 5874920"/>
              <a:gd name="connsiteX1" fmla="*/ 6618685 w 6618685"/>
              <a:gd name="connsiteY1" fmla="*/ 1724297 h 5874920"/>
              <a:gd name="connsiteX2" fmla="*/ 5456090 w 6618685"/>
              <a:gd name="connsiteY2" fmla="*/ 5091148 h 5874920"/>
              <a:gd name="connsiteX3" fmla="*/ 0 w 6618685"/>
              <a:gd name="connsiteY3" fmla="*/ 5874920 h 5874920"/>
              <a:gd name="connsiteX4" fmla="*/ 287383 w 6618685"/>
              <a:gd name="connsiteY4" fmla="*/ 0 h 5874920"/>
              <a:gd name="connsiteX0" fmla="*/ 0 w 6331302"/>
              <a:gd name="connsiteY0" fmla="*/ 0 h 5091148"/>
              <a:gd name="connsiteX1" fmla="*/ 6331302 w 6331302"/>
              <a:gd name="connsiteY1" fmla="*/ 1724297 h 5091148"/>
              <a:gd name="connsiteX2" fmla="*/ 5168707 w 6331302"/>
              <a:gd name="connsiteY2" fmla="*/ 5091148 h 5091148"/>
              <a:gd name="connsiteX3" fmla="*/ 1031966 w 6331302"/>
              <a:gd name="connsiteY3" fmla="*/ 4137560 h 5091148"/>
              <a:gd name="connsiteX4" fmla="*/ 0 w 6331302"/>
              <a:gd name="connsiteY4" fmla="*/ 0 h 5091148"/>
              <a:gd name="connsiteX0" fmla="*/ 0 w 6331302"/>
              <a:gd name="connsiteY0" fmla="*/ 0 h 5091149"/>
              <a:gd name="connsiteX1" fmla="*/ 6331302 w 6331302"/>
              <a:gd name="connsiteY1" fmla="*/ 1724297 h 5091149"/>
              <a:gd name="connsiteX2" fmla="*/ 5168707 w 6331302"/>
              <a:gd name="connsiteY2" fmla="*/ 5091148 h 5091149"/>
              <a:gd name="connsiteX3" fmla="*/ 39189 w 6331302"/>
              <a:gd name="connsiteY3" fmla="*/ 5091149 h 5091149"/>
              <a:gd name="connsiteX4" fmla="*/ 0 w 6331302"/>
              <a:gd name="connsiteY4" fmla="*/ 0 h 5091149"/>
              <a:gd name="connsiteX0" fmla="*/ 0 w 6113588"/>
              <a:gd name="connsiteY0" fmla="*/ 0 h 5091149"/>
              <a:gd name="connsiteX1" fmla="*/ 6113588 w 6113588"/>
              <a:gd name="connsiteY1" fmla="*/ 1637211 h 5091149"/>
              <a:gd name="connsiteX2" fmla="*/ 5168707 w 6113588"/>
              <a:gd name="connsiteY2" fmla="*/ 5091148 h 5091149"/>
              <a:gd name="connsiteX3" fmla="*/ 39189 w 6113588"/>
              <a:gd name="connsiteY3" fmla="*/ 5091149 h 5091149"/>
              <a:gd name="connsiteX4" fmla="*/ 0 w 6113588"/>
              <a:gd name="connsiteY4" fmla="*/ 0 h 5091149"/>
              <a:gd name="connsiteX0" fmla="*/ 0 w 6082632"/>
              <a:gd name="connsiteY0" fmla="*/ 0 h 5053049"/>
              <a:gd name="connsiteX1" fmla="*/ 6082632 w 6082632"/>
              <a:gd name="connsiteY1" fmla="*/ 1599111 h 5053049"/>
              <a:gd name="connsiteX2" fmla="*/ 5137751 w 6082632"/>
              <a:gd name="connsiteY2" fmla="*/ 5053048 h 5053049"/>
              <a:gd name="connsiteX3" fmla="*/ 8233 w 6082632"/>
              <a:gd name="connsiteY3" fmla="*/ 5053049 h 5053049"/>
              <a:gd name="connsiteX4" fmla="*/ 0 w 6082632"/>
              <a:gd name="connsiteY4" fmla="*/ 0 h 5053049"/>
              <a:gd name="connsiteX0" fmla="*/ 0 w 6085013"/>
              <a:gd name="connsiteY0" fmla="*/ 0 h 5053049"/>
              <a:gd name="connsiteX1" fmla="*/ 6085013 w 6085013"/>
              <a:gd name="connsiteY1" fmla="*/ 1599111 h 5053049"/>
              <a:gd name="connsiteX2" fmla="*/ 5140132 w 6085013"/>
              <a:gd name="connsiteY2" fmla="*/ 5053048 h 5053049"/>
              <a:gd name="connsiteX3" fmla="*/ 10614 w 6085013"/>
              <a:gd name="connsiteY3" fmla="*/ 5053049 h 5053049"/>
              <a:gd name="connsiteX4" fmla="*/ 0 w 6085013"/>
              <a:gd name="connsiteY4" fmla="*/ 0 h 5053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85013" h="5053049">
                <a:moveTo>
                  <a:pt x="0" y="0"/>
                </a:moveTo>
                <a:lnTo>
                  <a:pt x="6085013" y="1599111"/>
                </a:lnTo>
                <a:lnTo>
                  <a:pt x="5140132" y="5053048"/>
                </a:lnTo>
                <a:lnTo>
                  <a:pt x="10614" y="5053049"/>
                </a:lnTo>
                <a:cubicBezTo>
                  <a:pt x="7870" y="3368699"/>
                  <a:pt x="2744" y="1684350"/>
                  <a:pt x="0" y="0"/>
                </a:cubicBezTo>
                <a:close/>
              </a:path>
            </a:pathLst>
          </a:cu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C7EC1A-E5A4-18B6-827F-5EF2DF4F281D}"/>
              </a:ext>
            </a:extLst>
          </p:cNvPr>
          <p:cNvSpPr/>
          <p:nvPr/>
        </p:nvSpPr>
        <p:spPr>
          <a:xfrm>
            <a:off x="-12794" y="0"/>
            <a:ext cx="6967473" cy="3360508"/>
          </a:xfrm>
          <a:custGeom>
            <a:avLst/>
            <a:gdLst>
              <a:gd name="connsiteX0" fmla="*/ 0 w 7091298"/>
              <a:gd name="connsiteY0" fmla="*/ 0 h 3455758"/>
              <a:gd name="connsiteX1" fmla="*/ 7091298 w 7091298"/>
              <a:gd name="connsiteY1" fmla="*/ 0 h 3455758"/>
              <a:gd name="connsiteX2" fmla="*/ 7091298 w 7091298"/>
              <a:gd name="connsiteY2" fmla="*/ 3455758 h 3455758"/>
              <a:gd name="connsiteX3" fmla="*/ 0 w 7091298"/>
              <a:gd name="connsiteY3" fmla="*/ 3455758 h 3455758"/>
              <a:gd name="connsiteX4" fmla="*/ 0 w 7091298"/>
              <a:gd name="connsiteY4" fmla="*/ 0 h 3455758"/>
              <a:gd name="connsiteX0" fmla="*/ 0 w 7091298"/>
              <a:gd name="connsiteY0" fmla="*/ 0 h 3455758"/>
              <a:gd name="connsiteX1" fmla="*/ 7091298 w 7091298"/>
              <a:gd name="connsiteY1" fmla="*/ 0 h 3455758"/>
              <a:gd name="connsiteX2" fmla="*/ 6138798 w 7091298"/>
              <a:gd name="connsiteY2" fmla="*/ 3417658 h 3455758"/>
              <a:gd name="connsiteX3" fmla="*/ 0 w 7091298"/>
              <a:gd name="connsiteY3" fmla="*/ 3455758 h 3455758"/>
              <a:gd name="connsiteX4" fmla="*/ 0 w 7091298"/>
              <a:gd name="connsiteY4" fmla="*/ 0 h 3455758"/>
              <a:gd name="connsiteX0" fmla="*/ 0 w 6967473"/>
              <a:gd name="connsiteY0" fmla="*/ 19050 h 3474808"/>
              <a:gd name="connsiteX1" fmla="*/ 6967473 w 6967473"/>
              <a:gd name="connsiteY1" fmla="*/ 0 h 3474808"/>
              <a:gd name="connsiteX2" fmla="*/ 6138798 w 6967473"/>
              <a:gd name="connsiteY2" fmla="*/ 3436708 h 3474808"/>
              <a:gd name="connsiteX3" fmla="*/ 0 w 6967473"/>
              <a:gd name="connsiteY3" fmla="*/ 3474808 h 3474808"/>
              <a:gd name="connsiteX4" fmla="*/ 0 w 6967473"/>
              <a:gd name="connsiteY4" fmla="*/ 19050 h 3474808"/>
              <a:gd name="connsiteX0" fmla="*/ 0 w 6967473"/>
              <a:gd name="connsiteY0" fmla="*/ 19050 h 3474808"/>
              <a:gd name="connsiteX1" fmla="*/ 6967473 w 6967473"/>
              <a:gd name="connsiteY1" fmla="*/ 0 h 3474808"/>
              <a:gd name="connsiteX2" fmla="*/ 6138798 w 6967473"/>
              <a:gd name="connsiteY2" fmla="*/ 3436708 h 3474808"/>
              <a:gd name="connsiteX3" fmla="*/ 0 w 6967473"/>
              <a:gd name="connsiteY3" fmla="*/ 3474808 h 3474808"/>
              <a:gd name="connsiteX4" fmla="*/ 0 w 6967473"/>
              <a:gd name="connsiteY4" fmla="*/ 19050 h 3474808"/>
              <a:gd name="connsiteX0" fmla="*/ 0 w 6967473"/>
              <a:gd name="connsiteY0" fmla="*/ 19050 h 3474808"/>
              <a:gd name="connsiteX1" fmla="*/ 6967473 w 6967473"/>
              <a:gd name="connsiteY1" fmla="*/ 0 h 3474808"/>
              <a:gd name="connsiteX2" fmla="*/ 5729223 w 6967473"/>
              <a:gd name="connsiteY2" fmla="*/ 3236683 h 3474808"/>
              <a:gd name="connsiteX3" fmla="*/ 0 w 6967473"/>
              <a:gd name="connsiteY3" fmla="*/ 3474808 h 3474808"/>
              <a:gd name="connsiteX4" fmla="*/ 0 w 6967473"/>
              <a:gd name="connsiteY4" fmla="*/ 19050 h 3474808"/>
              <a:gd name="connsiteX0" fmla="*/ 0 w 6967473"/>
              <a:gd name="connsiteY0" fmla="*/ 19050 h 3236683"/>
              <a:gd name="connsiteX1" fmla="*/ 6967473 w 6967473"/>
              <a:gd name="connsiteY1" fmla="*/ 0 h 3236683"/>
              <a:gd name="connsiteX2" fmla="*/ 5729223 w 6967473"/>
              <a:gd name="connsiteY2" fmla="*/ 3236683 h 3236683"/>
              <a:gd name="connsiteX3" fmla="*/ 9525 w 6967473"/>
              <a:gd name="connsiteY3" fmla="*/ 1836508 h 3236683"/>
              <a:gd name="connsiteX4" fmla="*/ 0 w 6967473"/>
              <a:gd name="connsiteY4" fmla="*/ 19050 h 3236683"/>
              <a:gd name="connsiteX0" fmla="*/ 9525 w 6976998"/>
              <a:gd name="connsiteY0" fmla="*/ 19050 h 3236683"/>
              <a:gd name="connsiteX1" fmla="*/ 6976998 w 6976998"/>
              <a:gd name="connsiteY1" fmla="*/ 0 h 3236683"/>
              <a:gd name="connsiteX2" fmla="*/ 5738748 w 6976998"/>
              <a:gd name="connsiteY2" fmla="*/ 3236683 h 3236683"/>
              <a:gd name="connsiteX3" fmla="*/ 0 w 6976998"/>
              <a:gd name="connsiteY3" fmla="*/ 1784120 h 3236683"/>
              <a:gd name="connsiteX4" fmla="*/ 9525 w 6976998"/>
              <a:gd name="connsiteY4" fmla="*/ 19050 h 3236683"/>
              <a:gd name="connsiteX0" fmla="*/ 21431 w 6988904"/>
              <a:gd name="connsiteY0" fmla="*/ 19050 h 3236683"/>
              <a:gd name="connsiteX1" fmla="*/ 6988904 w 6988904"/>
              <a:gd name="connsiteY1" fmla="*/ 0 h 3236683"/>
              <a:gd name="connsiteX2" fmla="*/ 5750654 w 6988904"/>
              <a:gd name="connsiteY2" fmla="*/ 3236683 h 3236683"/>
              <a:gd name="connsiteX3" fmla="*/ 0 w 6988904"/>
              <a:gd name="connsiteY3" fmla="*/ 1784120 h 3236683"/>
              <a:gd name="connsiteX4" fmla="*/ 21431 w 6988904"/>
              <a:gd name="connsiteY4" fmla="*/ 19050 h 3236683"/>
              <a:gd name="connsiteX0" fmla="*/ 21431 w 6988904"/>
              <a:gd name="connsiteY0" fmla="*/ 19050 h 3350983"/>
              <a:gd name="connsiteX1" fmla="*/ 6988904 w 6988904"/>
              <a:gd name="connsiteY1" fmla="*/ 0 h 3350983"/>
              <a:gd name="connsiteX2" fmla="*/ 5988779 w 6988904"/>
              <a:gd name="connsiteY2" fmla="*/ 3350983 h 3350983"/>
              <a:gd name="connsiteX3" fmla="*/ 0 w 6988904"/>
              <a:gd name="connsiteY3" fmla="*/ 1784120 h 3350983"/>
              <a:gd name="connsiteX4" fmla="*/ 21431 w 6988904"/>
              <a:gd name="connsiteY4" fmla="*/ 19050 h 3350983"/>
              <a:gd name="connsiteX0" fmla="*/ 21431 w 6988904"/>
              <a:gd name="connsiteY0" fmla="*/ 19050 h 3408133"/>
              <a:gd name="connsiteX1" fmla="*/ 6988904 w 6988904"/>
              <a:gd name="connsiteY1" fmla="*/ 0 h 3408133"/>
              <a:gd name="connsiteX2" fmla="*/ 6084029 w 6988904"/>
              <a:gd name="connsiteY2" fmla="*/ 3408133 h 3408133"/>
              <a:gd name="connsiteX3" fmla="*/ 0 w 6988904"/>
              <a:gd name="connsiteY3" fmla="*/ 1784120 h 3408133"/>
              <a:gd name="connsiteX4" fmla="*/ 21431 w 6988904"/>
              <a:gd name="connsiteY4" fmla="*/ 19050 h 3408133"/>
              <a:gd name="connsiteX0" fmla="*/ 21431 w 6988904"/>
              <a:gd name="connsiteY0" fmla="*/ 19050 h 3360508"/>
              <a:gd name="connsiteX1" fmla="*/ 6988904 w 6988904"/>
              <a:gd name="connsiteY1" fmla="*/ 0 h 3360508"/>
              <a:gd name="connsiteX2" fmla="*/ 6064979 w 6988904"/>
              <a:gd name="connsiteY2" fmla="*/ 3360508 h 3360508"/>
              <a:gd name="connsiteX3" fmla="*/ 0 w 6988904"/>
              <a:gd name="connsiteY3" fmla="*/ 1784120 h 3360508"/>
              <a:gd name="connsiteX4" fmla="*/ 21431 w 6988904"/>
              <a:gd name="connsiteY4" fmla="*/ 19050 h 3360508"/>
              <a:gd name="connsiteX0" fmla="*/ 21431 w 6988904"/>
              <a:gd name="connsiteY0" fmla="*/ 2425 h 3360508"/>
              <a:gd name="connsiteX1" fmla="*/ 6988904 w 6988904"/>
              <a:gd name="connsiteY1" fmla="*/ 0 h 3360508"/>
              <a:gd name="connsiteX2" fmla="*/ 6064979 w 6988904"/>
              <a:gd name="connsiteY2" fmla="*/ 3360508 h 3360508"/>
              <a:gd name="connsiteX3" fmla="*/ 0 w 6988904"/>
              <a:gd name="connsiteY3" fmla="*/ 1784120 h 3360508"/>
              <a:gd name="connsiteX4" fmla="*/ 21431 w 6988904"/>
              <a:gd name="connsiteY4" fmla="*/ 2425 h 3360508"/>
              <a:gd name="connsiteX0" fmla="*/ 0 w 6967473"/>
              <a:gd name="connsiteY0" fmla="*/ 2425 h 3360508"/>
              <a:gd name="connsiteX1" fmla="*/ 6967473 w 6967473"/>
              <a:gd name="connsiteY1" fmla="*/ 0 h 3360508"/>
              <a:gd name="connsiteX2" fmla="*/ 6043548 w 6967473"/>
              <a:gd name="connsiteY2" fmla="*/ 3360508 h 3360508"/>
              <a:gd name="connsiteX3" fmla="*/ 89405 w 6967473"/>
              <a:gd name="connsiteY3" fmla="*/ 1767495 h 3360508"/>
              <a:gd name="connsiteX4" fmla="*/ 0 w 6967473"/>
              <a:gd name="connsiteY4" fmla="*/ 2425 h 3360508"/>
              <a:gd name="connsiteX0" fmla="*/ 0 w 6967473"/>
              <a:gd name="connsiteY0" fmla="*/ 2425 h 3360508"/>
              <a:gd name="connsiteX1" fmla="*/ 6967473 w 6967473"/>
              <a:gd name="connsiteY1" fmla="*/ 0 h 3360508"/>
              <a:gd name="connsiteX2" fmla="*/ 6043548 w 6967473"/>
              <a:gd name="connsiteY2" fmla="*/ 3360508 h 3360508"/>
              <a:gd name="connsiteX3" fmla="*/ 736 w 6967473"/>
              <a:gd name="connsiteY3" fmla="*/ 1767495 h 3360508"/>
              <a:gd name="connsiteX4" fmla="*/ 0 w 6967473"/>
              <a:gd name="connsiteY4" fmla="*/ 2425 h 3360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67473" h="3360508">
                <a:moveTo>
                  <a:pt x="0" y="2425"/>
                </a:moveTo>
                <a:lnTo>
                  <a:pt x="6967473" y="0"/>
                </a:lnTo>
                <a:lnTo>
                  <a:pt x="6043548" y="3360508"/>
                </a:lnTo>
                <a:lnTo>
                  <a:pt x="736" y="1767495"/>
                </a:lnTo>
                <a:cubicBezTo>
                  <a:pt x="491" y="1179138"/>
                  <a:pt x="245" y="590782"/>
                  <a:pt x="0" y="2425"/>
                </a:cubicBezTo>
                <a:close/>
              </a:path>
            </a:pathLst>
          </a:cu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910150">
            <a:off x="5966917" y="-143746"/>
            <a:ext cx="152472" cy="7145008"/>
          </a:xfrm>
          <a:custGeom>
            <a:avLst/>
            <a:gdLst>
              <a:gd name="connsiteX0" fmla="*/ 0 w 144000"/>
              <a:gd name="connsiteY0" fmla="*/ 0 h 9110432"/>
              <a:gd name="connsiteX1" fmla="*/ 144000 w 144000"/>
              <a:gd name="connsiteY1" fmla="*/ 0 h 9110432"/>
              <a:gd name="connsiteX2" fmla="*/ 144000 w 144000"/>
              <a:gd name="connsiteY2" fmla="*/ 9110432 h 9110432"/>
              <a:gd name="connsiteX3" fmla="*/ 0 w 144000"/>
              <a:gd name="connsiteY3" fmla="*/ 9110432 h 9110432"/>
              <a:gd name="connsiteX4" fmla="*/ 0 w 144000"/>
              <a:gd name="connsiteY4" fmla="*/ 0 h 9110432"/>
              <a:gd name="connsiteX0" fmla="*/ 1477 w 145477"/>
              <a:gd name="connsiteY0" fmla="*/ 0 h 9110432"/>
              <a:gd name="connsiteX1" fmla="*/ 145477 w 145477"/>
              <a:gd name="connsiteY1" fmla="*/ 0 h 9110432"/>
              <a:gd name="connsiteX2" fmla="*/ 145477 w 145477"/>
              <a:gd name="connsiteY2" fmla="*/ 9110432 h 9110432"/>
              <a:gd name="connsiteX3" fmla="*/ 0 w 145477"/>
              <a:gd name="connsiteY3" fmla="*/ 7867357 h 9110432"/>
              <a:gd name="connsiteX4" fmla="*/ 1477 w 145477"/>
              <a:gd name="connsiteY4" fmla="*/ 0 h 9110432"/>
              <a:gd name="connsiteX0" fmla="*/ 1477 w 145477"/>
              <a:gd name="connsiteY0" fmla="*/ 0 h 7867357"/>
              <a:gd name="connsiteX1" fmla="*/ 145477 w 145477"/>
              <a:gd name="connsiteY1" fmla="*/ 0 h 7867357"/>
              <a:gd name="connsiteX2" fmla="*/ 141821 w 145477"/>
              <a:gd name="connsiteY2" fmla="*/ 7835051 h 7867357"/>
              <a:gd name="connsiteX3" fmla="*/ 0 w 145477"/>
              <a:gd name="connsiteY3" fmla="*/ 7867357 h 7867357"/>
              <a:gd name="connsiteX4" fmla="*/ 1477 w 145477"/>
              <a:gd name="connsiteY4" fmla="*/ 0 h 7867357"/>
              <a:gd name="connsiteX0" fmla="*/ 56 w 147430"/>
              <a:gd name="connsiteY0" fmla="*/ 764107 h 7867357"/>
              <a:gd name="connsiteX1" fmla="*/ 147430 w 147430"/>
              <a:gd name="connsiteY1" fmla="*/ 0 h 7867357"/>
              <a:gd name="connsiteX2" fmla="*/ 143774 w 147430"/>
              <a:gd name="connsiteY2" fmla="*/ 7835051 h 7867357"/>
              <a:gd name="connsiteX3" fmla="*/ 1953 w 147430"/>
              <a:gd name="connsiteY3" fmla="*/ 7867357 h 7867357"/>
              <a:gd name="connsiteX4" fmla="*/ 56 w 147430"/>
              <a:gd name="connsiteY4" fmla="*/ 764107 h 7867357"/>
              <a:gd name="connsiteX0" fmla="*/ 56 w 152472"/>
              <a:gd name="connsiteY0" fmla="*/ 41758 h 7145008"/>
              <a:gd name="connsiteX1" fmla="*/ 152472 w 152472"/>
              <a:gd name="connsiteY1" fmla="*/ 0 h 7145008"/>
              <a:gd name="connsiteX2" fmla="*/ 143774 w 152472"/>
              <a:gd name="connsiteY2" fmla="*/ 7112702 h 7145008"/>
              <a:gd name="connsiteX3" fmla="*/ 1953 w 152472"/>
              <a:gd name="connsiteY3" fmla="*/ 7145008 h 7145008"/>
              <a:gd name="connsiteX4" fmla="*/ 56 w 152472"/>
              <a:gd name="connsiteY4" fmla="*/ 41758 h 714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72" h="7145008">
                <a:moveTo>
                  <a:pt x="56" y="41758"/>
                </a:moveTo>
                <a:lnTo>
                  <a:pt x="152472" y="0"/>
                </a:lnTo>
                <a:cubicBezTo>
                  <a:pt x="151253" y="2611684"/>
                  <a:pt x="144993" y="4501018"/>
                  <a:pt x="143774" y="7112702"/>
                </a:cubicBezTo>
                <a:lnTo>
                  <a:pt x="1953" y="7145008"/>
                </a:lnTo>
                <a:cubicBezTo>
                  <a:pt x="2445" y="4522556"/>
                  <a:pt x="-436" y="2664210"/>
                  <a:pt x="56" y="4175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 rot="6297513">
            <a:off x="6009227" y="-2950628"/>
            <a:ext cx="171516" cy="12686122"/>
          </a:xfrm>
          <a:custGeom>
            <a:avLst/>
            <a:gdLst>
              <a:gd name="connsiteX0" fmla="*/ 0 w 144000"/>
              <a:gd name="connsiteY0" fmla="*/ 0 h 13393111"/>
              <a:gd name="connsiteX1" fmla="*/ 144000 w 144000"/>
              <a:gd name="connsiteY1" fmla="*/ 0 h 13393111"/>
              <a:gd name="connsiteX2" fmla="*/ 144000 w 144000"/>
              <a:gd name="connsiteY2" fmla="*/ 13393111 h 13393111"/>
              <a:gd name="connsiteX3" fmla="*/ 0 w 144000"/>
              <a:gd name="connsiteY3" fmla="*/ 13393111 h 13393111"/>
              <a:gd name="connsiteX4" fmla="*/ 0 w 144000"/>
              <a:gd name="connsiteY4" fmla="*/ 0 h 13393111"/>
              <a:gd name="connsiteX0" fmla="*/ 0 w 144000"/>
              <a:gd name="connsiteY0" fmla="*/ 0 h 13393111"/>
              <a:gd name="connsiteX1" fmla="*/ 144000 w 144000"/>
              <a:gd name="connsiteY1" fmla="*/ 0 h 13393111"/>
              <a:gd name="connsiteX2" fmla="*/ 144000 w 144000"/>
              <a:gd name="connsiteY2" fmla="*/ 13393111 h 13393111"/>
              <a:gd name="connsiteX3" fmla="*/ 4777 w 144000"/>
              <a:gd name="connsiteY3" fmla="*/ 13115780 h 13393111"/>
              <a:gd name="connsiteX4" fmla="*/ 0 w 144000"/>
              <a:gd name="connsiteY4" fmla="*/ 0 h 13393111"/>
              <a:gd name="connsiteX0" fmla="*/ 0 w 144000"/>
              <a:gd name="connsiteY0" fmla="*/ 0 h 13115780"/>
              <a:gd name="connsiteX1" fmla="*/ 144000 w 144000"/>
              <a:gd name="connsiteY1" fmla="*/ 0 h 13115780"/>
              <a:gd name="connsiteX2" fmla="*/ 140910 w 144000"/>
              <a:gd name="connsiteY2" fmla="*/ 13086333 h 13115780"/>
              <a:gd name="connsiteX3" fmla="*/ 4777 w 144000"/>
              <a:gd name="connsiteY3" fmla="*/ 13115780 h 13115780"/>
              <a:gd name="connsiteX4" fmla="*/ 0 w 144000"/>
              <a:gd name="connsiteY4" fmla="*/ 0 h 13115780"/>
              <a:gd name="connsiteX0" fmla="*/ 1993 w 145993"/>
              <a:gd name="connsiteY0" fmla="*/ 0 h 13110108"/>
              <a:gd name="connsiteX1" fmla="*/ 145993 w 145993"/>
              <a:gd name="connsiteY1" fmla="*/ 0 h 13110108"/>
              <a:gd name="connsiteX2" fmla="*/ 142903 w 145993"/>
              <a:gd name="connsiteY2" fmla="*/ 13086333 h 13110108"/>
              <a:gd name="connsiteX3" fmla="*/ 325 w 145993"/>
              <a:gd name="connsiteY3" fmla="*/ 13110108 h 13110108"/>
              <a:gd name="connsiteX4" fmla="*/ 1993 w 145993"/>
              <a:gd name="connsiteY4" fmla="*/ 0 h 13110108"/>
              <a:gd name="connsiteX0" fmla="*/ 1993 w 145993"/>
              <a:gd name="connsiteY0" fmla="*/ 0 h 13110108"/>
              <a:gd name="connsiteX1" fmla="*/ 145993 w 145993"/>
              <a:gd name="connsiteY1" fmla="*/ 0 h 13110108"/>
              <a:gd name="connsiteX2" fmla="*/ 142587 w 145993"/>
              <a:gd name="connsiteY2" fmla="*/ 13066700 h 13110108"/>
              <a:gd name="connsiteX3" fmla="*/ 325 w 145993"/>
              <a:gd name="connsiteY3" fmla="*/ 13110108 h 13110108"/>
              <a:gd name="connsiteX4" fmla="*/ 1993 w 145993"/>
              <a:gd name="connsiteY4" fmla="*/ 0 h 13110108"/>
              <a:gd name="connsiteX0" fmla="*/ 0 w 164021"/>
              <a:gd name="connsiteY0" fmla="*/ 478585 h 13110108"/>
              <a:gd name="connsiteX1" fmla="*/ 164021 w 164021"/>
              <a:gd name="connsiteY1" fmla="*/ 0 h 13110108"/>
              <a:gd name="connsiteX2" fmla="*/ 160615 w 164021"/>
              <a:gd name="connsiteY2" fmla="*/ 13066700 h 13110108"/>
              <a:gd name="connsiteX3" fmla="*/ 18353 w 164021"/>
              <a:gd name="connsiteY3" fmla="*/ 13110108 h 13110108"/>
              <a:gd name="connsiteX4" fmla="*/ 0 w 164021"/>
              <a:gd name="connsiteY4" fmla="*/ 478585 h 13110108"/>
              <a:gd name="connsiteX0" fmla="*/ 0 w 163599"/>
              <a:gd name="connsiteY0" fmla="*/ 74249 h 12705772"/>
              <a:gd name="connsiteX1" fmla="*/ 163599 w 163599"/>
              <a:gd name="connsiteY1" fmla="*/ 0 h 12705772"/>
              <a:gd name="connsiteX2" fmla="*/ 160615 w 163599"/>
              <a:gd name="connsiteY2" fmla="*/ 12662364 h 12705772"/>
              <a:gd name="connsiteX3" fmla="*/ 18353 w 163599"/>
              <a:gd name="connsiteY3" fmla="*/ 12705772 h 12705772"/>
              <a:gd name="connsiteX4" fmla="*/ 0 w 163599"/>
              <a:gd name="connsiteY4" fmla="*/ 74249 h 12705772"/>
              <a:gd name="connsiteX0" fmla="*/ 0 w 167697"/>
              <a:gd name="connsiteY0" fmla="*/ 58911 h 12690434"/>
              <a:gd name="connsiteX1" fmla="*/ 167697 w 167697"/>
              <a:gd name="connsiteY1" fmla="*/ 0 h 12690434"/>
              <a:gd name="connsiteX2" fmla="*/ 160615 w 167697"/>
              <a:gd name="connsiteY2" fmla="*/ 12647026 h 12690434"/>
              <a:gd name="connsiteX3" fmla="*/ 18353 w 167697"/>
              <a:gd name="connsiteY3" fmla="*/ 12690434 h 12690434"/>
              <a:gd name="connsiteX4" fmla="*/ 0 w 167697"/>
              <a:gd name="connsiteY4" fmla="*/ 58911 h 12690434"/>
              <a:gd name="connsiteX0" fmla="*/ 0 w 168534"/>
              <a:gd name="connsiteY0" fmla="*/ 45803 h 12677326"/>
              <a:gd name="connsiteX1" fmla="*/ 168534 w 168534"/>
              <a:gd name="connsiteY1" fmla="*/ 0 h 12677326"/>
              <a:gd name="connsiteX2" fmla="*/ 160615 w 168534"/>
              <a:gd name="connsiteY2" fmla="*/ 12633918 h 12677326"/>
              <a:gd name="connsiteX3" fmla="*/ 18353 w 168534"/>
              <a:gd name="connsiteY3" fmla="*/ 12677326 h 12677326"/>
              <a:gd name="connsiteX4" fmla="*/ 0 w 168534"/>
              <a:gd name="connsiteY4" fmla="*/ 45803 h 12677326"/>
              <a:gd name="connsiteX0" fmla="*/ 0 w 169522"/>
              <a:gd name="connsiteY0" fmla="*/ 62064 h 12693587"/>
              <a:gd name="connsiteX1" fmla="*/ 169522 w 169522"/>
              <a:gd name="connsiteY1" fmla="*/ 0 h 12693587"/>
              <a:gd name="connsiteX2" fmla="*/ 160615 w 169522"/>
              <a:gd name="connsiteY2" fmla="*/ 12650179 h 12693587"/>
              <a:gd name="connsiteX3" fmla="*/ 18353 w 169522"/>
              <a:gd name="connsiteY3" fmla="*/ 12693587 h 12693587"/>
              <a:gd name="connsiteX4" fmla="*/ 0 w 169522"/>
              <a:gd name="connsiteY4" fmla="*/ 62064 h 12693587"/>
              <a:gd name="connsiteX0" fmla="*/ 0 w 169522"/>
              <a:gd name="connsiteY0" fmla="*/ 62064 h 12693587"/>
              <a:gd name="connsiteX1" fmla="*/ 169522 w 169522"/>
              <a:gd name="connsiteY1" fmla="*/ 0 h 12693587"/>
              <a:gd name="connsiteX2" fmla="*/ 160615 w 169522"/>
              <a:gd name="connsiteY2" fmla="*/ 12650179 h 12693587"/>
              <a:gd name="connsiteX3" fmla="*/ 18353 w 169522"/>
              <a:gd name="connsiteY3" fmla="*/ 12693587 h 12693587"/>
              <a:gd name="connsiteX4" fmla="*/ 0 w 169522"/>
              <a:gd name="connsiteY4" fmla="*/ 62064 h 12693587"/>
              <a:gd name="connsiteX0" fmla="*/ 0 w 171516"/>
              <a:gd name="connsiteY0" fmla="*/ 54599 h 12686122"/>
              <a:gd name="connsiteX1" fmla="*/ 171516 w 171516"/>
              <a:gd name="connsiteY1" fmla="*/ 0 h 12686122"/>
              <a:gd name="connsiteX2" fmla="*/ 160615 w 171516"/>
              <a:gd name="connsiteY2" fmla="*/ 12642714 h 12686122"/>
              <a:gd name="connsiteX3" fmla="*/ 18353 w 171516"/>
              <a:gd name="connsiteY3" fmla="*/ 12686122 h 12686122"/>
              <a:gd name="connsiteX4" fmla="*/ 0 w 171516"/>
              <a:gd name="connsiteY4" fmla="*/ 54599 h 12686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516" h="12686122">
                <a:moveTo>
                  <a:pt x="0" y="54599"/>
                </a:moveTo>
                <a:lnTo>
                  <a:pt x="171516" y="0"/>
                </a:lnTo>
                <a:cubicBezTo>
                  <a:pt x="170381" y="4355567"/>
                  <a:pt x="161750" y="8287147"/>
                  <a:pt x="160615" y="12642714"/>
                </a:cubicBezTo>
                <a:lnTo>
                  <a:pt x="18353" y="12686122"/>
                </a:lnTo>
                <a:cubicBezTo>
                  <a:pt x="16761" y="8314195"/>
                  <a:pt x="1592" y="4426526"/>
                  <a:pt x="0" y="545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734229" y="1215520"/>
            <a:ext cx="4680000" cy="4680000"/>
            <a:chOff x="5562384" y="1325932"/>
            <a:chExt cx="4680000" cy="4680000"/>
          </a:xfrm>
        </p:grpSpPr>
        <p:sp>
          <p:nvSpPr>
            <p:cNvPr id="2" name="Овал 1"/>
            <p:cNvSpPr/>
            <p:nvPr/>
          </p:nvSpPr>
          <p:spPr>
            <a:xfrm>
              <a:off x="5562384" y="1325932"/>
              <a:ext cx="4680000" cy="468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742384" y="1505932"/>
              <a:ext cx="4320000" cy="43200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 flipV="1">
              <a:off x="5922384" y="1685932"/>
              <a:ext cx="3960000" cy="3960000"/>
            </a:xfrm>
            <a:prstGeom prst="ellipse">
              <a:avLst/>
            </a:prstGeom>
            <a:solidFill>
              <a:srgbClr val="EB6E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9A817435-0F11-EF2A-45C5-C207E66BB8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1455532"/>
              </p:ext>
            </p:extLst>
          </p:nvPr>
        </p:nvGraphicFramePr>
        <p:xfrm>
          <a:off x="5384421" y="1672308"/>
          <a:ext cx="1570258" cy="995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7" imgW="6393754" imgH="4060610" progId="CorelDraw.Graphic.25">
                  <p:embed/>
                </p:oleObj>
              </mc:Choice>
              <mc:Fallback>
                <p:oleObj name="CorelDRAW" r:id="rId7" imgW="6393754" imgH="4060610" progId="CorelDraw.Graphic.25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9A817435-0F11-EF2A-45C5-C207E66BB8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84421" y="1672308"/>
                        <a:ext cx="1570258" cy="9959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95D0BB0E-45B6-F894-E3F9-768EDD1E8EE6}"/>
              </a:ext>
            </a:extLst>
          </p:cNvPr>
          <p:cNvSpPr txBox="1"/>
          <p:nvPr/>
        </p:nvSpPr>
        <p:spPr>
          <a:xfrm>
            <a:off x="4238426" y="2848224"/>
            <a:ext cx="34951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Социальное сопровождение как вектор помощи семьям с детьми </a:t>
            </a:r>
          </a:p>
        </p:txBody>
      </p:sp>
    </p:spTree>
    <p:extLst>
      <p:ext uri="{BB962C8B-B14F-4D97-AF65-F5344CB8AC3E}">
        <p14:creationId xmlns:p14="http://schemas.microsoft.com/office/powerpoint/2010/main" val="1849210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86A14-EF89-A9FB-F317-B6A350BA5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DC7EAC2-1678-A0AB-B49C-4CF71D1B52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8518"/>
            <a:ext cx="12192000" cy="1509482"/>
          </a:xfrm>
          <a:solidFill>
            <a:srgbClr val="FF8003"/>
          </a:solidFill>
        </p:spPr>
      </p:pic>
      <p:pic>
        <p:nvPicPr>
          <p:cNvPr id="278" name="Рисунок 277">
            <a:extLst>
              <a:ext uri="{FF2B5EF4-FFF2-40B4-BE49-F238E27FC236}">
                <a16:creationId xmlns:a16="http://schemas.microsoft.com/office/drawing/2014/main" id="{6AA451C1-0445-2914-63B9-B5130B537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1419" y="4105745"/>
            <a:ext cx="573943" cy="57394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42DEF12-907F-6AC6-02D6-60642BDD2943}"/>
              </a:ext>
            </a:extLst>
          </p:cNvPr>
          <p:cNvSpPr txBox="1"/>
          <p:nvPr/>
        </p:nvSpPr>
        <p:spPr>
          <a:xfrm>
            <a:off x="5231579" y="178390"/>
            <a:ext cx="5151059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Максимально персонифицированный </a:t>
            </a:r>
          </a:p>
          <a:p>
            <a:pPr algn="just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      процесс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Межведомственный подход</a:t>
            </a:r>
          </a:p>
          <a:p>
            <a:pPr algn="just"/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/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Привлечение к работе всех членов семьи и социальное окружение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Мотивация граждан на проактивный формат решения сложных жизненных ситуаций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Использование цифровых технологий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Абсолютное соблюдение принципа</a:t>
            </a:r>
          </a:p>
          <a:p>
            <a:pPr algn="just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rPr>
              <a:t>     «не навреди»</a:t>
            </a:r>
          </a:p>
          <a:p>
            <a:endParaRPr lang="ru-RU" sz="2000" b="1" dirty="0">
              <a:solidFill>
                <a:srgbClr val="002060"/>
              </a:solidFill>
              <a:latin typeface="+mj-lt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2060"/>
              </a:solidFill>
              <a:latin typeface="+mj-lt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1600" b="1" dirty="0">
              <a:solidFill>
                <a:schemeClr val="bg2">
                  <a:lumMod val="25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1600" b="1" dirty="0">
              <a:solidFill>
                <a:schemeClr val="bg2">
                  <a:lumMod val="25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2736F238-F86E-0C6B-6434-29026154C8A7}"/>
              </a:ext>
            </a:extLst>
          </p:cNvPr>
          <p:cNvCxnSpPr>
            <a:cxnSpLocks/>
          </p:cNvCxnSpPr>
          <p:nvPr/>
        </p:nvCxnSpPr>
        <p:spPr>
          <a:xfrm flipV="1">
            <a:off x="2769439" y="512342"/>
            <a:ext cx="2462140" cy="1851707"/>
          </a:xfrm>
          <a:prstGeom prst="line">
            <a:avLst/>
          </a:prstGeom>
          <a:ln w="38100">
            <a:solidFill>
              <a:srgbClr val="FF80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36D0F85-FB2B-73ED-DFF8-373DB327586E}"/>
              </a:ext>
            </a:extLst>
          </p:cNvPr>
          <p:cNvCxnSpPr>
            <a:cxnSpLocks/>
          </p:cNvCxnSpPr>
          <p:nvPr/>
        </p:nvCxnSpPr>
        <p:spPr>
          <a:xfrm>
            <a:off x="3324252" y="3191421"/>
            <a:ext cx="1882480" cy="213200"/>
          </a:xfrm>
          <a:prstGeom prst="line">
            <a:avLst/>
          </a:prstGeom>
          <a:ln w="38100">
            <a:solidFill>
              <a:srgbClr val="FF80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89DA0434-E0DA-59E1-5AFF-DAE0B1580D4A}"/>
              </a:ext>
            </a:extLst>
          </p:cNvPr>
          <p:cNvCxnSpPr>
            <a:cxnSpLocks/>
          </p:cNvCxnSpPr>
          <p:nvPr/>
        </p:nvCxnSpPr>
        <p:spPr>
          <a:xfrm>
            <a:off x="2921839" y="3862933"/>
            <a:ext cx="2309740" cy="1428488"/>
          </a:xfrm>
          <a:prstGeom prst="line">
            <a:avLst/>
          </a:prstGeom>
          <a:ln w="38100">
            <a:solidFill>
              <a:srgbClr val="FF80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FF23777-168E-3844-2184-A4DB85A4AC7C}"/>
              </a:ext>
            </a:extLst>
          </p:cNvPr>
          <p:cNvCxnSpPr>
            <a:cxnSpLocks/>
          </p:cNvCxnSpPr>
          <p:nvPr/>
        </p:nvCxnSpPr>
        <p:spPr>
          <a:xfrm flipV="1">
            <a:off x="2921839" y="1438195"/>
            <a:ext cx="2284893" cy="1078254"/>
          </a:xfrm>
          <a:prstGeom prst="line">
            <a:avLst/>
          </a:prstGeom>
          <a:ln w="38100">
            <a:solidFill>
              <a:srgbClr val="FF80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71E18C1-8A4C-1C76-41DE-5BB4C3D57331}"/>
              </a:ext>
            </a:extLst>
          </p:cNvPr>
          <p:cNvCxnSpPr>
            <a:cxnSpLocks/>
          </p:cNvCxnSpPr>
          <p:nvPr/>
        </p:nvCxnSpPr>
        <p:spPr>
          <a:xfrm>
            <a:off x="3199351" y="3524922"/>
            <a:ext cx="2007381" cy="1097669"/>
          </a:xfrm>
          <a:prstGeom prst="line">
            <a:avLst/>
          </a:prstGeom>
          <a:ln w="38100">
            <a:solidFill>
              <a:srgbClr val="FF80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44D2565-05F9-2537-B81D-AF12684E8F6D}"/>
              </a:ext>
            </a:extLst>
          </p:cNvPr>
          <p:cNvSpPr txBox="1">
            <a:spLocks/>
          </p:cNvSpPr>
          <p:nvPr/>
        </p:nvSpPr>
        <p:spPr>
          <a:xfrm>
            <a:off x="232127" y="512342"/>
            <a:ext cx="3928382" cy="9664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rgbClr val="FF80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ПРИНЦИПЫ социального сопровождения</a:t>
            </a:r>
            <a:br>
              <a:rPr lang="ru-RU" sz="2800" b="1" dirty="0">
                <a:solidFill>
                  <a:srgbClr val="FF800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FF80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05D63BC-778A-9151-8B06-FA446EEC3ED0}"/>
              </a:ext>
            </a:extLst>
          </p:cNvPr>
          <p:cNvCxnSpPr>
            <a:cxnSpLocks/>
          </p:cNvCxnSpPr>
          <p:nvPr/>
        </p:nvCxnSpPr>
        <p:spPr>
          <a:xfrm flipV="1">
            <a:off x="3324252" y="2457691"/>
            <a:ext cx="1932174" cy="629725"/>
          </a:xfrm>
          <a:prstGeom prst="line">
            <a:avLst/>
          </a:prstGeom>
          <a:ln w="38100">
            <a:solidFill>
              <a:srgbClr val="FF80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7574FF-32FA-EA71-04A2-A06ED8E36B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098" y="2190802"/>
            <a:ext cx="2264982" cy="2042845"/>
          </a:xfrm>
          <a:prstGeom prst="rect">
            <a:avLst/>
          </a:prstGeom>
          <a:noFill/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17352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D0BED-E334-4683-FE9D-4830F1316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80701289-92AC-F750-CD4B-59BDF7BB29E2}"/>
              </a:ext>
            </a:extLst>
          </p:cNvPr>
          <p:cNvSpPr/>
          <p:nvPr/>
        </p:nvSpPr>
        <p:spPr>
          <a:xfrm>
            <a:off x="5338" y="2677805"/>
            <a:ext cx="12186662" cy="4197321"/>
          </a:xfrm>
          <a:custGeom>
            <a:avLst/>
            <a:gdLst>
              <a:gd name="connsiteX0" fmla="*/ 0 w 12180888"/>
              <a:gd name="connsiteY0" fmla="*/ 0 h 2666547"/>
              <a:gd name="connsiteX1" fmla="*/ 12180888 w 12180888"/>
              <a:gd name="connsiteY1" fmla="*/ 0 h 2666547"/>
              <a:gd name="connsiteX2" fmla="*/ 12180888 w 12180888"/>
              <a:gd name="connsiteY2" fmla="*/ 2666547 h 2666547"/>
              <a:gd name="connsiteX3" fmla="*/ 0 w 12180888"/>
              <a:gd name="connsiteY3" fmla="*/ 2666547 h 2666547"/>
              <a:gd name="connsiteX4" fmla="*/ 0 w 12180888"/>
              <a:gd name="connsiteY4" fmla="*/ 0 h 2666547"/>
              <a:gd name="connsiteX0" fmla="*/ 0 w 12180888"/>
              <a:gd name="connsiteY0" fmla="*/ 0 h 2666547"/>
              <a:gd name="connsiteX1" fmla="*/ 3474244 w 12180888"/>
              <a:gd name="connsiteY1" fmla="*/ 981 h 2666547"/>
              <a:gd name="connsiteX2" fmla="*/ 12180888 w 12180888"/>
              <a:gd name="connsiteY2" fmla="*/ 0 h 2666547"/>
              <a:gd name="connsiteX3" fmla="*/ 12180888 w 12180888"/>
              <a:gd name="connsiteY3" fmla="*/ 2666547 h 2666547"/>
              <a:gd name="connsiteX4" fmla="*/ 0 w 12180888"/>
              <a:gd name="connsiteY4" fmla="*/ 2666547 h 2666547"/>
              <a:gd name="connsiteX5" fmla="*/ 0 w 12180888"/>
              <a:gd name="connsiteY5" fmla="*/ 0 h 2666547"/>
              <a:gd name="connsiteX0" fmla="*/ 0 w 12180888"/>
              <a:gd name="connsiteY0" fmla="*/ 214919 h 2881466"/>
              <a:gd name="connsiteX1" fmla="*/ 6649244 w 12180888"/>
              <a:gd name="connsiteY1" fmla="*/ 0 h 2881466"/>
              <a:gd name="connsiteX2" fmla="*/ 12180888 w 12180888"/>
              <a:gd name="connsiteY2" fmla="*/ 214919 h 2881466"/>
              <a:gd name="connsiteX3" fmla="*/ 12180888 w 12180888"/>
              <a:gd name="connsiteY3" fmla="*/ 2881466 h 2881466"/>
              <a:gd name="connsiteX4" fmla="*/ 0 w 12180888"/>
              <a:gd name="connsiteY4" fmla="*/ 2881466 h 2881466"/>
              <a:gd name="connsiteX5" fmla="*/ 0 w 12180888"/>
              <a:gd name="connsiteY5" fmla="*/ 214919 h 2881466"/>
              <a:gd name="connsiteX0" fmla="*/ 0 w 12180888"/>
              <a:gd name="connsiteY0" fmla="*/ 214919 h 2881466"/>
              <a:gd name="connsiteX1" fmla="*/ 6649244 w 12180888"/>
              <a:gd name="connsiteY1" fmla="*/ 0 h 2881466"/>
              <a:gd name="connsiteX2" fmla="*/ 10256044 w 12180888"/>
              <a:gd name="connsiteY2" fmla="*/ 152400 h 2881466"/>
              <a:gd name="connsiteX3" fmla="*/ 12180888 w 12180888"/>
              <a:gd name="connsiteY3" fmla="*/ 214919 h 2881466"/>
              <a:gd name="connsiteX4" fmla="*/ 12180888 w 12180888"/>
              <a:gd name="connsiteY4" fmla="*/ 2881466 h 2881466"/>
              <a:gd name="connsiteX5" fmla="*/ 0 w 12180888"/>
              <a:gd name="connsiteY5" fmla="*/ 2881466 h 2881466"/>
              <a:gd name="connsiteX6" fmla="*/ 0 w 12180888"/>
              <a:gd name="connsiteY6" fmla="*/ 214919 h 2881466"/>
              <a:gd name="connsiteX0" fmla="*/ 0 w 12180888"/>
              <a:gd name="connsiteY0" fmla="*/ 1129319 h 3795866"/>
              <a:gd name="connsiteX1" fmla="*/ 6649244 w 12180888"/>
              <a:gd name="connsiteY1" fmla="*/ 914400 h 3795866"/>
              <a:gd name="connsiteX2" fmla="*/ 10154444 w 12180888"/>
              <a:gd name="connsiteY2" fmla="*/ 0 h 3795866"/>
              <a:gd name="connsiteX3" fmla="*/ 12180888 w 12180888"/>
              <a:gd name="connsiteY3" fmla="*/ 1129319 h 3795866"/>
              <a:gd name="connsiteX4" fmla="*/ 12180888 w 12180888"/>
              <a:gd name="connsiteY4" fmla="*/ 3795866 h 3795866"/>
              <a:gd name="connsiteX5" fmla="*/ 0 w 12180888"/>
              <a:gd name="connsiteY5" fmla="*/ 3795866 h 3795866"/>
              <a:gd name="connsiteX6" fmla="*/ 0 w 12180888"/>
              <a:gd name="connsiteY6" fmla="*/ 1129319 h 3795866"/>
              <a:gd name="connsiteX0" fmla="*/ 0 w 12180888"/>
              <a:gd name="connsiteY0" fmla="*/ 1254189 h 3920736"/>
              <a:gd name="connsiteX1" fmla="*/ 6649244 w 12180888"/>
              <a:gd name="connsiteY1" fmla="*/ 1039270 h 3920736"/>
              <a:gd name="connsiteX2" fmla="*/ 10154444 w 12180888"/>
              <a:gd name="connsiteY2" fmla="*/ 124870 h 3920736"/>
              <a:gd name="connsiteX3" fmla="*/ 12180888 w 12180888"/>
              <a:gd name="connsiteY3" fmla="*/ 1254189 h 3920736"/>
              <a:gd name="connsiteX4" fmla="*/ 12180888 w 12180888"/>
              <a:gd name="connsiteY4" fmla="*/ 3920736 h 3920736"/>
              <a:gd name="connsiteX5" fmla="*/ 0 w 12180888"/>
              <a:gd name="connsiteY5" fmla="*/ 3920736 h 3920736"/>
              <a:gd name="connsiteX6" fmla="*/ 0 w 12180888"/>
              <a:gd name="connsiteY6" fmla="*/ 1254189 h 3920736"/>
              <a:gd name="connsiteX0" fmla="*/ 0 w 12193588"/>
              <a:gd name="connsiteY0" fmla="*/ 2297053 h 4963600"/>
              <a:gd name="connsiteX1" fmla="*/ 6649244 w 12193588"/>
              <a:gd name="connsiteY1" fmla="*/ 2082134 h 4963600"/>
              <a:gd name="connsiteX2" fmla="*/ 10154444 w 12193588"/>
              <a:gd name="connsiteY2" fmla="*/ 1167734 h 4963600"/>
              <a:gd name="connsiteX3" fmla="*/ 12193588 w 12193588"/>
              <a:gd name="connsiteY3" fmla="*/ 87253 h 4963600"/>
              <a:gd name="connsiteX4" fmla="*/ 12180888 w 12193588"/>
              <a:gd name="connsiteY4" fmla="*/ 4963600 h 4963600"/>
              <a:gd name="connsiteX5" fmla="*/ 0 w 12193588"/>
              <a:gd name="connsiteY5" fmla="*/ 4963600 h 4963600"/>
              <a:gd name="connsiteX6" fmla="*/ 0 w 12193588"/>
              <a:gd name="connsiteY6" fmla="*/ 2297053 h 4963600"/>
              <a:gd name="connsiteX0" fmla="*/ 0 w 12193588"/>
              <a:gd name="connsiteY0" fmla="*/ 2209800 h 4876347"/>
              <a:gd name="connsiteX1" fmla="*/ 6649244 w 12193588"/>
              <a:gd name="connsiteY1" fmla="*/ 1994881 h 4876347"/>
              <a:gd name="connsiteX2" fmla="*/ 10154444 w 12193588"/>
              <a:gd name="connsiteY2" fmla="*/ 1080481 h 4876347"/>
              <a:gd name="connsiteX3" fmla="*/ 12193588 w 12193588"/>
              <a:gd name="connsiteY3" fmla="*/ 0 h 4876347"/>
              <a:gd name="connsiteX4" fmla="*/ 12180888 w 12193588"/>
              <a:gd name="connsiteY4" fmla="*/ 4876347 h 4876347"/>
              <a:gd name="connsiteX5" fmla="*/ 0 w 12193588"/>
              <a:gd name="connsiteY5" fmla="*/ 4876347 h 4876347"/>
              <a:gd name="connsiteX6" fmla="*/ 0 w 12193588"/>
              <a:gd name="connsiteY6" fmla="*/ 2209800 h 4876347"/>
              <a:gd name="connsiteX0" fmla="*/ 0 w 12193588"/>
              <a:gd name="connsiteY0" fmla="*/ 2209800 h 4876347"/>
              <a:gd name="connsiteX1" fmla="*/ 6649244 w 12193588"/>
              <a:gd name="connsiteY1" fmla="*/ 1994881 h 4876347"/>
              <a:gd name="connsiteX2" fmla="*/ 9201944 w 12193588"/>
              <a:gd name="connsiteY2" fmla="*/ 1588481 h 4876347"/>
              <a:gd name="connsiteX3" fmla="*/ 12193588 w 12193588"/>
              <a:gd name="connsiteY3" fmla="*/ 0 h 4876347"/>
              <a:gd name="connsiteX4" fmla="*/ 12180888 w 12193588"/>
              <a:gd name="connsiteY4" fmla="*/ 4876347 h 4876347"/>
              <a:gd name="connsiteX5" fmla="*/ 0 w 12193588"/>
              <a:gd name="connsiteY5" fmla="*/ 4876347 h 4876347"/>
              <a:gd name="connsiteX6" fmla="*/ 0 w 12193588"/>
              <a:gd name="connsiteY6" fmla="*/ 2209800 h 4876347"/>
              <a:gd name="connsiteX0" fmla="*/ 0 w 12193588"/>
              <a:gd name="connsiteY0" fmla="*/ 2209800 h 4876347"/>
              <a:gd name="connsiteX1" fmla="*/ 6649244 w 12193588"/>
              <a:gd name="connsiteY1" fmla="*/ 1994881 h 4876347"/>
              <a:gd name="connsiteX2" fmla="*/ 9201944 w 12193588"/>
              <a:gd name="connsiteY2" fmla="*/ 1588481 h 4876347"/>
              <a:gd name="connsiteX3" fmla="*/ 12193588 w 12193588"/>
              <a:gd name="connsiteY3" fmla="*/ 0 h 4876347"/>
              <a:gd name="connsiteX4" fmla="*/ 12180888 w 12193588"/>
              <a:gd name="connsiteY4" fmla="*/ 4876347 h 4876347"/>
              <a:gd name="connsiteX5" fmla="*/ 0 w 12193588"/>
              <a:gd name="connsiteY5" fmla="*/ 4876347 h 4876347"/>
              <a:gd name="connsiteX6" fmla="*/ 0 w 12193588"/>
              <a:gd name="connsiteY6" fmla="*/ 2209800 h 4876347"/>
              <a:gd name="connsiteX0" fmla="*/ 0 w 12193588"/>
              <a:gd name="connsiteY0" fmla="*/ 2209800 h 4876347"/>
              <a:gd name="connsiteX1" fmla="*/ 5696744 w 12193588"/>
              <a:gd name="connsiteY1" fmla="*/ 2185381 h 4876347"/>
              <a:gd name="connsiteX2" fmla="*/ 9201944 w 12193588"/>
              <a:gd name="connsiteY2" fmla="*/ 1588481 h 4876347"/>
              <a:gd name="connsiteX3" fmla="*/ 12193588 w 12193588"/>
              <a:gd name="connsiteY3" fmla="*/ 0 h 4876347"/>
              <a:gd name="connsiteX4" fmla="*/ 12180888 w 12193588"/>
              <a:gd name="connsiteY4" fmla="*/ 4876347 h 4876347"/>
              <a:gd name="connsiteX5" fmla="*/ 0 w 12193588"/>
              <a:gd name="connsiteY5" fmla="*/ 4876347 h 4876347"/>
              <a:gd name="connsiteX6" fmla="*/ 0 w 12193588"/>
              <a:gd name="connsiteY6" fmla="*/ 2209800 h 4876347"/>
              <a:gd name="connsiteX0" fmla="*/ 0 w 12193588"/>
              <a:gd name="connsiteY0" fmla="*/ 2209800 h 4876347"/>
              <a:gd name="connsiteX1" fmla="*/ 9201944 w 12193588"/>
              <a:gd name="connsiteY1" fmla="*/ 1588481 h 4876347"/>
              <a:gd name="connsiteX2" fmla="*/ 12193588 w 12193588"/>
              <a:gd name="connsiteY2" fmla="*/ 0 h 4876347"/>
              <a:gd name="connsiteX3" fmla="*/ 12180888 w 12193588"/>
              <a:gd name="connsiteY3" fmla="*/ 4876347 h 4876347"/>
              <a:gd name="connsiteX4" fmla="*/ 0 w 12193588"/>
              <a:gd name="connsiteY4" fmla="*/ 4876347 h 4876347"/>
              <a:gd name="connsiteX5" fmla="*/ 0 w 12193588"/>
              <a:gd name="connsiteY5" fmla="*/ 2209800 h 4876347"/>
              <a:gd name="connsiteX0" fmla="*/ 0 w 12193588"/>
              <a:gd name="connsiteY0" fmla="*/ 2314277 h 4980824"/>
              <a:gd name="connsiteX1" fmla="*/ 9201944 w 12193588"/>
              <a:gd name="connsiteY1" fmla="*/ 1692958 h 4980824"/>
              <a:gd name="connsiteX2" fmla="*/ 12193588 w 12193588"/>
              <a:gd name="connsiteY2" fmla="*/ 104477 h 4980824"/>
              <a:gd name="connsiteX3" fmla="*/ 12180888 w 12193588"/>
              <a:gd name="connsiteY3" fmla="*/ 4980824 h 4980824"/>
              <a:gd name="connsiteX4" fmla="*/ 0 w 12193588"/>
              <a:gd name="connsiteY4" fmla="*/ 4980824 h 4980824"/>
              <a:gd name="connsiteX5" fmla="*/ 0 w 12193588"/>
              <a:gd name="connsiteY5" fmla="*/ 2314277 h 4980824"/>
              <a:gd name="connsiteX0" fmla="*/ 0 w 12193590"/>
              <a:gd name="connsiteY0" fmla="*/ 2375095 h 5041642"/>
              <a:gd name="connsiteX1" fmla="*/ 9201944 w 12193590"/>
              <a:gd name="connsiteY1" fmla="*/ 1753776 h 5041642"/>
              <a:gd name="connsiteX2" fmla="*/ 12193588 w 12193590"/>
              <a:gd name="connsiteY2" fmla="*/ 165295 h 5041642"/>
              <a:gd name="connsiteX3" fmla="*/ 12180888 w 12193590"/>
              <a:gd name="connsiteY3" fmla="*/ 5041642 h 5041642"/>
              <a:gd name="connsiteX4" fmla="*/ 0 w 12193590"/>
              <a:gd name="connsiteY4" fmla="*/ 5041642 h 5041642"/>
              <a:gd name="connsiteX5" fmla="*/ 0 w 12193590"/>
              <a:gd name="connsiteY5" fmla="*/ 2375095 h 5041642"/>
              <a:gd name="connsiteX0" fmla="*/ 0 w 12742405"/>
              <a:gd name="connsiteY0" fmla="*/ 2271942 h 4938489"/>
              <a:gd name="connsiteX1" fmla="*/ 9201944 w 12742405"/>
              <a:gd name="connsiteY1" fmla="*/ 1650623 h 4938489"/>
              <a:gd name="connsiteX2" fmla="*/ 12193588 w 12742405"/>
              <a:gd name="connsiteY2" fmla="*/ 62142 h 4938489"/>
              <a:gd name="connsiteX3" fmla="*/ 12180888 w 12742405"/>
              <a:gd name="connsiteY3" fmla="*/ 4938489 h 4938489"/>
              <a:gd name="connsiteX4" fmla="*/ 0 w 12742405"/>
              <a:gd name="connsiteY4" fmla="*/ 4938489 h 4938489"/>
              <a:gd name="connsiteX5" fmla="*/ 0 w 12742405"/>
              <a:gd name="connsiteY5" fmla="*/ 2271942 h 4938489"/>
              <a:gd name="connsiteX0" fmla="*/ 0 w 12742405"/>
              <a:gd name="connsiteY0" fmla="*/ 2271942 h 4938489"/>
              <a:gd name="connsiteX1" fmla="*/ 9201944 w 12742405"/>
              <a:gd name="connsiteY1" fmla="*/ 1650623 h 4938489"/>
              <a:gd name="connsiteX2" fmla="*/ 12193588 w 12742405"/>
              <a:gd name="connsiteY2" fmla="*/ 62142 h 4938489"/>
              <a:gd name="connsiteX3" fmla="*/ 12180888 w 12742405"/>
              <a:gd name="connsiteY3" fmla="*/ 4938489 h 4938489"/>
              <a:gd name="connsiteX4" fmla="*/ 0 w 12742405"/>
              <a:gd name="connsiteY4" fmla="*/ 4938489 h 4938489"/>
              <a:gd name="connsiteX5" fmla="*/ 0 w 12742405"/>
              <a:gd name="connsiteY5" fmla="*/ 2271942 h 4938489"/>
              <a:gd name="connsiteX0" fmla="*/ 0 w 12742405"/>
              <a:gd name="connsiteY0" fmla="*/ 2209800 h 4876347"/>
              <a:gd name="connsiteX1" fmla="*/ 9201944 w 12742405"/>
              <a:gd name="connsiteY1" fmla="*/ 1588481 h 4876347"/>
              <a:gd name="connsiteX2" fmla="*/ 12193588 w 12742405"/>
              <a:gd name="connsiteY2" fmla="*/ 0 h 4876347"/>
              <a:gd name="connsiteX3" fmla="*/ 12180888 w 12742405"/>
              <a:gd name="connsiteY3" fmla="*/ 4876347 h 4876347"/>
              <a:gd name="connsiteX4" fmla="*/ 0 w 12742405"/>
              <a:gd name="connsiteY4" fmla="*/ 4876347 h 4876347"/>
              <a:gd name="connsiteX5" fmla="*/ 0 w 12742405"/>
              <a:gd name="connsiteY5" fmla="*/ 2209800 h 4876347"/>
              <a:gd name="connsiteX0" fmla="*/ 0 w 12195828"/>
              <a:gd name="connsiteY0" fmla="*/ 2209800 h 4876347"/>
              <a:gd name="connsiteX1" fmla="*/ 9201944 w 12195828"/>
              <a:gd name="connsiteY1" fmla="*/ 1588481 h 4876347"/>
              <a:gd name="connsiteX2" fmla="*/ 12193588 w 12195828"/>
              <a:gd name="connsiteY2" fmla="*/ 0 h 4876347"/>
              <a:gd name="connsiteX3" fmla="*/ 12180888 w 12195828"/>
              <a:gd name="connsiteY3" fmla="*/ 4876347 h 4876347"/>
              <a:gd name="connsiteX4" fmla="*/ 0 w 12195828"/>
              <a:gd name="connsiteY4" fmla="*/ 4876347 h 4876347"/>
              <a:gd name="connsiteX5" fmla="*/ 0 w 12195828"/>
              <a:gd name="connsiteY5" fmla="*/ 2209800 h 4876347"/>
              <a:gd name="connsiteX0" fmla="*/ 0 w 12195828"/>
              <a:gd name="connsiteY0" fmla="*/ 2209800 h 4876347"/>
              <a:gd name="connsiteX1" fmla="*/ 9689581 w 12195828"/>
              <a:gd name="connsiteY1" fmla="*/ 877369 h 4876347"/>
              <a:gd name="connsiteX2" fmla="*/ 12193588 w 12195828"/>
              <a:gd name="connsiteY2" fmla="*/ 0 h 4876347"/>
              <a:gd name="connsiteX3" fmla="*/ 12180888 w 12195828"/>
              <a:gd name="connsiteY3" fmla="*/ 4876347 h 4876347"/>
              <a:gd name="connsiteX4" fmla="*/ 0 w 12195828"/>
              <a:gd name="connsiteY4" fmla="*/ 4876347 h 4876347"/>
              <a:gd name="connsiteX5" fmla="*/ 0 w 12195828"/>
              <a:gd name="connsiteY5" fmla="*/ 2209800 h 4876347"/>
              <a:gd name="connsiteX0" fmla="*/ 0 w 12195828"/>
              <a:gd name="connsiteY0" fmla="*/ 2209800 h 4876347"/>
              <a:gd name="connsiteX1" fmla="*/ 9689581 w 12195828"/>
              <a:gd name="connsiteY1" fmla="*/ 877369 h 4876347"/>
              <a:gd name="connsiteX2" fmla="*/ 12193588 w 12195828"/>
              <a:gd name="connsiteY2" fmla="*/ 0 h 4876347"/>
              <a:gd name="connsiteX3" fmla="*/ 12180888 w 12195828"/>
              <a:gd name="connsiteY3" fmla="*/ 4876347 h 4876347"/>
              <a:gd name="connsiteX4" fmla="*/ 0 w 12195828"/>
              <a:gd name="connsiteY4" fmla="*/ 4876347 h 4876347"/>
              <a:gd name="connsiteX5" fmla="*/ 0 w 12195828"/>
              <a:gd name="connsiteY5" fmla="*/ 2209800 h 4876347"/>
              <a:gd name="connsiteX0" fmla="*/ 0 w 12187210"/>
              <a:gd name="connsiteY0" fmla="*/ 2760339 h 5426886"/>
              <a:gd name="connsiteX1" fmla="*/ 9689581 w 12187210"/>
              <a:gd name="connsiteY1" fmla="*/ 1427908 h 5426886"/>
              <a:gd name="connsiteX2" fmla="*/ 12183213 w 12187210"/>
              <a:gd name="connsiteY2" fmla="*/ 0 h 5426886"/>
              <a:gd name="connsiteX3" fmla="*/ 12180888 w 12187210"/>
              <a:gd name="connsiteY3" fmla="*/ 5426886 h 5426886"/>
              <a:gd name="connsiteX4" fmla="*/ 0 w 12187210"/>
              <a:gd name="connsiteY4" fmla="*/ 5426886 h 5426886"/>
              <a:gd name="connsiteX5" fmla="*/ 0 w 12187210"/>
              <a:gd name="connsiteY5" fmla="*/ 2760339 h 5426886"/>
              <a:gd name="connsiteX0" fmla="*/ 0 w 12187210"/>
              <a:gd name="connsiteY0" fmla="*/ 2760339 h 5426886"/>
              <a:gd name="connsiteX1" fmla="*/ 8361549 w 12187210"/>
              <a:gd name="connsiteY1" fmla="*/ 2207837 h 5426886"/>
              <a:gd name="connsiteX2" fmla="*/ 12183213 w 12187210"/>
              <a:gd name="connsiteY2" fmla="*/ 0 h 5426886"/>
              <a:gd name="connsiteX3" fmla="*/ 12180888 w 12187210"/>
              <a:gd name="connsiteY3" fmla="*/ 5426886 h 5426886"/>
              <a:gd name="connsiteX4" fmla="*/ 0 w 12187210"/>
              <a:gd name="connsiteY4" fmla="*/ 5426886 h 5426886"/>
              <a:gd name="connsiteX5" fmla="*/ 0 w 12187210"/>
              <a:gd name="connsiteY5" fmla="*/ 2760339 h 5426886"/>
              <a:gd name="connsiteX0" fmla="*/ 0 w 12187210"/>
              <a:gd name="connsiteY0" fmla="*/ 2760339 h 5426886"/>
              <a:gd name="connsiteX1" fmla="*/ 8361549 w 12187210"/>
              <a:gd name="connsiteY1" fmla="*/ 2207837 h 5426886"/>
              <a:gd name="connsiteX2" fmla="*/ 12183213 w 12187210"/>
              <a:gd name="connsiteY2" fmla="*/ 0 h 5426886"/>
              <a:gd name="connsiteX3" fmla="*/ 12180888 w 12187210"/>
              <a:gd name="connsiteY3" fmla="*/ 5426886 h 5426886"/>
              <a:gd name="connsiteX4" fmla="*/ 0 w 12187210"/>
              <a:gd name="connsiteY4" fmla="*/ 5426886 h 5426886"/>
              <a:gd name="connsiteX5" fmla="*/ 0 w 12187210"/>
              <a:gd name="connsiteY5" fmla="*/ 2760339 h 5426886"/>
              <a:gd name="connsiteX0" fmla="*/ 0 w 12197585"/>
              <a:gd name="connsiteY0" fmla="*/ 2462131 h 5426886"/>
              <a:gd name="connsiteX1" fmla="*/ 8371924 w 12197585"/>
              <a:gd name="connsiteY1" fmla="*/ 2207837 h 5426886"/>
              <a:gd name="connsiteX2" fmla="*/ 12193588 w 12197585"/>
              <a:gd name="connsiteY2" fmla="*/ 0 h 5426886"/>
              <a:gd name="connsiteX3" fmla="*/ 12191263 w 12197585"/>
              <a:gd name="connsiteY3" fmla="*/ 5426886 h 5426886"/>
              <a:gd name="connsiteX4" fmla="*/ 10375 w 12197585"/>
              <a:gd name="connsiteY4" fmla="*/ 5426886 h 5426886"/>
              <a:gd name="connsiteX5" fmla="*/ 0 w 12197585"/>
              <a:gd name="connsiteY5" fmla="*/ 2462131 h 5426886"/>
              <a:gd name="connsiteX0" fmla="*/ 0 w 12197585"/>
              <a:gd name="connsiteY0" fmla="*/ 2462131 h 5426886"/>
              <a:gd name="connsiteX1" fmla="*/ 7427776 w 12197585"/>
              <a:gd name="connsiteY1" fmla="*/ 2448697 h 5426886"/>
              <a:gd name="connsiteX2" fmla="*/ 12193588 w 12197585"/>
              <a:gd name="connsiteY2" fmla="*/ 0 h 5426886"/>
              <a:gd name="connsiteX3" fmla="*/ 12191263 w 12197585"/>
              <a:gd name="connsiteY3" fmla="*/ 5426886 h 5426886"/>
              <a:gd name="connsiteX4" fmla="*/ 10375 w 12197585"/>
              <a:gd name="connsiteY4" fmla="*/ 5426886 h 5426886"/>
              <a:gd name="connsiteX5" fmla="*/ 0 w 12197585"/>
              <a:gd name="connsiteY5" fmla="*/ 2462131 h 5426886"/>
              <a:gd name="connsiteX0" fmla="*/ 0 w 12197585"/>
              <a:gd name="connsiteY0" fmla="*/ 2462131 h 5426886"/>
              <a:gd name="connsiteX1" fmla="*/ 7292897 w 12197585"/>
              <a:gd name="connsiteY1" fmla="*/ 2093140 h 5426886"/>
              <a:gd name="connsiteX2" fmla="*/ 12193588 w 12197585"/>
              <a:gd name="connsiteY2" fmla="*/ 0 h 5426886"/>
              <a:gd name="connsiteX3" fmla="*/ 12191263 w 12197585"/>
              <a:gd name="connsiteY3" fmla="*/ 5426886 h 5426886"/>
              <a:gd name="connsiteX4" fmla="*/ 10375 w 12197585"/>
              <a:gd name="connsiteY4" fmla="*/ 5426886 h 5426886"/>
              <a:gd name="connsiteX5" fmla="*/ 0 w 12197585"/>
              <a:gd name="connsiteY5" fmla="*/ 2462131 h 5426886"/>
              <a:gd name="connsiteX0" fmla="*/ 0 w 12207960"/>
              <a:gd name="connsiteY0" fmla="*/ 2955322 h 5426886"/>
              <a:gd name="connsiteX1" fmla="*/ 7303272 w 12207960"/>
              <a:gd name="connsiteY1" fmla="*/ 2093140 h 5426886"/>
              <a:gd name="connsiteX2" fmla="*/ 12203963 w 12207960"/>
              <a:gd name="connsiteY2" fmla="*/ 0 h 5426886"/>
              <a:gd name="connsiteX3" fmla="*/ 12201638 w 12207960"/>
              <a:gd name="connsiteY3" fmla="*/ 5426886 h 5426886"/>
              <a:gd name="connsiteX4" fmla="*/ 20750 w 12207960"/>
              <a:gd name="connsiteY4" fmla="*/ 5426886 h 5426886"/>
              <a:gd name="connsiteX5" fmla="*/ 0 w 12207960"/>
              <a:gd name="connsiteY5" fmla="*/ 2955322 h 5426886"/>
              <a:gd name="connsiteX0" fmla="*/ 0 w 12228711"/>
              <a:gd name="connsiteY0" fmla="*/ 2611236 h 5426886"/>
              <a:gd name="connsiteX1" fmla="*/ 7324023 w 12228711"/>
              <a:gd name="connsiteY1" fmla="*/ 2093140 h 5426886"/>
              <a:gd name="connsiteX2" fmla="*/ 12224714 w 12228711"/>
              <a:gd name="connsiteY2" fmla="*/ 0 h 5426886"/>
              <a:gd name="connsiteX3" fmla="*/ 12222389 w 12228711"/>
              <a:gd name="connsiteY3" fmla="*/ 5426886 h 5426886"/>
              <a:gd name="connsiteX4" fmla="*/ 41501 w 12228711"/>
              <a:gd name="connsiteY4" fmla="*/ 5426886 h 5426886"/>
              <a:gd name="connsiteX5" fmla="*/ 0 w 12228711"/>
              <a:gd name="connsiteY5" fmla="*/ 2611236 h 5426886"/>
              <a:gd name="connsiteX0" fmla="*/ 0 w 12228711"/>
              <a:gd name="connsiteY0" fmla="*/ 2611236 h 5426886"/>
              <a:gd name="connsiteX1" fmla="*/ 7303273 w 12228711"/>
              <a:gd name="connsiteY1" fmla="*/ 1645828 h 5426886"/>
              <a:gd name="connsiteX2" fmla="*/ 12224714 w 12228711"/>
              <a:gd name="connsiteY2" fmla="*/ 0 h 5426886"/>
              <a:gd name="connsiteX3" fmla="*/ 12222389 w 12228711"/>
              <a:gd name="connsiteY3" fmla="*/ 5426886 h 5426886"/>
              <a:gd name="connsiteX4" fmla="*/ 41501 w 12228711"/>
              <a:gd name="connsiteY4" fmla="*/ 5426886 h 5426886"/>
              <a:gd name="connsiteX5" fmla="*/ 0 w 12228711"/>
              <a:gd name="connsiteY5" fmla="*/ 2611236 h 5426886"/>
              <a:gd name="connsiteX0" fmla="*/ 0 w 12228711"/>
              <a:gd name="connsiteY0" fmla="*/ 2611236 h 5426886"/>
              <a:gd name="connsiteX1" fmla="*/ 7645657 w 12228711"/>
              <a:gd name="connsiteY1" fmla="*/ 2196366 h 5426886"/>
              <a:gd name="connsiteX2" fmla="*/ 12224714 w 12228711"/>
              <a:gd name="connsiteY2" fmla="*/ 0 h 5426886"/>
              <a:gd name="connsiteX3" fmla="*/ 12222389 w 12228711"/>
              <a:gd name="connsiteY3" fmla="*/ 5426886 h 5426886"/>
              <a:gd name="connsiteX4" fmla="*/ 41501 w 12228711"/>
              <a:gd name="connsiteY4" fmla="*/ 5426886 h 5426886"/>
              <a:gd name="connsiteX5" fmla="*/ 0 w 12228711"/>
              <a:gd name="connsiteY5" fmla="*/ 2611236 h 5426886"/>
              <a:gd name="connsiteX0" fmla="*/ 0 w 12228711"/>
              <a:gd name="connsiteY0" fmla="*/ 2611236 h 5426886"/>
              <a:gd name="connsiteX1" fmla="*/ 7645657 w 12228711"/>
              <a:gd name="connsiteY1" fmla="*/ 2196366 h 5426886"/>
              <a:gd name="connsiteX2" fmla="*/ 12224714 w 12228711"/>
              <a:gd name="connsiteY2" fmla="*/ 0 h 5426886"/>
              <a:gd name="connsiteX3" fmla="*/ 12222389 w 12228711"/>
              <a:gd name="connsiteY3" fmla="*/ 5426886 h 5426886"/>
              <a:gd name="connsiteX4" fmla="*/ 41501 w 12228711"/>
              <a:gd name="connsiteY4" fmla="*/ 5426886 h 5426886"/>
              <a:gd name="connsiteX5" fmla="*/ 0 w 12228711"/>
              <a:gd name="connsiteY5" fmla="*/ 2611236 h 5426886"/>
              <a:gd name="connsiteX0" fmla="*/ 0 w 12218315"/>
              <a:gd name="connsiteY0" fmla="*/ 2418944 h 5426886"/>
              <a:gd name="connsiteX1" fmla="*/ 7635261 w 12218315"/>
              <a:gd name="connsiteY1" fmla="*/ 2196366 h 5426886"/>
              <a:gd name="connsiteX2" fmla="*/ 12214318 w 12218315"/>
              <a:gd name="connsiteY2" fmla="*/ 0 h 5426886"/>
              <a:gd name="connsiteX3" fmla="*/ 12211993 w 12218315"/>
              <a:gd name="connsiteY3" fmla="*/ 5426886 h 5426886"/>
              <a:gd name="connsiteX4" fmla="*/ 31105 w 12218315"/>
              <a:gd name="connsiteY4" fmla="*/ 5426886 h 5426886"/>
              <a:gd name="connsiteX5" fmla="*/ 0 w 12218315"/>
              <a:gd name="connsiteY5" fmla="*/ 2418944 h 5426886"/>
              <a:gd name="connsiteX0" fmla="*/ 0 w 12218315"/>
              <a:gd name="connsiteY0" fmla="*/ 2418944 h 5426886"/>
              <a:gd name="connsiteX1" fmla="*/ 7635261 w 12218315"/>
              <a:gd name="connsiteY1" fmla="*/ 2196366 h 5426886"/>
              <a:gd name="connsiteX2" fmla="*/ 12214318 w 12218315"/>
              <a:gd name="connsiteY2" fmla="*/ 0 h 5426886"/>
              <a:gd name="connsiteX3" fmla="*/ 12211993 w 12218315"/>
              <a:gd name="connsiteY3" fmla="*/ 5426886 h 5426886"/>
              <a:gd name="connsiteX4" fmla="*/ 31105 w 12218315"/>
              <a:gd name="connsiteY4" fmla="*/ 5426886 h 5426886"/>
              <a:gd name="connsiteX5" fmla="*/ 0 w 12218315"/>
              <a:gd name="connsiteY5" fmla="*/ 2418944 h 5426886"/>
              <a:gd name="connsiteX0" fmla="*/ 0 w 12218315"/>
              <a:gd name="connsiteY0" fmla="*/ 2418944 h 5426886"/>
              <a:gd name="connsiteX1" fmla="*/ 7635261 w 12218315"/>
              <a:gd name="connsiteY1" fmla="*/ 2196366 h 5426886"/>
              <a:gd name="connsiteX2" fmla="*/ 12214318 w 12218315"/>
              <a:gd name="connsiteY2" fmla="*/ 0 h 5426886"/>
              <a:gd name="connsiteX3" fmla="*/ 12211993 w 12218315"/>
              <a:gd name="connsiteY3" fmla="*/ 5426886 h 5426886"/>
              <a:gd name="connsiteX4" fmla="*/ 31105 w 12218315"/>
              <a:gd name="connsiteY4" fmla="*/ 5426886 h 5426886"/>
              <a:gd name="connsiteX5" fmla="*/ 0 w 12218315"/>
              <a:gd name="connsiteY5" fmla="*/ 2418944 h 5426886"/>
              <a:gd name="connsiteX0" fmla="*/ 0 w 12192902"/>
              <a:gd name="connsiteY0" fmla="*/ 2418944 h 5426886"/>
              <a:gd name="connsiteX1" fmla="*/ 7609848 w 12192902"/>
              <a:gd name="connsiteY1" fmla="*/ 2196366 h 5426886"/>
              <a:gd name="connsiteX2" fmla="*/ 12188905 w 12192902"/>
              <a:gd name="connsiteY2" fmla="*/ 0 h 5426886"/>
              <a:gd name="connsiteX3" fmla="*/ 12186580 w 12192902"/>
              <a:gd name="connsiteY3" fmla="*/ 5426886 h 5426886"/>
              <a:gd name="connsiteX4" fmla="*/ 5692 w 12192902"/>
              <a:gd name="connsiteY4" fmla="*/ 5426886 h 5426886"/>
              <a:gd name="connsiteX5" fmla="*/ 0 w 12192902"/>
              <a:gd name="connsiteY5" fmla="*/ 2418944 h 5426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902" h="5426886">
                <a:moveTo>
                  <a:pt x="0" y="2418944"/>
                </a:moveTo>
                <a:cubicBezTo>
                  <a:pt x="1533657" y="1870966"/>
                  <a:pt x="5578364" y="2599523"/>
                  <a:pt x="7609848" y="2196366"/>
                </a:cubicBezTo>
                <a:cubicBezTo>
                  <a:pt x="9641332" y="1793209"/>
                  <a:pt x="9701544" y="575159"/>
                  <a:pt x="12188905" y="0"/>
                </a:cubicBezTo>
                <a:cubicBezTo>
                  <a:pt x="12197113" y="1381025"/>
                  <a:pt x="12190813" y="3801437"/>
                  <a:pt x="12186580" y="5426886"/>
                </a:cubicBezTo>
                <a:lnTo>
                  <a:pt x="5692" y="5426886"/>
                </a:lnTo>
                <a:cubicBezTo>
                  <a:pt x="2234" y="4412995"/>
                  <a:pt x="3458" y="3407196"/>
                  <a:pt x="0" y="2418944"/>
                </a:cubicBezTo>
                <a:close/>
              </a:path>
            </a:pathLst>
          </a:custGeom>
          <a:solidFill>
            <a:srgbClr val="FF80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D51311E-9285-2556-5A45-F331769DC324}"/>
              </a:ext>
            </a:extLst>
          </p:cNvPr>
          <p:cNvSpPr txBox="1"/>
          <p:nvPr/>
        </p:nvSpPr>
        <p:spPr>
          <a:xfrm>
            <a:off x="4154714" y="5134504"/>
            <a:ext cx="5928271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400" dirty="0"/>
              <a:t>Реализация индивидуальной программы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1C2C5649-03CB-7ECB-65E0-7EB032ECCBC5}"/>
              </a:ext>
            </a:extLst>
          </p:cNvPr>
          <p:cNvSpPr txBox="1"/>
          <p:nvPr/>
        </p:nvSpPr>
        <p:spPr>
          <a:xfrm>
            <a:off x="5801726" y="1739061"/>
            <a:ext cx="2003252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 kern="0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dirty="0"/>
              <a:t>бытовые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F92531D1-15DF-4AE5-C54D-8C2CC9A52D13}"/>
              </a:ext>
            </a:extLst>
          </p:cNvPr>
          <p:cNvSpPr txBox="1"/>
          <p:nvPr/>
        </p:nvSpPr>
        <p:spPr>
          <a:xfrm>
            <a:off x="5801726" y="2004876"/>
            <a:ext cx="2214251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 kern="0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dirty="0"/>
              <a:t>экономические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C30A460-C428-5801-2487-A1CB1C5A1404}"/>
              </a:ext>
            </a:extLst>
          </p:cNvPr>
          <p:cNvSpPr txBox="1"/>
          <p:nvPr/>
        </p:nvSpPr>
        <p:spPr>
          <a:xfrm>
            <a:off x="5801726" y="2270691"/>
            <a:ext cx="2618609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 kern="0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dirty="0"/>
              <a:t>психологические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5E2722F-99A2-BC83-C5BE-8C98A294FF30}"/>
              </a:ext>
            </a:extLst>
          </p:cNvPr>
          <p:cNvSpPr txBox="1"/>
          <p:nvPr/>
        </p:nvSpPr>
        <p:spPr>
          <a:xfrm>
            <a:off x="5801726" y="2536506"/>
            <a:ext cx="2618609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 kern="0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dirty="0"/>
              <a:t>социальные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C01F743-5A68-C848-60E5-BF15372A6156}"/>
              </a:ext>
            </a:extLst>
          </p:cNvPr>
          <p:cNvSpPr txBox="1"/>
          <p:nvPr/>
        </p:nvSpPr>
        <p:spPr>
          <a:xfrm>
            <a:off x="2291413" y="4919905"/>
            <a:ext cx="1974092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400" dirty="0"/>
              <a:t>Закрепление </a:t>
            </a:r>
          </a:p>
          <a:p>
            <a:r>
              <a:rPr lang="ru-RU" sz="1400" dirty="0"/>
              <a:t>куратора за семьей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3B4EB9A-742A-12C0-035C-238D70A117A2}"/>
              </a:ext>
            </a:extLst>
          </p:cNvPr>
          <p:cNvSpPr txBox="1"/>
          <p:nvPr/>
        </p:nvSpPr>
        <p:spPr>
          <a:xfrm>
            <a:off x="2353411" y="6237701"/>
            <a:ext cx="1806075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400" dirty="0"/>
              <a:t>Диагностика</a:t>
            </a:r>
          </a:p>
          <a:p>
            <a:pPr algn="ctr"/>
            <a:r>
              <a:rPr lang="ru-RU" sz="1400" dirty="0"/>
              <a:t>ситуации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0803E57-DA63-90AE-89BC-F89FA2D9D013}"/>
              </a:ext>
            </a:extLst>
          </p:cNvPr>
          <p:cNvSpPr txBox="1"/>
          <p:nvPr/>
        </p:nvSpPr>
        <p:spPr>
          <a:xfrm>
            <a:off x="3665905" y="6101276"/>
            <a:ext cx="7453041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400" dirty="0"/>
              <a:t>Маршрутизация семьи с привлечением социальных партнеров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8249C483-589F-5560-EFED-1FFDDE39EBAC}"/>
              </a:ext>
            </a:extLst>
          </p:cNvPr>
          <p:cNvSpPr txBox="1"/>
          <p:nvPr/>
        </p:nvSpPr>
        <p:spPr>
          <a:xfrm>
            <a:off x="10676535" y="5017725"/>
            <a:ext cx="1440000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400" dirty="0"/>
              <a:t>Разрешение</a:t>
            </a:r>
          </a:p>
          <a:p>
            <a:pPr algn="ctr"/>
            <a:r>
              <a:rPr lang="ru-RU" sz="1400" dirty="0"/>
              <a:t>проблемы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154163-4B1E-F24F-A0FA-4AD287A4B603}"/>
              </a:ext>
            </a:extLst>
          </p:cNvPr>
          <p:cNvSpPr txBox="1"/>
          <p:nvPr/>
        </p:nvSpPr>
        <p:spPr>
          <a:xfrm>
            <a:off x="861977" y="1501052"/>
            <a:ext cx="4648200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kern="0" dirty="0"/>
              <a:t>семьи с детьми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6D9604-B097-1711-DF09-A0366612AD2C}"/>
              </a:ext>
            </a:extLst>
          </p:cNvPr>
          <p:cNvSpPr txBox="1"/>
          <p:nvPr/>
        </p:nvSpPr>
        <p:spPr>
          <a:xfrm>
            <a:off x="861977" y="1747622"/>
            <a:ext cx="4883270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0">
                <a:solidFill>
                  <a:srgbClr val="683C28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семьи, находящиеся в социально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опасном </a:t>
            </a:r>
          </a:p>
          <a:p>
            <a:r>
              <a:rPr 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положении или трудной жизненной ситуации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E15CD6-A892-2380-A9F8-A04E2F01032A}"/>
              </a:ext>
            </a:extLst>
          </p:cNvPr>
          <p:cNvSpPr txBox="1"/>
          <p:nvPr/>
        </p:nvSpPr>
        <p:spPr>
          <a:xfrm>
            <a:off x="861977" y="2166547"/>
            <a:ext cx="4335237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kern="0" dirty="0"/>
              <a:t>выпускники интернатных учреждений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B460B5A-D0AC-304B-7E64-5C7749173466}"/>
              </a:ext>
            </a:extLst>
          </p:cNvPr>
          <p:cNvSpPr txBox="1"/>
          <p:nvPr/>
        </p:nvSpPr>
        <p:spPr>
          <a:xfrm>
            <a:off x="861977" y="2413117"/>
            <a:ext cx="4454970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kern="0" dirty="0"/>
              <a:t>одинокие родители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05216E-1F27-9432-861E-0D892919C31B}"/>
              </a:ext>
            </a:extLst>
          </p:cNvPr>
          <p:cNvSpPr txBox="1"/>
          <p:nvPr/>
        </p:nvSpPr>
        <p:spPr>
          <a:xfrm>
            <a:off x="861977" y="2659687"/>
            <a:ext cx="4848870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kern="0" dirty="0"/>
              <a:t>женщины, находящиеся в трудной </a:t>
            </a:r>
          </a:p>
          <a:p>
            <a:r>
              <a:rPr lang="ru-RU" sz="1400" b="0" kern="0" dirty="0"/>
              <a:t>жизненной ситуации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F7B4A45-2E2B-E7EB-161A-43916EFB31F3}"/>
              </a:ext>
            </a:extLst>
          </p:cNvPr>
          <p:cNvSpPr txBox="1"/>
          <p:nvPr/>
        </p:nvSpPr>
        <p:spPr>
          <a:xfrm>
            <a:off x="861977" y="3078612"/>
            <a:ext cx="4848869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kern="0" dirty="0"/>
              <a:t>женщины, находящиеся в состоянии </a:t>
            </a:r>
          </a:p>
          <a:p>
            <a:r>
              <a:rPr lang="ru-RU" sz="1400" b="0" kern="0" dirty="0"/>
              <a:t>репродуктивного выбора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4B8B78-8D28-469F-FC22-CF9134BA61DB}"/>
              </a:ext>
            </a:extLst>
          </p:cNvPr>
          <p:cNvSpPr txBox="1"/>
          <p:nvPr/>
        </p:nvSpPr>
        <p:spPr>
          <a:xfrm>
            <a:off x="861977" y="3497537"/>
            <a:ext cx="4388941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kern="0" dirty="0"/>
              <a:t>многодетные, молодые семьи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D8D8A7E-FB08-1A45-D39B-7A14B23388A5}"/>
              </a:ext>
            </a:extLst>
          </p:cNvPr>
          <p:cNvSpPr txBox="1"/>
          <p:nvPr/>
        </p:nvSpPr>
        <p:spPr>
          <a:xfrm>
            <a:off x="861977" y="3744109"/>
            <a:ext cx="3729752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kern="0" dirty="0"/>
              <a:t>семьи участников СВО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E40D4C75-1ABA-D9A4-A64D-48C9E9197AAA}"/>
              </a:ext>
            </a:extLst>
          </p:cNvPr>
          <p:cNvSpPr txBox="1"/>
          <p:nvPr/>
        </p:nvSpPr>
        <p:spPr>
          <a:xfrm>
            <a:off x="5678743" y="1473246"/>
            <a:ext cx="3499989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 kern="0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dirty="0"/>
              <a:t>Проблемы</a:t>
            </a:r>
            <a:r>
              <a:rPr lang="en-US" sz="1400" b="0" dirty="0"/>
              <a:t> </a:t>
            </a:r>
            <a:r>
              <a:rPr lang="ru-RU" sz="1400" b="0" dirty="0"/>
              <a:t>различного характера</a:t>
            </a:r>
            <a:r>
              <a:rPr lang="en-US" sz="1400" b="0" dirty="0"/>
              <a:t>:</a:t>
            </a:r>
            <a:endParaRPr lang="ru-RU" sz="1400" b="0" dirty="0"/>
          </a:p>
        </p:txBody>
      </p:sp>
      <p:sp>
        <p:nvSpPr>
          <p:cNvPr id="194" name="Прямоугольник 193">
            <a:extLst>
              <a:ext uri="{FF2B5EF4-FFF2-40B4-BE49-F238E27FC236}">
                <a16:creationId xmlns:a16="http://schemas.microsoft.com/office/drawing/2014/main" id="{A9ECF4E7-E60E-6FD8-0396-7CCCC5275B35}"/>
              </a:ext>
            </a:extLst>
          </p:cNvPr>
          <p:cNvSpPr/>
          <p:nvPr/>
        </p:nvSpPr>
        <p:spPr>
          <a:xfrm>
            <a:off x="1045173" y="5682558"/>
            <a:ext cx="10040800" cy="91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49" name="Овал 148">
            <a:extLst>
              <a:ext uri="{FF2B5EF4-FFF2-40B4-BE49-F238E27FC236}">
                <a16:creationId xmlns:a16="http://schemas.microsoft.com/office/drawing/2014/main" id="{A039C175-928D-285E-C0C5-5B9D744F65B1}"/>
              </a:ext>
            </a:extLst>
          </p:cNvPr>
          <p:cNvSpPr/>
          <p:nvPr/>
        </p:nvSpPr>
        <p:spPr>
          <a:xfrm rot="10800000" flipV="1">
            <a:off x="2997622" y="5492401"/>
            <a:ext cx="472695" cy="449870"/>
          </a:xfrm>
          <a:prstGeom prst="ellipse">
            <a:avLst/>
          </a:prstGeom>
          <a:solidFill>
            <a:srgbClr val="EB6E19"/>
          </a:solidFill>
          <a:ln>
            <a:noFill/>
          </a:ln>
          <a:scene3d>
            <a:camera prst="orthographicFront"/>
            <a:lightRig rig="threePt" dir="t"/>
          </a:scene3d>
          <a:sp3d contourW="82550"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PFBagueRoundPro-Black" panose="02000503000000020004" pitchFamily="50" charset="0"/>
              </a:rPr>
              <a:t>1</a:t>
            </a:r>
          </a:p>
        </p:txBody>
      </p:sp>
      <p:sp>
        <p:nvSpPr>
          <p:cNvPr id="148" name="Овал 147">
            <a:extLst>
              <a:ext uri="{FF2B5EF4-FFF2-40B4-BE49-F238E27FC236}">
                <a16:creationId xmlns:a16="http://schemas.microsoft.com/office/drawing/2014/main" id="{320CDAC0-146E-7329-A83E-92F939DFF8E4}"/>
              </a:ext>
            </a:extLst>
          </p:cNvPr>
          <p:cNvSpPr/>
          <p:nvPr/>
        </p:nvSpPr>
        <p:spPr>
          <a:xfrm rot="10800000" flipV="1">
            <a:off x="4901536" y="5480988"/>
            <a:ext cx="472695" cy="472695"/>
          </a:xfrm>
          <a:prstGeom prst="ellipse">
            <a:avLst/>
          </a:prstGeom>
          <a:solidFill>
            <a:srgbClr val="EB6E19"/>
          </a:solidFill>
          <a:ln>
            <a:noFill/>
          </a:ln>
          <a:scene3d>
            <a:camera prst="orthographicFront"/>
            <a:lightRig rig="threePt" dir="t"/>
          </a:scene3d>
          <a:sp3d contourW="82550"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PFBagueRoundPro-Black" panose="02000503000000020004" pitchFamily="50" charset="0"/>
              </a:rPr>
              <a:t>2</a:t>
            </a:r>
          </a:p>
        </p:txBody>
      </p:sp>
      <p:sp>
        <p:nvSpPr>
          <p:cNvPr id="150" name="Овал 149">
            <a:extLst>
              <a:ext uri="{FF2B5EF4-FFF2-40B4-BE49-F238E27FC236}">
                <a16:creationId xmlns:a16="http://schemas.microsoft.com/office/drawing/2014/main" id="{2159590B-E4FE-D439-5E75-32F64502F9BF}"/>
              </a:ext>
            </a:extLst>
          </p:cNvPr>
          <p:cNvSpPr/>
          <p:nvPr/>
        </p:nvSpPr>
        <p:spPr>
          <a:xfrm rot="10800000" flipV="1">
            <a:off x="6805450" y="5480988"/>
            <a:ext cx="472695" cy="472695"/>
          </a:xfrm>
          <a:prstGeom prst="ellipse">
            <a:avLst/>
          </a:prstGeom>
          <a:solidFill>
            <a:srgbClr val="EB6E19"/>
          </a:solidFill>
          <a:ln>
            <a:noFill/>
          </a:ln>
          <a:scene3d>
            <a:camera prst="orthographicFront"/>
            <a:lightRig rig="threePt" dir="t"/>
          </a:scene3d>
          <a:sp3d contourW="82550"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PFBagueRoundPro-Black" panose="02000503000000020004" pitchFamily="50" charset="0"/>
              </a:rPr>
              <a:t>3</a:t>
            </a:r>
          </a:p>
        </p:txBody>
      </p:sp>
      <p:sp>
        <p:nvSpPr>
          <p:cNvPr id="151" name="Овал 150">
            <a:extLst>
              <a:ext uri="{FF2B5EF4-FFF2-40B4-BE49-F238E27FC236}">
                <a16:creationId xmlns:a16="http://schemas.microsoft.com/office/drawing/2014/main" id="{A388DED6-795B-2584-57A7-CB8EF08AE493}"/>
              </a:ext>
            </a:extLst>
          </p:cNvPr>
          <p:cNvSpPr/>
          <p:nvPr/>
        </p:nvSpPr>
        <p:spPr>
          <a:xfrm rot="10800000" flipV="1">
            <a:off x="8709364" y="5480988"/>
            <a:ext cx="472695" cy="472695"/>
          </a:xfrm>
          <a:prstGeom prst="ellipse">
            <a:avLst/>
          </a:prstGeom>
          <a:solidFill>
            <a:srgbClr val="EB6E19"/>
          </a:solidFill>
          <a:ln>
            <a:noFill/>
          </a:ln>
          <a:scene3d>
            <a:camera prst="orthographicFront"/>
            <a:lightRig rig="threePt" dir="t"/>
          </a:scene3d>
          <a:sp3d contourW="82550"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PFBagueRoundPro-Black" panose="02000503000000020004" pitchFamily="50" charset="0"/>
              </a:rPr>
              <a:t>4</a:t>
            </a:r>
          </a:p>
        </p:txBody>
      </p:sp>
      <p:sp>
        <p:nvSpPr>
          <p:cNvPr id="152" name="Овал 151">
            <a:extLst>
              <a:ext uri="{FF2B5EF4-FFF2-40B4-BE49-F238E27FC236}">
                <a16:creationId xmlns:a16="http://schemas.microsoft.com/office/drawing/2014/main" id="{355252F7-6569-A1E3-6E5C-19FF27829E0A}"/>
              </a:ext>
            </a:extLst>
          </p:cNvPr>
          <p:cNvSpPr/>
          <p:nvPr/>
        </p:nvSpPr>
        <p:spPr>
          <a:xfrm rot="10800000" flipV="1">
            <a:off x="10613278" y="5480988"/>
            <a:ext cx="472695" cy="472695"/>
          </a:xfrm>
          <a:prstGeom prst="ellipse">
            <a:avLst/>
          </a:prstGeom>
          <a:solidFill>
            <a:srgbClr val="EB6E19"/>
          </a:solidFill>
          <a:ln>
            <a:noFill/>
          </a:ln>
          <a:scene3d>
            <a:camera prst="orthographicFront"/>
            <a:lightRig rig="threePt" dir="t"/>
          </a:scene3d>
          <a:sp3d contourW="82550"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PFBagueRoundPro-Black" panose="02000503000000020004" pitchFamily="50" charset="0"/>
              </a:rPr>
              <a:t>5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A30023D8-9C5F-25C2-9A72-C0F09128FAD5}"/>
              </a:ext>
            </a:extLst>
          </p:cNvPr>
          <p:cNvSpPr txBox="1"/>
          <p:nvPr/>
        </p:nvSpPr>
        <p:spPr>
          <a:xfrm>
            <a:off x="550098" y="4590399"/>
            <a:ext cx="27283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400">
                <a:solidFill>
                  <a:srgbClr val="FF8003"/>
                </a:solidFill>
                <a:latin typeface="PFBagueRoundPro-Black" panose="02000503000000020004" pitchFamily="50" charset="0"/>
              </a:defRPr>
            </a:lvl1pPr>
          </a:lstStyle>
          <a:p>
            <a:pPr algn="l"/>
            <a:r>
              <a:rPr lang="ru-RU" sz="2000" b="1" dirty="0">
                <a:solidFill>
                  <a:schemeClr val="bg1"/>
                </a:solidFill>
              </a:rPr>
              <a:t>КАК  РЕШАЕТСЯ?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2A2376C7-E1C1-125A-6989-A1FA8CE75088}"/>
              </a:ext>
            </a:extLst>
          </p:cNvPr>
          <p:cNvSpPr txBox="1"/>
          <p:nvPr/>
        </p:nvSpPr>
        <p:spPr>
          <a:xfrm>
            <a:off x="550098" y="1076496"/>
            <a:ext cx="31813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400">
                <a:solidFill>
                  <a:srgbClr val="FF8003"/>
                </a:solidFill>
                <a:latin typeface="PFBagueRoundPro-Black" panose="02000503000000020004" pitchFamily="50" charset="0"/>
              </a:defRPr>
            </a:lvl1pPr>
          </a:lstStyle>
          <a:p>
            <a:pPr algn="l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КТО ОБРАЩАЕТСЯ?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C2B91EFB-5638-A0F1-6A08-282654886E32}"/>
              </a:ext>
            </a:extLst>
          </p:cNvPr>
          <p:cNvSpPr txBox="1"/>
          <p:nvPr/>
        </p:nvSpPr>
        <p:spPr>
          <a:xfrm>
            <a:off x="5098359" y="1076496"/>
            <a:ext cx="3499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400">
                <a:solidFill>
                  <a:srgbClr val="FF8003"/>
                </a:solidFill>
                <a:latin typeface="PFBagueRoundPro-Black" panose="02000503000000020004" pitchFamily="50" charset="0"/>
              </a:defRPr>
            </a:lvl1pPr>
          </a:lstStyle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 ЧЕМ ОБРАЩАЮТСЯ?</a:t>
            </a:r>
          </a:p>
        </p:txBody>
      </p:sp>
      <p:grpSp>
        <p:nvGrpSpPr>
          <p:cNvPr id="209" name="Группа 208">
            <a:extLst>
              <a:ext uri="{FF2B5EF4-FFF2-40B4-BE49-F238E27FC236}">
                <a16:creationId xmlns:a16="http://schemas.microsoft.com/office/drawing/2014/main" id="{0E2AB129-CBB4-9F1E-AB6D-C380C25AE846}"/>
              </a:ext>
            </a:extLst>
          </p:cNvPr>
          <p:cNvGrpSpPr/>
          <p:nvPr/>
        </p:nvGrpSpPr>
        <p:grpSpPr>
          <a:xfrm>
            <a:off x="1045173" y="5305603"/>
            <a:ext cx="823466" cy="823466"/>
            <a:chOff x="850215" y="4906310"/>
            <a:chExt cx="1053223" cy="1053223"/>
          </a:xfrm>
        </p:grpSpPr>
        <p:sp>
          <p:nvSpPr>
            <p:cNvPr id="207" name="Ромб 206">
              <a:extLst>
                <a:ext uri="{FF2B5EF4-FFF2-40B4-BE49-F238E27FC236}">
                  <a16:creationId xmlns:a16="http://schemas.microsoft.com/office/drawing/2014/main" id="{DB7E7A73-CD0B-3D57-3D6C-210716F8F0EC}"/>
                </a:ext>
              </a:extLst>
            </p:cNvPr>
            <p:cNvSpPr/>
            <p:nvPr/>
          </p:nvSpPr>
          <p:spPr>
            <a:xfrm>
              <a:off x="850215" y="4906310"/>
              <a:ext cx="1053223" cy="1053223"/>
            </a:xfrm>
            <a:prstGeom prst="diamond">
              <a:avLst/>
            </a:prstGeom>
            <a:solidFill>
              <a:srgbClr val="EB6E19"/>
            </a:solidFill>
            <a:ln>
              <a:noFill/>
            </a:ln>
            <a:scene3d>
              <a:camera prst="orthographicFront"/>
              <a:lightRig rig="threePt" dir="t"/>
            </a:scene3d>
            <a:sp3d contourW="82550"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latin typeface="PFBagueRoundPro-Black" panose="02000503000000020004" pitchFamily="50" charset="0"/>
              </a:endParaRPr>
            </a:p>
          </p:txBody>
        </p:sp>
        <p:graphicFrame>
          <p:nvGraphicFramePr>
            <p:cNvPr id="189" name="Объект 188">
              <a:extLst>
                <a:ext uri="{FF2B5EF4-FFF2-40B4-BE49-F238E27FC236}">
                  <a16:creationId xmlns:a16="http://schemas.microsoft.com/office/drawing/2014/main" id="{7CB9AB7E-C63C-3AA8-0839-C8FAEDE0AB5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74738" y="5259388"/>
            <a:ext cx="603250" cy="346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3" imgW="640997" imgH="353003" progId="CorelDraw.Graphic.25">
                    <p:embed/>
                  </p:oleObj>
                </mc:Choice>
                <mc:Fallback>
                  <p:oleObj name="CorelDRAW" r:id="rId3" imgW="640997" imgH="353003" progId="CorelDraw.Graphic.25">
                    <p:embed/>
                    <p:pic>
                      <p:nvPicPr>
                        <p:cNvPr id="189" name="Объект 188">
                          <a:extLst>
                            <a:ext uri="{FF2B5EF4-FFF2-40B4-BE49-F238E27FC236}">
                              <a16:creationId xmlns:a16="http://schemas.microsoft.com/office/drawing/2014/main" id="{7CB9AB7E-C63C-3AA8-0839-C8FAEDE0AB5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074738" y="5259388"/>
                          <a:ext cx="603250" cy="3460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1" name="TextBox 210">
            <a:extLst>
              <a:ext uri="{FF2B5EF4-FFF2-40B4-BE49-F238E27FC236}">
                <a16:creationId xmlns:a16="http://schemas.microsoft.com/office/drawing/2014/main" id="{C31BF4C3-2F20-CF1E-A145-19F080256318}"/>
              </a:ext>
            </a:extLst>
          </p:cNvPr>
          <p:cNvSpPr txBox="1"/>
          <p:nvPr/>
        </p:nvSpPr>
        <p:spPr>
          <a:xfrm>
            <a:off x="5801726" y="2802319"/>
            <a:ext cx="2618609" cy="2646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 b="1" kern="0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dirty="0"/>
              <a:t>педагогические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1DBA1FD-34C4-8B6A-497A-90A522995871}"/>
              </a:ext>
            </a:extLst>
          </p:cNvPr>
          <p:cNvSpPr/>
          <p:nvPr/>
        </p:nvSpPr>
        <p:spPr>
          <a:xfrm flipV="1">
            <a:off x="-28564" y="-7836"/>
            <a:ext cx="12242788" cy="5774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8003">
                  <a:alpha val="4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AF9E4F-6F97-6498-FD96-914F16BEFDE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316027" y="2883182"/>
            <a:ext cx="1620000" cy="1620000"/>
          </a:xfrm>
          <a:prstGeom prst="roundRect">
            <a:avLst>
              <a:gd name="adj" fmla="val 8200"/>
            </a:avLst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60517D6-482C-9E79-79E8-85A03B388C7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16027" y="1151740"/>
            <a:ext cx="1620000" cy="1620000"/>
          </a:xfrm>
          <a:prstGeom prst="roundRect">
            <a:avLst>
              <a:gd name="adj" fmla="val 7142"/>
            </a:avLst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EF88A3E-6D77-37BD-D07A-D04C781782F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8725" y="2049811"/>
            <a:ext cx="1620000" cy="1620000"/>
          </a:xfrm>
          <a:prstGeom prst="roundRect">
            <a:avLst>
              <a:gd name="adj" fmla="val 8730"/>
            </a:avLst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672EAE84-D241-0D91-FC6B-5578638268F5}"/>
              </a:ext>
            </a:extLst>
          </p:cNvPr>
          <p:cNvGrpSpPr/>
          <p:nvPr/>
        </p:nvGrpSpPr>
        <p:grpSpPr>
          <a:xfrm>
            <a:off x="2211833" y="5628038"/>
            <a:ext cx="7820154" cy="176992"/>
            <a:chOff x="1898354" y="5716270"/>
            <a:chExt cx="7820154" cy="176992"/>
          </a:xfrm>
        </p:grpSpPr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C39988B8-BABB-97F5-14E9-EDE6C4345B5D}"/>
                </a:ext>
              </a:extLst>
            </p:cNvPr>
            <p:cNvGrpSpPr/>
            <p:nvPr/>
          </p:nvGrpSpPr>
          <p:grpSpPr>
            <a:xfrm>
              <a:off x="3681588" y="5716270"/>
              <a:ext cx="381717" cy="176992"/>
              <a:chOff x="1595775" y="6055762"/>
              <a:chExt cx="381717" cy="176992"/>
            </a:xfrm>
          </p:grpSpPr>
          <p:sp>
            <p:nvSpPr>
              <p:cNvPr id="29" name="Стрелка: шеврон 28">
                <a:extLst>
                  <a:ext uri="{FF2B5EF4-FFF2-40B4-BE49-F238E27FC236}">
                    <a16:creationId xmlns:a16="http://schemas.microsoft.com/office/drawing/2014/main" id="{32605E15-35F8-7483-F5CC-0C19CFF89485}"/>
                  </a:ext>
                </a:extLst>
              </p:cNvPr>
              <p:cNvSpPr/>
              <p:nvPr/>
            </p:nvSpPr>
            <p:spPr>
              <a:xfrm>
                <a:off x="1595775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  <p:sp>
            <p:nvSpPr>
              <p:cNvPr id="31" name="Стрелка: шеврон 30">
                <a:extLst>
                  <a:ext uri="{FF2B5EF4-FFF2-40B4-BE49-F238E27FC236}">
                    <a16:creationId xmlns:a16="http://schemas.microsoft.com/office/drawing/2014/main" id="{548AF5CC-5A26-E0DA-52DB-A998AF3CC018}"/>
                  </a:ext>
                </a:extLst>
              </p:cNvPr>
              <p:cNvSpPr/>
              <p:nvPr/>
            </p:nvSpPr>
            <p:spPr>
              <a:xfrm>
                <a:off x="1704424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  <p:sp>
            <p:nvSpPr>
              <p:cNvPr id="32" name="Стрелка: шеврон 31">
                <a:extLst>
                  <a:ext uri="{FF2B5EF4-FFF2-40B4-BE49-F238E27FC236}">
                    <a16:creationId xmlns:a16="http://schemas.microsoft.com/office/drawing/2014/main" id="{C838DDC2-CB38-32A9-A84E-93E37882FE73}"/>
                  </a:ext>
                </a:extLst>
              </p:cNvPr>
              <p:cNvSpPr/>
              <p:nvPr/>
            </p:nvSpPr>
            <p:spPr>
              <a:xfrm>
                <a:off x="1813073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</p:grpSp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id="{10136A7D-C4B8-7C71-08B1-885D0AA747B2}"/>
                </a:ext>
              </a:extLst>
            </p:cNvPr>
            <p:cNvGrpSpPr/>
            <p:nvPr/>
          </p:nvGrpSpPr>
          <p:grpSpPr>
            <a:xfrm>
              <a:off x="5585502" y="5716270"/>
              <a:ext cx="381717" cy="176992"/>
              <a:chOff x="1595775" y="6055762"/>
              <a:chExt cx="381717" cy="176992"/>
            </a:xfrm>
          </p:grpSpPr>
          <p:sp>
            <p:nvSpPr>
              <p:cNvPr id="38" name="Стрелка: шеврон 37">
                <a:extLst>
                  <a:ext uri="{FF2B5EF4-FFF2-40B4-BE49-F238E27FC236}">
                    <a16:creationId xmlns:a16="http://schemas.microsoft.com/office/drawing/2014/main" id="{0186E110-C026-073B-97F1-6E3911A03284}"/>
                  </a:ext>
                </a:extLst>
              </p:cNvPr>
              <p:cNvSpPr/>
              <p:nvPr/>
            </p:nvSpPr>
            <p:spPr>
              <a:xfrm>
                <a:off x="1595775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  <p:sp>
            <p:nvSpPr>
              <p:cNvPr id="40" name="Стрелка: шеврон 39">
                <a:extLst>
                  <a:ext uri="{FF2B5EF4-FFF2-40B4-BE49-F238E27FC236}">
                    <a16:creationId xmlns:a16="http://schemas.microsoft.com/office/drawing/2014/main" id="{CEAFCF4F-FF69-9616-390A-5E172903AB2B}"/>
                  </a:ext>
                </a:extLst>
              </p:cNvPr>
              <p:cNvSpPr/>
              <p:nvPr/>
            </p:nvSpPr>
            <p:spPr>
              <a:xfrm>
                <a:off x="1704424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  <p:sp>
            <p:nvSpPr>
              <p:cNvPr id="42" name="Стрелка: шеврон 41">
                <a:extLst>
                  <a:ext uri="{FF2B5EF4-FFF2-40B4-BE49-F238E27FC236}">
                    <a16:creationId xmlns:a16="http://schemas.microsoft.com/office/drawing/2014/main" id="{0C8E85D5-F31E-ADD4-1E14-76C0A674CA3A}"/>
                  </a:ext>
                </a:extLst>
              </p:cNvPr>
              <p:cNvSpPr/>
              <p:nvPr/>
            </p:nvSpPr>
            <p:spPr>
              <a:xfrm>
                <a:off x="1813073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9DB26C02-0174-D2C9-CB7F-903E04180AB6}"/>
                </a:ext>
              </a:extLst>
            </p:cNvPr>
            <p:cNvGrpSpPr/>
            <p:nvPr/>
          </p:nvGrpSpPr>
          <p:grpSpPr>
            <a:xfrm>
              <a:off x="7515856" y="5716270"/>
              <a:ext cx="381717" cy="176992"/>
              <a:chOff x="1595775" y="6055762"/>
              <a:chExt cx="381717" cy="176992"/>
            </a:xfrm>
          </p:grpSpPr>
          <p:sp>
            <p:nvSpPr>
              <p:cNvPr id="45" name="Стрелка: шеврон 44">
                <a:extLst>
                  <a:ext uri="{FF2B5EF4-FFF2-40B4-BE49-F238E27FC236}">
                    <a16:creationId xmlns:a16="http://schemas.microsoft.com/office/drawing/2014/main" id="{1B51C9A7-5BEA-BA74-6EE0-ABFDB18632A6}"/>
                  </a:ext>
                </a:extLst>
              </p:cNvPr>
              <p:cNvSpPr/>
              <p:nvPr/>
            </p:nvSpPr>
            <p:spPr>
              <a:xfrm>
                <a:off x="1595775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  <p:sp>
            <p:nvSpPr>
              <p:cNvPr id="46" name="Стрелка: шеврон 45">
                <a:extLst>
                  <a:ext uri="{FF2B5EF4-FFF2-40B4-BE49-F238E27FC236}">
                    <a16:creationId xmlns:a16="http://schemas.microsoft.com/office/drawing/2014/main" id="{B106A1CB-AEE4-4155-E072-AEFE1DD68F94}"/>
                  </a:ext>
                </a:extLst>
              </p:cNvPr>
              <p:cNvSpPr/>
              <p:nvPr/>
            </p:nvSpPr>
            <p:spPr>
              <a:xfrm>
                <a:off x="1704424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  <p:sp>
            <p:nvSpPr>
              <p:cNvPr id="47" name="Стрелка: шеврон 46">
                <a:extLst>
                  <a:ext uri="{FF2B5EF4-FFF2-40B4-BE49-F238E27FC236}">
                    <a16:creationId xmlns:a16="http://schemas.microsoft.com/office/drawing/2014/main" id="{D3FF3A75-AF80-DF94-DC31-8FA0C032DF81}"/>
                  </a:ext>
                </a:extLst>
              </p:cNvPr>
              <p:cNvSpPr/>
              <p:nvPr/>
            </p:nvSpPr>
            <p:spPr>
              <a:xfrm>
                <a:off x="1813073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</p:grpSp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id="{E98EB2CA-DD2D-6E8D-4051-C8BFB5552D11}"/>
                </a:ext>
              </a:extLst>
            </p:cNvPr>
            <p:cNvGrpSpPr/>
            <p:nvPr/>
          </p:nvGrpSpPr>
          <p:grpSpPr>
            <a:xfrm>
              <a:off x="9336791" y="5716270"/>
              <a:ext cx="381717" cy="176992"/>
              <a:chOff x="1595775" y="6055762"/>
              <a:chExt cx="381717" cy="176992"/>
            </a:xfrm>
          </p:grpSpPr>
          <p:sp>
            <p:nvSpPr>
              <p:cNvPr id="49" name="Стрелка: шеврон 48">
                <a:extLst>
                  <a:ext uri="{FF2B5EF4-FFF2-40B4-BE49-F238E27FC236}">
                    <a16:creationId xmlns:a16="http://schemas.microsoft.com/office/drawing/2014/main" id="{020471B9-A102-363C-567F-FA9B25271FA2}"/>
                  </a:ext>
                </a:extLst>
              </p:cNvPr>
              <p:cNvSpPr/>
              <p:nvPr/>
            </p:nvSpPr>
            <p:spPr>
              <a:xfrm>
                <a:off x="1595775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  <p:sp>
            <p:nvSpPr>
              <p:cNvPr id="50" name="Стрелка: шеврон 49">
                <a:extLst>
                  <a:ext uri="{FF2B5EF4-FFF2-40B4-BE49-F238E27FC236}">
                    <a16:creationId xmlns:a16="http://schemas.microsoft.com/office/drawing/2014/main" id="{A778264F-B046-4469-9D57-141901EE6FB6}"/>
                  </a:ext>
                </a:extLst>
              </p:cNvPr>
              <p:cNvSpPr/>
              <p:nvPr/>
            </p:nvSpPr>
            <p:spPr>
              <a:xfrm>
                <a:off x="1704424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  <p:sp>
            <p:nvSpPr>
              <p:cNvPr id="51" name="Стрелка: шеврон 50">
                <a:extLst>
                  <a:ext uri="{FF2B5EF4-FFF2-40B4-BE49-F238E27FC236}">
                    <a16:creationId xmlns:a16="http://schemas.microsoft.com/office/drawing/2014/main" id="{F95F1D70-B5FA-3AD0-0F27-071C5605FEDF}"/>
                  </a:ext>
                </a:extLst>
              </p:cNvPr>
              <p:cNvSpPr/>
              <p:nvPr/>
            </p:nvSpPr>
            <p:spPr>
              <a:xfrm>
                <a:off x="1813073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</p:grpSp>
        <p:grpSp>
          <p:nvGrpSpPr>
            <p:cNvPr id="52" name="Группа 51">
              <a:extLst>
                <a:ext uri="{FF2B5EF4-FFF2-40B4-BE49-F238E27FC236}">
                  <a16:creationId xmlns:a16="http://schemas.microsoft.com/office/drawing/2014/main" id="{27A117B6-A018-FC0B-2F28-E748AC457A31}"/>
                </a:ext>
              </a:extLst>
            </p:cNvPr>
            <p:cNvGrpSpPr/>
            <p:nvPr/>
          </p:nvGrpSpPr>
          <p:grpSpPr>
            <a:xfrm>
              <a:off x="1898354" y="5716270"/>
              <a:ext cx="381717" cy="176992"/>
              <a:chOff x="1595775" y="6055762"/>
              <a:chExt cx="381717" cy="176992"/>
            </a:xfrm>
          </p:grpSpPr>
          <p:sp>
            <p:nvSpPr>
              <p:cNvPr id="53" name="Стрелка: шеврон 52">
                <a:extLst>
                  <a:ext uri="{FF2B5EF4-FFF2-40B4-BE49-F238E27FC236}">
                    <a16:creationId xmlns:a16="http://schemas.microsoft.com/office/drawing/2014/main" id="{334587E4-5706-F6D3-5785-46F5E17B4025}"/>
                  </a:ext>
                </a:extLst>
              </p:cNvPr>
              <p:cNvSpPr/>
              <p:nvPr/>
            </p:nvSpPr>
            <p:spPr>
              <a:xfrm>
                <a:off x="1595775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  <p:sp>
            <p:nvSpPr>
              <p:cNvPr id="54" name="Стрелка: шеврон 53">
                <a:extLst>
                  <a:ext uri="{FF2B5EF4-FFF2-40B4-BE49-F238E27FC236}">
                    <a16:creationId xmlns:a16="http://schemas.microsoft.com/office/drawing/2014/main" id="{5178A17D-9DE0-7E22-440D-B6491CD23F54}"/>
                  </a:ext>
                </a:extLst>
              </p:cNvPr>
              <p:cNvSpPr/>
              <p:nvPr/>
            </p:nvSpPr>
            <p:spPr>
              <a:xfrm>
                <a:off x="1704424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  <p:sp>
            <p:nvSpPr>
              <p:cNvPr id="55" name="Стрелка: шеврон 54">
                <a:extLst>
                  <a:ext uri="{FF2B5EF4-FFF2-40B4-BE49-F238E27FC236}">
                    <a16:creationId xmlns:a16="http://schemas.microsoft.com/office/drawing/2014/main" id="{2EF4BCC9-DF75-91D6-4FF3-FA74C89296AC}"/>
                  </a:ext>
                </a:extLst>
              </p:cNvPr>
              <p:cNvSpPr/>
              <p:nvPr/>
            </p:nvSpPr>
            <p:spPr>
              <a:xfrm>
                <a:off x="1813073" y="6055762"/>
                <a:ext cx="164419" cy="176992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55000"/>
                    </a:schemeClr>
                  </a:gs>
                  <a:gs pos="100000">
                    <a:srgbClr val="FF8003">
                      <a:alpha val="0"/>
                    </a:srgbClr>
                  </a:gs>
                  <a:gs pos="59000">
                    <a:srgbClr val="FF8003"/>
                  </a:gs>
                  <a:gs pos="0">
                    <a:srgbClr val="FF8003"/>
                  </a:gs>
                </a:gsLst>
                <a:lin ang="0" scaled="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</p:grp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A0FE1866-D361-7BD2-F457-E790FDA4B400}"/>
              </a:ext>
            </a:extLst>
          </p:cNvPr>
          <p:cNvSpPr txBox="1"/>
          <p:nvPr/>
        </p:nvSpPr>
        <p:spPr>
          <a:xfrm>
            <a:off x="550098" y="278693"/>
            <a:ext cx="100731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80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 ГРАЖДАН. ПРОБЛЕМЫ И РЕШЕНИЯ</a:t>
            </a:r>
          </a:p>
        </p:txBody>
      </p: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B0EB221-EE49-1983-7010-2EA725A71726}"/>
              </a:ext>
            </a:extLst>
          </p:cNvPr>
          <p:cNvGrpSpPr/>
          <p:nvPr/>
        </p:nvGrpSpPr>
        <p:grpSpPr>
          <a:xfrm>
            <a:off x="4934721" y="3341022"/>
            <a:ext cx="2310235" cy="977130"/>
            <a:chOff x="6240842" y="3196788"/>
            <a:chExt cx="1941250" cy="85480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85DB4E6-CCFA-8444-169E-6207C7B46609}"/>
                </a:ext>
              </a:extLst>
            </p:cNvPr>
            <p:cNvSpPr txBox="1"/>
            <p:nvPr/>
          </p:nvSpPr>
          <p:spPr>
            <a:xfrm>
              <a:off x="6996265" y="3583103"/>
              <a:ext cx="1185827" cy="46848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>
                <a:lnSpc>
                  <a:spcPct val="80000"/>
                </a:lnSpc>
                <a:defRPr sz="1200" b="0">
                  <a:solidFill>
                    <a:srgbClr val="FE593C"/>
                  </a:solidFill>
                  <a:latin typeface="Stolzl Medium" panose="00000600000000000000" pitchFamily="50" charset="-52"/>
                  <a:ea typeface="Calibri" panose="020F0502020204030204" pitchFamily="34" charset="0"/>
                  <a:cs typeface="Calibri" panose="020F0502020204030204" pitchFamily="34" charset="0"/>
                </a:defRPr>
              </a:lvl1pPr>
              <a:lvl2pPr marL="914400" marR="0" lvl="1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2pPr>
              <a:lvl3pPr marL="1371600" marR="0" lvl="2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3pPr>
              <a:lvl4pPr marL="1828800" marR="0" lvl="3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4pPr>
              <a:lvl5pPr marL="2286000" marR="0" lvl="4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5pPr>
              <a:lvl6pPr marL="2743200" marR="0" lvl="5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6pPr>
              <a:lvl7pPr marL="3200400" marR="0" lvl="6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7pPr>
              <a:lvl8pPr marL="3657600" marR="0" lvl="7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8pPr>
              <a:lvl9pPr marL="4114800" marR="0" lvl="8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9pPr>
            </a:lstStyle>
            <a:p>
              <a:pPr algn="ctr"/>
              <a:r>
                <a:rPr lang="ru-RU" b="1" dirty="0">
                  <a:solidFill>
                    <a:srgbClr val="FF800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человек обслужено </a:t>
              </a:r>
            </a:p>
            <a:p>
              <a:pPr algn="ctr"/>
              <a:r>
                <a:rPr lang="ru-RU" b="1" dirty="0">
                  <a:solidFill>
                    <a:srgbClr val="FF800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 2024/25 гг.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D5EDCF-3AB6-1A6B-934E-A06042E6F3E6}"/>
                </a:ext>
              </a:extLst>
            </p:cNvPr>
            <p:cNvSpPr txBox="1"/>
            <p:nvPr/>
          </p:nvSpPr>
          <p:spPr>
            <a:xfrm>
              <a:off x="7117750" y="3196788"/>
              <a:ext cx="942858" cy="511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>
                <a:lnSpc>
                  <a:spcPct val="100000"/>
                </a:lnSpc>
                <a:defRPr sz="1200" b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defRPr>
              </a:lvl1pPr>
              <a:lvl2pPr marL="914400" marR="0" lvl="1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2pPr>
              <a:lvl3pPr marL="1371600" marR="0" lvl="2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3pPr>
              <a:lvl4pPr marL="1828800" marR="0" lvl="3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4pPr>
              <a:lvl5pPr marL="2286000" marR="0" lvl="4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5pPr>
              <a:lvl6pPr marL="2743200" marR="0" lvl="5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6pPr>
              <a:lvl7pPr marL="3200400" marR="0" lvl="6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7pPr>
              <a:lvl8pPr marL="3657600" marR="0" lvl="7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8pPr>
              <a:lvl9pPr marL="4114800" marR="0" lvl="8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9pPr>
            </a:lstStyle>
            <a:p>
              <a:r>
                <a:rPr lang="ru-RU" sz="3200" dirty="0">
                  <a:solidFill>
                    <a:srgbClr val="683C28"/>
                  </a:solidFill>
                </a:rPr>
                <a:t>3712</a:t>
              </a:r>
            </a:p>
          </p:txBody>
        </p:sp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120A9BD-56A2-5009-A918-1460CB8431E2}"/>
                </a:ext>
              </a:extLst>
            </p:cNvPr>
            <p:cNvSpPr/>
            <p:nvPr/>
          </p:nvSpPr>
          <p:spPr>
            <a:xfrm>
              <a:off x="6240842" y="3235724"/>
              <a:ext cx="1915911" cy="808326"/>
            </a:xfrm>
            <a:prstGeom prst="roundRect">
              <a:avLst>
                <a:gd name="adj" fmla="val 24237"/>
              </a:avLst>
            </a:prstGeom>
            <a:noFill/>
            <a:ln w="31750">
              <a:solidFill>
                <a:srgbClr val="FF800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id="{79E2B802-C90B-29D4-4EE8-B1887CA2E668}"/>
                </a:ext>
              </a:extLst>
            </p:cNvPr>
            <p:cNvGrpSpPr/>
            <p:nvPr/>
          </p:nvGrpSpPr>
          <p:grpSpPr>
            <a:xfrm>
              <a:off x="6435068" y="3376649"/>
              <a:ext cx="460416" cy="537279"/>
              <a:chOff x="5005805" y="3897290"/>
              <a:chExt cx="460416" cy="537279"/>
            </a:xfrm>
          </p:grpSpPr>
          <p:sp>
            <p:nvSpPr>
              <p:cNvPr id="60" name="Полилиния: фигура 59">
                <a:extLst>
                  <a:ext uri="{FF2B5EF4-FFF2-40B4-BE49-F238E27FC236}">
                    <a16:creationId xmlns:a16="http://schemas.microsoft.com/office/drawing/2014/main" id="{0929DA48-4618-07C7-A916-5A2E907374F7}"/>
                  </a:ext>
                </a:extLst>
              </p:cNvPr>
              <p:cNvSpPr/>
              <p:nvPr/>
            </p:nvSpPr>
            <p:spPr>
              <a:xfrm rot="821086">
                <a:off x="5005805" y="4049226"/>
                <a:ext cx="218570" cy="370735"/>
              </a:xfrm>
              <a:custGeom>
                <a:avLst/>
                <a:gdLst>
                  <a:gd name="connsiteX0" fmla="*/ 43373 w 218570"/>
                  <a:gd name="connsiteY0" fmla="*/ 13889 h 370735"/>
                  <a:gd name="connsiteX1" fmla="*/ 94667 w 218570"/>
                  <a:gd name="connsiteY1" fmla="*/ 1399 h 370735"/>
                  <a:gd name="connsiteX2" fmla="*/ 153768 w 218570"/>
                  <a:gd name="connsiteY2" fmla="*/ 37355 h 370735"/>
                  <a:gd name="connsiteX3" fmla="*/ 217171 w 218570"/>
                  <a:gd name="connsiteY3" fmla="*/ 297745 h 370735"/>
                  <a:gd name="connsiteX4" fmla="*/ 181215 w 218570"/>
                  <a:gd name="connsiteY4" fmla="*/ 356846 h 370735"/>
                  <a:gd name="connsiteX5" fmla="*/ 129922 w 218570"/>
                  <a:gd name="connsiteY5" fmla="*/ 369335 h 370735"/>
                  <a:gd name="connsiteX6" fmla="*/ 70821 w 218570"/>
                  <a:gd name="connsiteY6" fmla="*/ 333380 h 370735"/>
                  <a:gd name="connsiteX7" fmla="*/ 57542 w 218570"/>
                  <a:gd name="connsiteY7" fmla="*/ 278846 h 370735"/>
                  <a:gd name="connsiteX8" fmla="*/ 46039 w 218570"/>
                  <a:gd name="connsiteY8" fmla="*/ 283776 h 370735"/>
                  <a:gd name="connsiteX9" fmla="*/ 0 w 218570"/>
                  <a:gd name="connsiteY9" fmla="*/ 230541 h 370735"/>
                  <a:gd name="connsiteX10" fmla="*/ 0 w 218570"/>
                  <a:gd name="connsiteY10" fmla="*/ 79435 h 370735"/>
                  <a:gd name="connsiteX11" fmla="*/ 6928 w 218570"/>
                  <a:gd name="connsiteY11" fmla="*/ 60635 h 370735"/>
                  <a:gd name="connsiteX12" fmla="*/ 6648 w 218570"/>
                  <a:gd name="connsiteY12" fmla="*/ 53580 h 370735"/>
                  <a:gd name="connsiteX13" fmla="*/ 43373 w 218570"/>
                  <a:gd name="connsiteY13" fmla="*/ 13889 h 370735"/>
                  <a:gd name="connsiteX0" fmla="*/ 43373 w 218570"/>
                  <a:gd name="connsiteY0" fmla="*/ 13889 h 370735"/>
                  <a:gd name="connsiteX1" fmla="*/ 94667 w 218570"/>
                  <a:gd name="connsiteY1" fmla="*/ 1399 h 370735"/>
                  <a:gd name="connsiteX2" fmla="*/ 153768 w 218570"/>
                  <a:gd name="connsiteY2" fmla="*/ 37355 h 370735"/>
                  <a:gd name="connsiteX3" fmla="*/ 217171 w 218570"/>
                  <a:gd name="connsiteY3" fmla="*/ 297745 h 370735"/>
                  <a:gd name="connsiteX4" fmla="*/ 181215 w 218570"/>
                  <a:gd name="connsiteY4" fmla="*/ 356846 h 370735"/>
                  <a:gd name="connsiteX5" fmla="*/ 129922 w 218570"/>
                  <a:gd name="connsiteY5" fmla="*/ 369335 h 370735"/>
                  <a:gd name="connsiteX6" fmla="*/ 70821 w 218570"/>
                  <a:gd name="connsiteY6" fmla="*/ 333380 h 370735"/>
                  <a:gd name="connsiteX7" fmla="*/ 57542 w 218570"/>
                  <a:gd name="connsiteY7" fmla="*/ 278846 h 370735"/>
                  <a:gd name="connsiteX8" fmla="*/ 46039 w 218570"/>
                  <a:gd name="connsiteY8" fmla="*/ 283776 h 370735"/>
                  <a:gd name="connsiteX9" fmla="*/ 0 w 218570"/>
                  <a:gd name="connsiteY9" fmla="*/ 230541 h 370735"/>
                  <a:gd name="connsiteX10" fmla="*/ 6928 w 218570"/>
                  <a:gd name="connsiteY10" fmla="*/ 60635 h 370735"/>
                  <a:gd name="connsiteX11" fmla="*/ 6648 w 218570"/>
                  <a:gd name="connsiteY11" fmla="*/ 53580 h 370735"/>
                  <a:gd name="connsiteX12" fmla="*/ 43373 w 218570"/>
                  <a:gd name="connsiteY12" fmla="*/ 13889 h 370735"/>
                  <a:gd name="connsiteX0" fmla="*/ 43373 w 218570"/>
                  <a:gd name="connsiteY0" fmla="*/ 13889 h 370735"/>
                  <a:gd name="connsiteX1" fmla="*/ 94667 w 218570"/>
                  <a:gd name="connsiteY1" fmla="*/ 1399 h 370735"/>
                  <a:gd name="connsiteX2" fmla="*/ 153768 w 218570"/>
                  <a:gd name="connsiteY2" fmla="*/ 37355 h 370735"/>
                  <a:gd name="connsiteX3" fmla="*/ 217171 w 218570"/>
                  <a:gd name="connsiteY3" fmla="*/ 297745 h 370735"/>
                  <a:gd name="connsiteX4" fmla="*/ 181215 w 218570"/>
                  <a:gd name="connsiteY4" fmla="*/ 356846 h 370735"/>
                  <a:gd name="connsiteX5" fmla="*/ 129922 w 218570"/>
                  <a:gd name="connsiteY5" fmla="*/ 369335 h 370735"/>
                  <a:gd name="connsiteX6" fmla="*/ 70821 w 218570"/>
                  <a:gd name="connsiteY6" fmla="*/ 333380 h 370735"/>
                  <a:gd name="connsiteX7" fmla="*/ 57542 w 218570"/>
                  <a:gd name="connsiteY7" fmla="*/ 278846 h 370735"/>
                  <a:gd name="connsiteX8" fmla="*/ 46039 w 218570"/>
                  <a:gd name="connsiteY8" fmla="*/ 283776 h 370735"/>
                  <a:gd name="connsiteX9" fmla="*/ 0 w 218570"/>
                  <a:gd name="connsiteY9" fmla="*/ 230541 h 370735"/>
                  <a:gd name="connsiteX10" fmla="*/ 6928 w 218570"/>
                  <a:gd name="connsiteY10" fmla="*/ 60635 h 370735"/>
                  <a:gd name="connsiteX11" fmla="*/ 43373 w 218570"/>
                  <a:gd name="connsiteY11" fmla="*/ 13889 h 37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8570" h="370735">
                    <a:moveTo>
                      <a:pt x="43373" y="13889"/>
                    </a:moveTo>
                    <a:lnTo>
                      <a:pt x="94667" y="1399"/>
                    </a:lnTo>
                    <a:cubicBezTo>
                      <a:pt x="120916" y="-4992"/>
                      <a:pt x="147376" y="11106"/>
                      <a:pt x="153768" y="37355"/>
                    </a:cubicBezTo>
                    <a:lnTo>
                      <a:pt x="217171" y="297745"/>
                    </a:lnTo>
                    <a:cubicBezTo>
                      <a:pt x="223562" y="323994"/>
                      <a:pt x="207464" y="350454"/>
                      <a:pt x="181215" y="356846"/>
                    </a:cubicBezTo>
                    <a:lnTo>
                      <a:pt x="129922" y="369335"/>
                    </a:lnTo>
                    <a:cubicBezTo>
                      <a:pt x="103673" y="375727"/>
                      <a:pt x="77212" y="359629"/>
                      <a:pt x="70821" y="333380"/>
                    </a:cubicBezTo>
                    <a:lnTo>
                      <a:pt x="57542" y="278846"/>
                    </a:lnTo>
                    <a:lnTo>
                      <a:pt x="46039" y="283776"/>
                    </a:lnTo>
                    <a:cubicBezTo>
                      <a:pt x="19023" y="283776"/>
                      <a:pt x="0" y="260909"/>
                      <a:pt x="0" y="230541"/>
                    </a:cubicBezTo>
                    <a:lnTo>
                      <a:pt x="6928" y="60635"/>
                    </a:lnTo>
                    <a:cubicBezTo>
                      <a:pt x="14157" y="24526"/>
                      <a:pt x="28750" y="23762"/>
                      <a:pt x="43373" y="13889"/>
                    </a:cubicBezTo>
                    <a:close/>
                  </a:path>
                </a:pathLst>
              </a:custGeom>
              <a:solidFill>
                <a:srgbClr val="FF800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61" name="Полилиния: фигура 60">
                <a:extLst>
                  <a:ext uri="{FF2B5EF4-FFF2-40B4-BE49-F238E27FC236}">
                    <a16:creationId xmlns:a16="http://schemas.microsoft.com/office/drawing/2014/main" id="{46DE00D1-DADD-006D-F8DF-76F4DE9F53B4}"/>
                  </a:ext>
                </a:extLst>
              </p:cNvPr>
              <p:cNvSpPr/>
              <p:nvPr/>
            </p:nvSpPr>
            <p:spPr>
              <a:xfrm rot="20778914" flipH="1">
                <a:off x="5247651" y="4049225"/>
                <a:ext cx="218570" cy="370735"/>
              </a:xfrm>
              <a:custGeom>
                <a:avLst/>
                <a:gdLst>
                  <a:gd name="connsiteX0" fmla="*/ 43373 w 218570"/>
                  <a:gd name="connsiteY0" fmla="*/ 13889 h 370735"/>
                  <a:gd name="connsiteX1" fmla="*/ 94667 w 218570"/>
                  <a:gd name="connsiteY1" fmla="*/ 1399 h 370735"/>
                  <a:gd name="connsiteX2" fmla="*/ 153768 w 218570"/>
                  <a:gd name="connsiteY2" fmla="*/ 37355 h 370735"/>
                  <a:gd name="connsiteX3" fmla="*/ 217171 w 218570"/>
                  <a:gd name="connsiteY3" fmla="*/ 297745 h 370735"/>
                  <a:gd name="connsiteX4" fmla="*/ 181215 w 218570"/>
                  <a:gd name="connsiteY4" fmla="*/ 356846 h 370735"/>
                  <a:gd name="connsiteX5" fmla="*/ 129922 w 218570"/>
                  <a:gd name="connsiteY5" fmla="*/ 369335 h 370735"/>
                  <a:gd name="connsiteX6" fmla="*/ 70821 w 218570"/>
                  <a:gd name="connsiteY6" fmla="*/ 333380 h 370735"/>
                  <a:gd name="connsiteX7" fmla="*/ 57542 w 218570"/>
                  <a:gd name="connsiteY7" fmla="*/ 278846 h 370735"/>
                  <a:gd name="connsiteX8" fmla="*/ 46039 w 218570"/>
                  <a:gd name="connsiteY8" fmla="*/ 283776 h 370735"/>
                  <a:gd name="connsiteX9" fmla="*/ 0 w 218570"/>
                  <a:gd name="connsiteY9" fmla="*/ 230541 h 370735"/>
                  <a:gd name="connsiteX10" fmla="*/ 0 w 218570"/>
                  <a:gd name="connsiteY10" fmla="*/ 79435 h 370735"/>
                  <a:gd name="connsiteX11" fmla="*/ 6928 w 218570"/>
                  <a:gd name="connsiteY11" fmla="*/ 60635 h 370735"/>
                  <a:gd name="connsiteX12" fmla="*/ 6648 w 218570"/>
                  <a:gd name="connsiteY12" fmla="*/ 53580 h 370735"/>
                  <a:gd name="connsiteX13" fmla="*/ 43373 w 218570"/>
                  <a:gd name="connsiteY13" fmla="*/ 13889 h 370735"/>
                  <a:gd name="connsiteX0" fmla="*/ 43373 w 218570"/>
                  <a:gd name="connsiteY0" fmla="*/ 13889 h 370735"/>
                  <a:gd name="connsiteX1" fmla="*/ 94667 w 218570"/>
                  <a:gd name="connsiteY1" fmla="*/ 1399 h 370735"/>
                  <a:gd name="connsiteX2" fmla="*/ 153768 w 218570"/>
                  <a:gd name="connsiteY2" fmla="*/ 37355 h 370735"/>
                  <a:gd name="connsiteX3" fmla="*/ 217171 w 218570"/>
                  <a:gd name="connsiteY3" fmla="*/ 297745 h 370735"/>
                  <a:gd name="connsiteX4" fmla="*/ 181215 w 218570"/>
                  <a:gd name="connsiteY4" fmla="*/ 356846 h 370735"/>
                  <a:gd name="connsiteX5" fmla="*/ 129922 w 218570"/>
                  <a:gd name="connsiteY5" fmla="*/ 369335 h 370735"/>
                  <a:gd name="connsiteX6" fmla="*/ 70821 w 218570"/>
                  <a:gd name="connsiteY6" fmla="*/ 333380 h 370735"/>
                  <a:gd name="connsiteX7" fmla="*/ 57542 w 218570"/>
                  <a:gd name="connsiteY7" fmla="*/ 278846 h 370735"/>
                  <a:gd name="connsiteX8" fmla="*/ 46039 w 218570"/>
                  <a:gd name="connsiteY8" fmla="*/ 283776 h 370735"/>
                  <a:gd name="connsiteX9" fmla="*/ 0 w 218570"/>
                  <a:gd name="connsiteY9" fmla="*/ 230541 h 370735"/>
                  <a:gd name="connsiteX10" fmla="*/ 6928 w 218570"/>
                  <a:gd name="connsiteY10" fmla="*/ 60635 h 370735"/>
                  <a:gd name="connsiteX11" fmla="*/ 6648 w 218570"/>
                  <a:gd name="connsiteY11" fmla="*/ 53580 h 370735"/>
                  <a:gd name="connsiteX12" fmla="*/ 43373 w 218570"/>
                  <a:gd name="connsiteY12" fmla="*/ 13889 h 370735"/>
                  <a:gd name="connsiteX0" fmla="*/ 43373 w 218570"/>
                  <a:gd name="connsiteY0" fmla="*/ 13889 h 370735"/>
                  <a:gd name="connsiteX1" fmla="*/ 94667 w 218570"/>
                  <a:gd name="connsiteY1" fmla="*/ 1399 h 370735"/>
                  <a:gd name="connsiteX2" fmla="*/ 153768 w 218570"/>
                  <a:gd name="connsiteY2" fmla="*/ 37355 h 370735"/>
                  <a:gd name="connsiteX3" fmla="*/ 217171 w 218570"/>
                  <a:gd name="connsiteY3" fmla="*/ 297745 h 370735"/>
                  <a:gd name="connsiteX4" fmla="*/ 181215 w 218570"/>
                  <a:gd name="connsiteY4" fmla="*/ 356846 h 370735"/>
                  <a:gd name="connsiteX5" fmla="*/ 129922 w 218570"/>
                  <a:gd name="connsiteY5" fmla="*/ 369335 h 370735"/>
                  <a:gd name="connsiteX6" fmla="*/ 70821 w 218570"/>
                  <a:gd name="connsiteY6" fmla="*/ 333380 h 370735"/>
                  <a:gd name="connsiteX7" fmla="*/ 57542 w 218570"/>
                  <a:gd name="connsiteY7" fmla="*/ 278846 h 370735"/>
                  <a:gd name="connsiteX8" fmla="*/ 46039 w 218570"/>
                  <a:gd name="connsiteY8" fmla="*/ 283776 h 370735"/>
                  <a:gd name="connsiteX9" fmla="*/ 0 w 218570"/>
                  <a:gd name="connsiteY9" fmla="*/ 230541 h 370735"/>
                  <a:gd name="connsiteX10" fmla="*/ 6928 w 218570"/>
                  <a:gd name="connsiteY10" fmla="*/ 60635 h 370735"/>
                  <a:gd name="connsiteX11" fmla="*/ 43373 w 218570"/>
                  <a:gd name="connsiteY11" fmla="*/ 13889 h 37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8570" h="370735">
                    <a:moveTo>
                      <a:pt x="43373" y="13889"/>
                    </a:moveTo>
                    <a:lnTo>
                      <a:pt x="94667" y="1399"/>
                    </a:lnTo>
                    <a:cubicBezTo>
                      <a:pt x="120916" y="-4992"/>
                      <a:pt x="147376" y="11106"/>
                      <a:pt x="153768" y="37355"/>
                    </a:cubicBezTo>
                    <a:lnTo>
                      <a:pt x="217171" y="297745"/>
                    </a:lnTo>
                    <a:cubicBezTo>
                      <a:pt x="223562" y="323994"/>
                      <a:pt x="207464" y="350454"/>
                      <a:pt x="181215" y="356846"/>
                    </a:cubicBezTo>
                    <a:lnTo>
                      <a:pt x="129922" y="369335"/>
                    </a:lnTo>
                    <a:cubicBezTo>
                      <a:pt x="103673" y="375727"/>
                      <a:pt x="77212" y="359629"/>
                      <a:pt x="70821" y="333380"/>
                    </a:cubicBezTo>
                    <a:lnTo>
                      <a:pt x="57542" y="278846"/>
                    </a:lnTo>
                    <a:lnTo>
                      <a:pt x="46039" y="283776"/>
                    </a:lnTo>
                    <a:cubicBezTo>
                      <a:pt x="19023" y="283776"/>
                      <a:pt x="0" y="260909"/>
                      <a:pt x="0" y="230541"/>
                    </a:cubicBezTo>
                    <a:lnTo>
                      <a:pt x="6928" y="60635"/>
                    </a:lnTo>
                    <a:cubicBezTo>
                      <a:pt x="14157" y="24526"/>
                      <a:pt x="28750" y="23762"/>
                      <a:pt x="43373" y="13889"/>
                    </a:cubicBezTo>
                    <a:close/>
                  </a:path>
                </a:pathLst>
              </a:custGeom>
              <a:solidFill>
                <a:srgbClr val="FF800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19" name="Овал 18">
                <a:extLst>
                  <a:ext uri="{FF2B5EF4-FFF2-40B4-BE49-F238E27FC236}">
                    <a16:creationId xmlns:a16="http://schemas.microsoft.com/office/drawing/2014/main" id="{5EF28AAD-A1D3-9C2B-69BF-91E172AFB608}"/>
                  </a:ext>
                </a:extLst>
              </p:cNvPr>
              <p:cNvSpPr/>
              <p:nvPr/>
            </p:nvSpPr>
            <p:spPr>
              <a:xfrm>
                <a:off x="5073108" y="3897290"/>
                <a:ext cx="138822" cy="13882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Овал 19">
                <a:extLst>
                  <a:ext uri="{FF2B5EF4-FFF2-40B4-BE49-F238E27FC236}">
                    <a16:creationId xmlns:a16="http://schemas.microsoft.com/office/drawing/2014/main" id="{05B7F277-C7DB-788E-BE09-396FB30F8645}"/>
                  </a:ext>
                </a:extLst>
              </p:cNvPr>
              <p:cNvSpPr/>
              <p:nvPr/>
            </p:nvSpPr>
            <p:spPr>
              <a:xfrm>
                <a:off x="5260016" y="3899603"/>
                <a:ext cx="138822" cy="13882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олилиния: фигура 63">
                <a:extLst>
                  <a:ext uri="{FF2B5EF4-FFF2-40B4-BE49-F238E27FC236}">
                    <a16:creationId xmlns:a16="http://schemas.microsoft.com/office/drawing/2014/main" id="{A2357526-05B4-9ACA-24B5-EF71E5EB63EE}"/>
                  </a:ext>
                </a:extLst>
              </p:cNvPr>
              <p:cNvSpPr/>
              <p:nvPr/>
            </p:nvSpPr>
            <p:spPr>
              <a:xfrm>
                <a:off x="5121699" y="4164115"/>
                <a:ext cx="228628" cy="270454"/>
              </a:xfrm>
              <a:custGeom>
                <a:avLst/>
                <a:gdLst>
                  <a:gd name="connsiteX0" fmla="*/ 66625 w 186881"/>
                  <a:gd name="connsiteY0" fmla="*/ 0 h 273441"/>
                  <a:gd name="connsiteX1" fmla="*/ 123448 w 186881"/>
                  <a:gd name="connsiteY1" fmla="*/ 0 h 273441"/>
                  <a:gd name="connsiteX2" fmla="*/ 145459 w 186881"/>
                  <a:gd name="connsiteY2" fmla="*/ 22011 h 273441"/>
                  <a:gd name="connsiteX3" fmla="*/ 145459 w 186881"/>
                  <a:gd name="connsiteY3" fmla="*/ 30699 h 273441"/>
                  <a:gd name="connsiteX4" fmla="*/ 186881 w 186881"/>
                  <a:gd name="connsiteY4" fmla="*/ 141574 h 273441"/>
                  <a:gd name="connsiteX5" fmla="*/ 146108 w 186881"/>
                  <a:gd name="connsiteY5" fmla="*/ 182347 h 273441"/>
                  <a:gd name="connsiteX6" fmla="*/ 145459 w 186881"/>
                  <a:gd name="connsiteY6" fmla="*/ 182347 h 273441"/>
                  <a:gd name="connsiteX7" fmla="*/ 145459 w 186881"/>
                  <a:gd name="connsiteY7" fmla="*/ 251430 h 273441"/>
                  <a:gd name="connsiteX8" fmla="*/ 123448 w 186881"/>
                  <a:gd name="connsiteY8" fmla="*/ 273441 h 273441"/>
                  <a:gd name="connsiteX9" fmla="*/ 66625 w 186881"/>
                  <a:gd name="connsiteY9" fmla="*/ 273441 h 273441"/>
                  <a:gd name="connsiteX10" fmla="*/ 44614 w 186881"/>
                  <a:gd name="connsiteY10" fmla="*/ 251430 h 273441"/>
                  <a:gd name="connsiteX11" fmla="*/ 44614 w 186881"/>
                  <a:gd name="connsiteY11" fmla="*/ 182347 h 273441"/>
                  <a:gd name="connsiteX12" fmla="*/ 40773 w 186881"/>
                  <a:gd name="connsiteY12" fmla="*/ 182347 h 273441"/>
                  <a:gd name="connsiteX13" fmla="*/ 0 w 186881"/>
                  <a:gd name="connsiteY13" fmla="*/ 141574 h 273441"/>
                  <a:gd name="connsiteX14" fmla="*/ 44450 w 186881"/>
                  <a:gd name="connsiteY14" fmla="*/ 23620 h 273441"/>
                  <a:gd name="connsiteX15" fmla="*/ 44614 w 186881"/>
                  <a:gd name="connsiteY15" fmla="*/ 23549 h 273441"/>
                  <a:gd name="connsiteX16" fmla="*/ 44614 w 186881"/>
                  <a:gd name="connsiteY16" fmla="*/ 22011 h 273441"/>
                  <a:gd name="connsiteX17" fmla="*/ 66625 w 186881"/>
                  <a:gd name="connsiteY17" fmla="*/ 0 h 273441"/>
                  <a:gd name="connsiteX0" fmla="*/ 66625 w 172778"/>
                  <a:gd name="connsiteY0" fmla="*/ 0 h 273441"/>
                  <a:gd name="connsiteX1" fmla="*/ 123448 w 172778"/>
                  <a:gd name="connsiteY1" fmla="*/ 0 h 273441"/>
                  <a:gd name="connsiteX2" fmla="*/ 145459 w 172778"/>
                  <a:gd name="connsiteY2" fmla="*/ 22011 h 273441"/>
                  <a:gd name="connsiteX3" fmla="*/ 145459 w 172778"/>
                  <a:gd name="connsiteY3" fmla="*/ 30699 h 273441"/>
                  <a:gd name="connsiteX4" fmla="*/ 172778 w 172778"/>
                  <a:gd name="connsiteY4" fmla="*/ 139443 h 273441"/>
                  <a:gd name="connsiteX5" fmla="*/ 146108 w 172778"/>
                  <a:gd name="connsiteY5" fmla="*/ 182347 h 273441"/>
                  <a:gd name="connsiteX6" fmla="*/ 145459 w 172778"/>
                  <a:gd name="connsiteY6" fmla="*/ 182347 h 273441"/>
                  <a:gd name="connsiteX7" fmla="*/ 145459 w 172778"/>
                  <a:gd name="connsiteY7" fmla="*/ 251430 h 273441"/>
                  <a:gd name="connsiteX8" fmla="*/ 123448 w 172778"/>
                  <a:gd name="connsiteY8" fmla="*/ 273441 h 273441"/>
                  <a:gd name="connsiteX9" fmla="*/ 66625 w 172778"/>
                  <a:gd name="connsiteY9" fmla="*/ 273441 h 273441"/>
                  <a:gd name="connsiteX10" fmla="*/ 44614 w 172778"/>
                  <a:gd name="connsiteY10" fmla="*/ 251430 h 273441"/>
                  <a:gd name="connsiteX11" fmla="*/ 44614 w 172778"/>
                  <a:gd name="connsiteY11" fmla="*/ 182347 h 273441"/>
                  <a:gd name="connsiteX12" fmla="*/ 40773 w 172778"/>
                  <a:gd name="connsiteY12" fmla="*/ 182347 h 273441"/>
                  <a:gd name="connsiteX13" fmla="*/ 0 w 172778"/>
                  <a:gd name="connsiteY13" fmla="*/ 141574 h 273441"/>
                  <a:gd name="connsiteX14" fmla="*/ 44450 w 172778"/>
                  <a:gd name="connsiteY14" fmla="*/ 23620 h 273441"/>
                  <a:gd name="connsiteX15" fmla="*/ 44614 w 172778"/>
                  <a:gd name="connsiteY15" fmla="*/ 23549 h 273441"/>
                  <a:gd name="connsiteX16" fmla="*/ 44614 w 172778"/>
                  <a:gd name="connsiteY16" fmla="*/ 22011 h 273441"/>
                  <a:gd name="connsiteX17" fmla="*/ 66625 w 172778"/>
                  <a:gd name="connsiteY17" fmla="*/ 0 h 273441"/>
                  <a:gd name="connsiteX0" fmla="*/ 66625 w 179829"/>
                  <a:gd name="connsiteY0" fmla="*/ 0 h 273441"/>
                  <a:gd name="connsiteX1" fmla="*/ 123448 w 179829"/>
                  <a:gd name="connsiteY1" fmla="*/ 0 h 273441"/>
                  <a:gd name="connsiteX2" fmla="*/ 145459 w 179829"/>
                  <a:gd name="connsiteY2" fmla="*/ 22011 h 273441"/>
                  <a:gd name="connsiteX3" fmla="*/ 145459 w 179829"/>
                  <a:gd name="connsiteY3" fmla="*/ 30699 h 273441"/>
                  <a:gd name="connsiteX4" fmla="*/ 179829 w 179829"/>
                  <a:gd name="connsiteY4" fmla="*/ 137313 h 273441"/>
                  <a:gd name="connsiteX5" fmla="*/ 146108 w 179829"/>
                  <a:gd name="connsiteY5" fmla="*/ 182347 h 273441"/>
                  <a:gd name="connsiteX6" fmla="*/ 145459 w 179829"/>
                  <a:gd name="connsiteY6" fmla="*/ 182347 h 273441"/>
                  <a:gd name="connsiteX7" fmla="*/ 145459 w 179829"/>
                  <a:gd name="connsiteY7" fmla="*/ 251430 h 273441"/>
                  <a:gd name="connsiteX8" fmla="*/ 123448 w 179829"/>
                  <a:gd name="connsiteY8" fmla="*/ 273441 h 273441"/>
                  <a:gd name="connsiteX9" fmla="*/ 66625 w 179829"/>
                  <a:gd name="connsiteY9" fmla="*/ 273441 h 273441"/>
                  <a:gd name="connsiteX10" fmla="*/ 44614 w 179829"/>
                  <a:gd name="connsiteY10" fmla="*/ 251430 h 273441"/>
                  <a:gd name="connsiteX11" fmla="*/ 44614 w 179829"/>
                  <a:gd name="connsiteY11" fmla="*/ 182347 h 273441"/>
                  <a:gd name="connsiteX12" fmla="*/ 40773 w 179829"/>
                  <a:gd name="connsiteY12" fmla="*/ 182347 h 273441"/>
                  <a:gd name="connsiteX13" fmla="*/ 0 w 179829"/>
                  <a:gd name="connsiteY13" fmla="*/ 141574 h 273441"/>
                  <a:gd name="connsiteX14" fmla="*/ 44450 w 179829"/>
                  <a:gd name="connsiteY14" fmla="*/ 23620 h 273441"/>
                  <a:gd name="connsiteX15" fmla="*/ 44614 w 179829"/>
                  <a:gd name="connsiteY15" fmla="*/ 23549 h 273441"/>
                  <a:gd name="connsiteX16" fmla="*/ 44614 w 179829"/>
                  <a:gd name="connsiteY16" fmla="*/ 22011 h 273441"/>
                  <a:gd name="connsiteX17" fmla="*/ 66625 w 179829"/>
                  <a:gd name="connsiteY17" fmla="*/ 0 h 273441"/>
                  <a:gd name="connsiteX0" fmla="*/ 56048 w 169252"/>
                  <a:gd name="connsiteY0" fmla="*/ 0 h 273441"/>
                  <a:gd name="connsiteX1" fmla="*/ 112871 w 169252"/>
                  <a:gd name="connsiteY1" fmla="*/ 0 h 273441"/>
                  <a:gd name="connsiteX2" fmla="*/ 134882 w 169252"/>
                  <a:gd name="connsiteY2" fmla="*/ 22011 h 273441"/>
                  <a:gd name="connsiteX3" fmla="*/ 134882 w 169252"/>
                  <a:gd name="connsiteY3" fmla="*/ 30699 h 273441"/>
                  <a:gd name="connsiteX4" fmla="*/ 169252 w 169252"/>
                  <a:gd name="connsiteY4" fmla="*/ 137313 h 273441"/>
                  <a:gd name="connsiteX5" fmla="*/ 135531 w 169252"/>
                  <a:gd name="connsiteY5" fmla="*/ 182347 h 273441"/>
                  <a:gd name="connsiteX6" fmla="*/ 134882 w 169252"/>
                  <a:gd name="connsiteY6" fmla="*/ 182347 h 273441"/>
                  <a:gd name="connsiteX7" fmla="*/ 134882 w 169252"/>
                  <a:gd name="connsiteY7" fmla="*/ 251430 h 273441"/>
                  <a:gd name="connsiteX8" fmla="*/ 112871 w 169252"/>
                  <a:gd name="connsiteY8" fmla="*/ 273441 h 273441"/>
                  <a:gd name="connsiteX9" fmla="*/ 56048 w 169252"/>
                  <a:gd name="connsiteY9" fmla="*/ 273441 h 273441"/>
                  <a:gd name="connsiteX10" fmla="*/ 34037 w 169252"/>
                  <a:gd name="connsiteY10" fmla="*/ 251430 h 273441"/>
                  <a:gd name="connsiteX11" fmla="*/ 34037 w 169252"/>
                  <a:gd name="connsiteY11" fmla="*/ 182347 h 273441"/>
                  <a:gd name="connsiteX12" fmla="*/ 30196 w 169252"/>
                  <a:gd name="connsiteY12" fmla="*/ 182347 h 273441"/>
                  <a:gd name="connsiteX13" fmla="*/ 0 w 169252"/>
                  <a:gd name="connsiteY13" fmla="*/ 141574 h 273441"/>
                  <a:gd name="connsiteX14" fmla="*/ 33873 w 169252"/>
                  <a:gd name="connsiteY14" fmla="*/ 23620 h 273441"/>
                  <a:gd name="connsiteX15" fmla="*/ 34037 w 169252"/>
                  <a:gd name="connsiteY15" fmla="*/ 23549 h 273441"/>
                  <a:gd name="connsiteX16" fmla="*/ 34037 w 169252"/>
                  <a:gd name="connsiteY16" fmla="*/ 22011 h 273441"/>
                  <a:gd name="connsiteX17" fmla="*/ 56048 w 169252"/>
                  <a:gd name="connsiteY17" fmla="*/ 0 h 273441"/>
                  <a:gd name="connsiteX0" fmla="*/ 56048 w 169252"/>
                  <a:gd name="connsiteY0" fmla="*/ 0 h 273441"/>
                  <a:gd name="connsiteX1" fmla="*/ 112871 w 169252"/>
                  <a:gd name="connsiteY1" fmla="*/ 0 h 273441"/>
                  <a:gd name="connsiteX2" fmla="*/ 134882 w 169252"/>
                  <a:gd name="connsiteY2" fmla="*/ 22011 h 273441"/>
                  <a:gd name="connsiteX3" fmla="*/ 169252 w 169252"/>
                  <a:gd name="connsiteY3" fmla="*/ 137313 h 273441"/>
                  <a:gd name="connsiteX4" fmla="*/ 135531 w 169252"/>
                  <a:gd name="connsiteY4" fmla="*/ 182347 h 273441"/>
                  <a:gd name="connsiteX5" fmla="*/ 134882 w 169252"/>
                  <a:gd name="connsiteY5" fmla="*/ 182347 h 273441"/>
                  <a:gd name="connsiteX6" fmla="*/ 134882 w 169252"/>
                  <a:gd name="connsiteY6" fmla="*/ 251430 h 273441"/>
                  <a:gd name="connsiteX7" fmla="*/ 112871 w 169252"/>
                  <a:gd name="connsiteY7" fmla="*/ 273441 h 273441"/>
                  <a:gd name="connsiteX8" fmla="*/ 56048 w 169252"/>
                  <a:gd name="connsiteY8" fmla="*/ 273441 h 273441"/>
                  <a:gd name="connsiteX9" fmla="*/ 34037 w 169252"/>
                  <a:gd name="connsiteY9" fmla="*/ 251430 h 273441"/>
                  <a:gd name="connsiteX10" fmla="*/ 34037 w 169252"/>
                  <a:gd name="connsiteY10" fmla="*/ 182347 h 273441"/>
                  <a:gd name="connsiteX11" fmla="*/ 30196 w 169252"/>
                  <a:gd name="connsiteY11" fmla="*/ 182347 h 273441"/>
                  <a:gd name="connsiteX12" fmla="*/ 0 w 169252"/>
                  <a:gd name="connsiteY12" fmla="*/ 141574 h 273441"/>
                  <a:gd name="connsiteX13" fmla="*/ 33873 w 169252"/>
                  <a:gd name="connsiteY13" fmla="*/ 23620 h 273441"/>
                  <a:gd name="connsiteX14" fmla="*/ 34037 w 169252"/>
                  <a:gd name="connsiteY14" fmla="*/ 23549 h 273441"/>
                  <a:gd name="connsiteX15" fmla="*/ 34037 w 169252"/>
                  <a:gd name="connsiteY15" fmla="*/ 22011 h 273441"/>
                  <a:gd name="connsiteX16" fmla="*/ 56048 w 169252"/>
                  <a:gd name="connsiteY16" fmla="*/ 0 h 273441"/>
                  <a:gd name="connsiteX0" fmla="*/ 56048 w 169252"/>
                  <a:gd name="connsiteY0" fmla="*/ 0 h 273441"/>
                  <a:gd name="connsiteX1" fmla="*/ 112871 w 169252"/>
                  <a:gd name="connsiteY1" fmla="*/ 0 h 273441"/>
                  <a:gd name="connsiteX2" fmla="*/ 134882 w 169252"/>
                  <a:gd name="connsiteY2" fmla="*/ 22011 h 273441"/>
                  <a:gd name="connsiteX3" fmla="*/ 169252 w 169252"/>
                  <a:gd name="connsiteY3" fmla="*/ 137313 h 273441"/>
                  <a:gd name="connsiteX4" fmla="*/ 135531 w 169252"/>
                  <a:gd name="connsiteY4" fmla="*/ 182347 h 273441"/>
                  <a:gd name="connsiteX5" fmla="*/ 134882 w 169252"/>
                  <a:gd name="connsiteY5" fmla="*/ 182347 h 273441"/>
                  <a:gd name="connsiteX6" fmla="*/ 136645 w 169252"/>
                  <a:gd name="connsiteY6" fmla="*/ 255692 h 273441"/>
                  <a:gd name="connsiteX7" fmla="*/ 112871 w 169252"/>
                  <a:gd name="connsiteY7" fmla="*/ 273441 h 273441"/>
                  <a:gd name="connsiteX8" fmla="*/ 56048 w 169252"/>
                  <a:gd name="connsiteY8" fmla="*/ 273441 h 273441"/>
                  <a:gd name="connsiteX9" fmla="*/ 34037 w 169252"/>
                  <a:gd name="connsiteY9" fmla="*/ 251430 h 273441"/>
                  <a:gd name="connsiteX10" fmla="*/ 34037 w 169252"/>
                  <a:gd name="connsiteY10" fmla="*/ 182347 h 273441"/>
                  <a:gd name="connsiteX11" fmla="*/ 30196 w 169252"/>
                  <a:gd name="connsiteY11" fmla="*/ 182347 h 273441"/>
                  <a:gd name="connsiteX12" fmla="*/ 0 w 169252"/>
                  <a:gd name="connsiteY12" fmla="*/ 141574 h 273441"/>
                  <a:gd name="connsiteX13" fmla="*/ 33873 w 169252"/>
                  <a:gd name="connsiteY13" fmla="*/ 23620 h 273441"/>
                  <a:gd name="connsiteX14" fmla="*/ 34037 w 169252"/>
                  <a:gd name="connsiteY14" fmla="*/ 23549 h 273441"/>
                  <a:gd name="connsiteX15" fmla="*/ 34037 w 169252"/>
                  <a:gd name="connsiteY15" fmla="*/ 22011 h 273441"/>
                  <a:gd name="connsiteX16" fmla="*/ 56048 w 169252"/>
                  <a:gd name="connsiteY16" fmla="*/ 0 h 273441"/>
                  <a:gd name="connsiteX0" fmla="*/ 56048 w 169252"/>
                  <a:gd name="connsiteY0" fmla="*/ 0 h 273441"/>
                  <a:gd name="connsiteX1" fmla="*/ 112871 w 169252"/>
                  <a:gd name="connsiteY1" fmla="*/ 0 h 273441"/>
                  <a:gd name="connsiteX2" fmla="*/ 134882 w 169252"/>
                  <a:gd name="connsiteY2" fmla="*/ 22011 h 273441"/>
                  <a:gd name="connsiteX3" fmla="*/ 169252 w 169252"/>
                  <a:gd name="connsiteY3" fmla="*/ 137313 h 273441"/>
                  <a:gd name="connsiteX4" fmla="*/ 135531 w 169252"/>
                  <a:gd name="connsiteY4" fmla="*/ 182347 h 273441"/>
                  <a:gd name="connsiteX5" fmla="*/ 134882 w 169252"/>
                  <a:gd name="connsiteY5" fmla="*/ 182347 h 273441"/>
                  <a:gd name="connsiteX6" fmla="*/ 136645 w 169252"/>
                  <a:gd name="connsiteY6" fmla="*/ 255692 h 273441"/>
                  <a:gd name="connsiteX7" fmla="*/ 112871 w 169252"/>
                  <a:gd name="connsiteY7" fmla="*/ 273441 h 273441"/>
                  <a:gd name="connsiteX8" fmla="*/ 56048 w 169252"/>
                  <a:gd name="connsiteY8" fmla="*/ 273441 h 273441"/>
                  <a:gd name="connsiteX9" fmla="*/ 34037 w 169252"/>
                  <a:gd name="connsiteY9" fmla="*/ 251430 h 273441"/>
                  <a:gd name="connsiteX10" fmla="*/ 34037 w 169252"/>
                  <a:gd name="connsiteY10" fmla="*/ 182347 h 273441"/>
                  <a:gd name="connsiteX11" fmla="*/ 30196 w 169252"/>
                  <a:gd name="connsiteY11" fmla="*/ 182347 h 273441"/>
                  <a:gd name="connsiteX12" fmla="*/ 0 w 169252"/>
                  <a:gd name="connsiteY12" fmla="*/ 141574 h 273441"/>
                  <a:gd name="connsiteX13" fmla="*/ 33873 w 169252"/>
                  <a:gd name="connsiteY13" fmla="*/ 23620 h 273441"/>
                  <a:gd name="connsiteX14" fmla="*/ 34037 w 169252"/>
                  <a:gd name="connsiteY14" fmla="*/ 23549 h 273441"/>
                  <a:gd name="connsiteX15" fmla="*/ 56048 w 169252"/>
                  <a:gd name="connsiteY15" fmla="*/ 0 h 273441"/>
                  <a:gd name="connsiteX0" fmla="*/ 43708 w 169252"/>
                  <a:gd name="connsiteY0" fmla="*/ 0 h 372504"/>
                  <a:gd name="connsiteX1" fmla="*/ 112871 w 169252"/>
                  <a:gd name="connsiteY1" fmla="*/ 99063 h 372504"/>
                  <a:gd name="connsiteX2" fmla="*/ 134882 w 169252"/>
                  <a:gd name="connsiteY2" fmla="*/ 121074 h 372504"/>
                  <a:gd name="connsiteX3" fmla="*/ 169252 w 169252"/>
                  <a:gd name="connsiteY3" fmla="*/ 236376 h 372504"/>
                  <a:gd name="connsiteX4" fmla="*/ 135531 w 169252"/>
                  <a:gd name="connsiteY4" fmla="*/ 281410 h 372504"/>
                  <a:gd name="connsiteX5" fmla="*/ 134882 w 169252"/>
                  <a:gd name="connsiteY5" fmla="*/ 281410 h 372504"/>
                  <a:gd name="connsiteX6" fmla="*/ 136645 w 169252"/>
                  <a:gd name="connsiteY6" fmla="*/ 354755 h 372504"/>
                  <a:gd name="connsiteX7" fmla="*/ 112871 w 169252"/>
                  <a:gd name="connsiteY7" fmla="*/ 372504 h 372504"/>
                  <a:gd name="connsiteX8" fmla="*/ 56048 w 169252"/>
                  <a:gd name="connsiteY8" fmla="*/ 372504 h 372504"/>
                  <a:gd name="connsiteX9" fmla="*/ 34037 w 169252"/>
                  <a:gd name="connsiteY9" fmla="*/ 350493 h 372504"/>
                  <a:gd name="connsiteX10" fmla="*/ 34037 w 169252"/>
                  <a:gd name="connsiteY10" fmla="*/ 281410 h 372504"/>
                  <a:gd name="connsiteX11" fmla="*/ 30196 w 169252"/>
                  <a:gd name="connsiteY11" fmla="*/ 281410 h 372504"/>
                  <a:gd name="connsiteX12" fmla="*/ 0 w 169252"/>
                  <a:gd name="connsiteY12" fmla="*/ 240637 h 372504"/>
                  <a:gd name="connsiteX13" fmla="*/ 33873 w 169252"/>
                  <a:gd name="connsiteY13" fmla="*/ 122683 h 372504"/>
                  <a:gd name="connsiteX14" fmla="*/ 34037 w 169252"/>
                  <a:gd name="connsiteY14" fmla="*/ 122612 h 372504"/>
                  <a:gd name="connsiteX15" fmla="*/ 43708 w 169252"/>
                  <a:gd name="connsiteY15" fmla="*/ 0 h 372504"/>
                  <a:gd name="connsiteX0" fmla="*/ 54285 w 169252"/>
                  <a:gd name="connsiteY0" fmla="*/ 0 h 280689"/>
                  <a:gd name="connsiteX1" fmla="*/ 112871 w 169252"/>
                  <a:gd name="connsiteY1" fmla="*/ 7248 h 280689"/>
                  <a:gd name="connsiteX2" fmla="*/ 134882 w 169252"/>
                  <a:gd name="connsiteY2" fmla="*/ 29259 h 280689"/>
                  <a:gd name="connsiteX3" fmla="*/ 169252 w 169252"/>
                  <a:gd name="connsiteY3" fmla="*/ 144561 h 280689"/>
                  <a:gd name="connsiteX4" fmla="*/ 135531 w 169252"/>
                  <a:gd name="connsiteY4" fmla="*/ 189595 h 280689"/>
                  <a:gd name="connsiteX5" fmla="*/ 134882 w 169252"/>
                  <a:gd name="connsiteY5" fmla="*/ 189595 h 280689"/>
                  <a:gd name="connsiteX6" fmla="*/ 136645 w 169252"/>
                  <a:gd name="connsiteY6" fmla="*/ 262940 h 280689"/>
                  <a:gd name="connsiteX7" fmla="*/ 112871 w 169252"/>
                  <a:gd name="connsiteY7" fmla="*/ 280689 h 280689"/>
                  <a:gd name="connsiteX8" fmla="*/ 56048 w 169252"/>
                  <a:gd name="connsiteY8" fmla="*/ 280689 h 280689"/>
                  <a:gd name="connsiteX9" fmla="*/ 34037 w 169252"/>
                  <a:gd name="connsiteY9" fmla="*/ 258678 h 280689"/>
                  <a:gd name="connsiteX10" fmla="*/ 34037 w 169252"/>
                  <a:gd name="connsiteY10" fmla="*/ 189595 h 280689"/>
                  <a:gd name="connsiteX11" fmla="*/ 30196 w 169252"/>
                  <a:gd name="connsiteY11" fmla="*/ 189595 h 280689"/>
                  <a:gd name="connsiteX12" fmla="*/ 0 w 169252"/>
                  <a:gd name="connsiteY12" fmla="*/ 148822 h 280689"/>
                  <a:gd name="connsiteX13" fmla="*/ 33873 w 169252"/>
                  <a:gd name="connsiteY13" fmla="*/ 30868 h 280689"/>
                  <a:gd name="connsiteX14" fmla="*/ 34037 w 169252"/>
                  <a:gd name="connsiteY14" fmla="*/ 30797 h 280689"/>
                  <a:gd name="connsiteX15" fmla="*/ 54285 w 169252"/>
                  <a:gd name="connsiteY15" fmla="*/ 0 h 280689"/>
                  <a:gd name="connsiteX0" fmla="*/ 56048 w 169252"/>
                  <a:gd name="connsiteY0" fmla="*/ 2417 h 273441"/>
                  <a:gd name="connsiteX1" fmla="*/ 112871 w 169252"/>
                  <a:gd name="connsiteY1" fmla="*/ 0 h 273441"/>
                  <a:gd name="connsiteX2" fmla="*/ 134882 w 169252"/>
                  <a:gd name="connsiteY2" fmla="*/ 22011 h 273441"/>
                  <a:gd name="connsiteX3" fmla="*/ 169252 w 169252"/>
                  <a:gd name="connsiteY3" fmla="*/ 137313 h 273441"/>
                  <a:gd name="connsiteX4" fmla="*/ 135531 w 169252"/>
                  <a:gd name="connsiteY4" fmla="*/ 182347 h 273441"/>
                  <a:gd name="connsiteX5" fmla="*/ 134882 w 169252"/>
                  <a:gd name="connsiteY5" fmla="*/ 182347 h 273441"/>
                  <a:gd name="connsiteX6" fmla="*/ 136645 w 169252"/>
                  <a:gd name="connsiteY6" fmla="*/ 255692 h 273441"/>
                  <a:gd name="connsiteX7" fmla="*/ 112871 w 169252"/>
                  <a:gd name="connsiteY7" fmla="*/ 273441 h 273441"/>
                  <a:gd name="connsiteX8" fmla="*/ 56048 w 169252"/>
                  <a:gd name="connsiteY8" fmla="*/ 273441 h 273441"/>
                  <a:gd name="connsiteX9" fmla="*/ 34037 w 169252"/>
                  <a:gd name="connsiteY9" fmla="*/ 251430 h 273441"/>
                  <a:gd name="connsiteX10" fmla="*/ 34037 w 169252"/>
                  <a:gd name="connsiteY10" fmla="*/ 182347 h 273441"/>
                  <a:gd name="connsiteX11" fmla="*/ 30196 w 169252"/>
                  <a:gd name="connsiteY11" fmla="*/ 182347 h 273441"/>
                  <a:gd name="connsiteX12" fmla="*/ 0 w 169252"/>
                  <a:gd name="connsiteY12" fmla="*/ 141574 h 273441"/>
                  <a:gd name="connsiteX13" fmla="*/ 33873 w 169252"/>
                  <a:gd name="connsiteY13" fmla="*/ 23620 h 273441"/>
                  <a:gd name="connsiteX14" fmla="*/ 34037 w 169252"/>
                  <a:gd name="connsiteY14" fmla="*/ 23549 h 273441"/>
                  <a:gd name="connsiteX15" fmla="*/ 56048 w 169252"/>
                  <a:gd name="connsiteY15" fmla="*/ 2417 h 273441"/>
                  <a:gd name="connsiteX0" fmla="*/ 47233 w 169252"/>
                  <a:gd name="connsiteY0" fmla="*/ 0 h 275857"/>
                  <a:gd name="connsiteX1" fmla="*/ 112871 w 169252"/>
                  <a:gd name="connsiteY1" fmla="*/ 2416 h 275857"/>
                  <a:gd name="connsiteX2" fmla="*/ 134882 w 169252"/>
                  <a:gd name="connsiteY2" fmla="*/ 24427 h 275857"/>
                  <a:gd name="connsiteX3" fmla="*/ 169252 w 169252"/>
                  <a:gd name="connsiteY3" fmla="*/ 139729 h 275857"/>
                  <a:gd name="connsiteX4" fmla="*/ 135531 w 169252"/>
                  <a:gd name="connsiteY4" fmla="*/ 184763 h 275857"/>
                  <a:gd name="connsiteX5" fmla="*/ 134882 w 169252"/>
                  <a:gd name="connsiteY5" fmla="*/ 184763 h 275857"/>
                  <a:gd name="connsiteX6" fmla="*/ 136645 w 169252"/>
                  <a:gd name="connsiteY6" fmla="*/ 258108 h 275857"/>
                  <a:gd name="connsiteX7" fmla="*/ 112871 w 169252"/>
                  <a:gd name="connsiteY7" fmla="*/ 275857 h 275857"/>
                  <a:gd name="connsiteX8" fmla="*/ 56048 w 169252"/>
                  <a:gd name="connsiteY8" fmla="*/ 275857 h 275857"/>
                  <a:gd name="connsiteX9" fmla="*/ 34037 w 169252"/>
                  <a:gd name="connsiteY9" fmla="*/ 253846 h 275857"/>
                  <a:gd name="connsiteX10" fmla="*/ 34037 w 169252"/>
                  <a:gd name="connsiteY10" fmla="*/ 184763 h 275857"/>
                  <a:gd name="connsiteX11" fmla="*/ 30196 w 169252"/>
                  <a:gd name="connsiteY11" fmla="*/ 184763 h 275857"/>
                  <a:gd name="connsiteX12" fmla="*/ 0 w 169252"/>
                  <a:gd name="connsiteY12" fmla="*/ 143990 h 275857"/>
                  <a:gd name="connsiteX13" fmla="*/ 33873 w 169252"/>
                  <a:gd name="connsiteY13" fmla="*/ 26036 h 275857"/>
                  <a:gd name="connsiteX14" fmla="*/ 34037 w 169252"/>
                  <a:gd name="connsiteY14" fmla="*/ 25965 h 275857"/>
                  <a:gd name="connsiteX15" fmla="*/ 47233 w 169252"/>
                  <a:gd name="connsiteY15" fmla="*/ 0 h 275857"/>
                  <a:gd name="connsiteX0" fmla="*/ 47233 w 169252"/>
                  <a:gd name="connsiteY0" fmla="*/ 4833 h 273441"/>
                  <a:gd name="connsiteX1" fmla="*/ 112871 w 169252"/>
                  <a:gd name="connsiteY1" fmla="*/ 0 h 273441"/>
                  <a:gd name="connsiteX2" fmla="*/ 134882 w 169252"/>
                  <a:gd name="connsiteY2" fmla="*/ 22011 h 273441"/>
                  <a:gd name="connsiteX3" fmla="*/ 169252 w 169252"/>
                  <a:gd name="connsiteY3" fmla="*/ 137313 h 273441"/>
                  <a:gd name="connsiteX4" fmla="*/ 135531 w 169252"/>
                  <a:gd name="connsiteY4" fmla="*/ 182347 h 273441"/>
                  <a:gd name="connsiteX5" fmla="*/ 134882 w 169252"/>
                  <a:gd name="connsiteY5" fmla="*/ 182347 h 273441"/>
                  <a:gd name="connsiteX6" fmla="*/ 136645 w 169252"/>
                  <a:gd name="connsiteY6" fmla="*/ 255692 h 273441"/>
                  <a:gd name="connsiteX7" fmla="*/ 112871 w 169252"/>
                  <a:gd name="connsiteY7" fmla="*/ 273441 h 273441"/>
                  <a:gd name="connsiteX8" fmla="*/ 56048 w 169252"/>
                  <a:gd name="connsiteY8" fmla="*/ 273441 h 273441"/>
                  <a:gd name="connsiteX9" fmla="*/ 34037 w 169252"/>
                  <a:gd name="connsiteY9" fmla="*/ 251430 h 273441"/>
                  <a:gd name="connsiteX10" fmla="*/ 34037 w 169252"/>
                  <a:gd name="connsiteY10" fmla="*/ 182347 h 273441"/>
                  <a:gd name="connsiteX11" fmla="*/ 30196 w 169252"/>
                  <a:gd name="connsiteY11" fmla="*/ 182347 h 273441"/>
                  <a:gd name="connsiteX12" fmla="*/ 0 w 169252"/>
                  <a:gd name="connsiteY12" fmla="*/ 141574 h 273441"/>
                  <a:gd name="connsiteX13" fmla="*/ 33873 w 169252"/>
                  <a:gd name="connsiteY13" fmla="*/ 23620 h 273441"/>
                  <a:gd name="connsiteX14" fmla="*/ 34037 w 169252"/>
                  <a:gd name="connsiteY14" fmla="*/ 23549 h 273441"/>
                  <a:gd name="connsiteX15" fmla="*/ 47233 w 169252"/>
                  <a:gd name="connsiteY15" fmla="*/ 4833 h 273441"/>
                  <a:gd name="connsiteX0" fmla="*/ 47233 w 169252"/>
                  <a:gd name="connsiteY0" fmla="*/ 4833 h 273441"/>
                  <a:gd name="connsiteX1" fmla="*/ 112871 w 169252"/>
                  <a:gd name="connsiteY1" fmla="*/ 0 h 273441"/>
                  <a:gd name="connsiteX2" fmla="*/ 134882 w 169252"/>
                  <a:gd name="connsiteY2" fmla="*/ 22011 h 273441"/>
                  <a:gd name="connsiteX3" fmla="*/ 169252 w 169252"/>
                  <a:gd name="connsiteY3" fmla="*/ 137313 h 273441"/>
                  <a:gd name="connsiteX4" fmla="*/ 135531 w 169252"/>
                  <a:gd name="connsiteY4" fmla="*/ 182347 h 273441"/>
                  <a:gd name="connsiteX5" fmla="*/ 134882 w 169252"/>
                  <a:gd name="connsiteY5" fmla="*/ 182347 h 273441"/>
                  <a:gd name="connsiteX6" fmla="*/ 136645 w 169252"/>
                  <a:gd name="connsiteY6" fmla="*/ 255692 h 273441"/>
                  <a:gd name="connsiteX7" fmla="*/ 112871 w 169252"/>
                  <a:gd name="connsiteY7" fmla="*/ 273441 h 273441"/>
                  <a:gd name="connsiteX8" fmla="*/ 56048 w 169252"/>
                  <a:gd name="connsiteY8" fmla="*/ 273441 h 273441"/>
                  <a:gd name="connsiteX9" fmla="*/ 34037 w 169252"/>
                  <a:gd name="connsiteY9" fmla="*/ 251430 h 273441"/>
                  <a:gd name="connsiteX10" fmla="*/ 34037 w 169252"/>
                  <a:gd name="connsiteY10" fmla="*/ 182347 h 273441"/>
                  <a:gd name="connsiteX11" fmla="*/ 30196 w 169252"/>
                  <a:gd name="connsiteY11" fmla="*/ 182347 h 273441"/>
                  <a:gd name="connsiteX12" fmla="*/ 0 w 169252"/>
                  <a:gd name="connsiteY12" fmla="*/ 141574 h 273441"/>
                  <a:gd name="connsiteX13" fmla="*/ 33873 w 169252"/>
                  <a:gd name="connsiteY13" fmla="*/ 23620 h 273441"/>
                  <a:gd name="connsiteX14" fmla="*/ 34037 w 169252"/>
                  <a:gd name="connsiteY14" fmla="*/ 23549 h 273441"/>
                  <a:gd name="connsiteX15" fmla="*/ 47233 w 169252"/>
                  <a:gd name="connsiteY15" fmla="*/ 4833 h 273441"/>
                  <a:gd name="connsiteX0" fmla="*/ 50758 w 169252"/>
                  <a:gd name="connsiteY0" fmla="*/ 2117 h 277973"/>
                  <a:gd name="connsiteX1" fmla="*/ 112871 w 169252"/>
                  <a:gd name="connsiteY1" fmla="*/ 4532 h 277973"/>
                  <a:gd name="connsiteX2" fmla="*/ 134882 w 169252"/>
                  <a:gd name="connsiteY2" fmla="*/ 26543 h 277973"/>
                  <a:gd name="connsiteX3" fmla="*/ 169252 w 169252"/>
                  <a:gd name="connsiteY3" fmla="*/ 141845 h 277973"/>
                  <a:gd name="connsiteX4" fmla="*/ 135531 w 169252"/>
                  <a:gd name="connsiteY4" fmla="*/ 186879 h 277973"/>
                  <a:gd name="connsiteX5" fmla="*/ 134882 w 169252"/>
                  <a:gd name="connsiteY5" fmla="*/ 186879 h 277973"/>
                  <a:gd name="connsiteX6" fmla="*/ 136645 w 169252"/>
                  <a:gd name="connsiteY6" fmla="*/ 260224 h 277973"/>
                  <a:gd name="connsiteX7" fmla="*/ 112871 w 169252"/>
                  <a:gd name="connsiteY7" fmla="*/ 277973 h 277973"/>
                  <a:gd name="connsiteX8" fmla="*/ 56048 w 169252"/>
                  <a:gd name="connsiteY8" fmla="*/ 277973 h 277973"/>
                  <a:gd name="connsiteX9" fmla="*/ 34037 w 169252"/>
                  <a:gd name="connsiteY9" fmla="*/ 255962 h 277973"/>
                  <a:gd name="connsiteX10" fmla="*/ 34037 w 169252"/>
                  <a:gd name="connsiteY10" fmla="*/ 186879 h 277973"/>
                  <a:gd name="connsiteX11" fmla="*/ 30196 w 169252"/>
                  <a:gd name="connsiteY11" fmla="*/ 186879 h 277973"/>
                  <a:gd name="connsiteX12" fmla="*/ 0 w 169252"/>
                  <a:gd name="connsiteY12" fmla="*/ 146106 h 277973"/>
                  <a:gd name="connsiteX13" fmla="*/ 33873 w 169252"/>
                  <a:gd name="connsiteY13" fmla="*/ 28152 h 277973"/>
                  <a:gd name="connsiteX14" fmla="*/ 34037 w 169252"/>
                  <a:gd name="connsiteY14" fmla="*/ 28081 h 277973"/>
                  <a:gd name="connsiteX15" fmla="*/ 50758 w 169252"/>
                  <a:gd name="connsiteY15" fmla="*/ 2117 h 277973"/>
                  <a:gd name="connsiteX0" fmla="*/ 54284 w 169252"/>
                  <a:gd name="connsiteY0" fmla="*/ 3173 h 274197"/>
                  <a:gd name="connsiteX1" fmla="*/ 112871 w 169252"/>
                  <a:gd name="connsiteY1" fmla="*/ 756 h 274197"/>
                  <a:gd name="connsiteX2" fmla="*/ 134882 w 169252"/>
                  <a:gd name="connsiteY2" fmla="*/ 22767 h 274197"/>
                  <a:gd name="connsiteX3" fmla="*/ 169252 w 169252"/>
                  <a:gd name="connsiteY3" fmla="*/ 138069 h 274197"/>
                  <a:gd name="connsiteX4" fmla="*/ 135531 w 169252"/>
                  <a:gd name="connsiteY4" fmla="*/ 183103 h 274197"/>
                  <a:gd name="connsiteX5" fmla="*/ 134882 w 169252"/>
                  <a:gd name="connsiteY5" fmla="*/ 183103 h 274197"/>
                  <a:gd name="connsiteX6" fmla="*/ 136645 w 169252"/>
                  <a:gd name="connsiteY6" fmla="*/ 256448 h 274197"/>
                  <a:gd name="connsiteX7" fmla="*/ 112871 w 169252"/>
                  <a:gd name="connsiteY7" fmla="*/ 274197 h 274197"/>
                  <a:gd name="connsiteX8" fmla="*/ 56048 w 169252"/>
                  <a:gd name="connsiteY8" fmla="*/ 274197 h 274197"/>
                  <a:gd name="connsiteX9" fmla="*/ 34037 w 169252"/>
                  <a:gd name="connsiteY9" fmla="*/ 252186 h 274197"/>
                  <a:gd name="connsiteX10" fmla="*/ 34037 w 169252"/>
                  <a:gd name="connsiteY10" fmla="*/ 183103 h 274197"/>
                  <a:gd name="connsiteX11" fmla="*/ 30196 w 169252"/>
                  <a:gd name="connsiteY11" fmla="*/ 183103 h 274197"/>
                  <a:gd name="connsiteX12" fmla="*/ 0 w 169252"/>
                  <a:gd name="connsiteY12" fmla="*/ 142330 h 274197"/>
                  <a:gd name="connsiteX13" fmla="*/ 33873 w 169252"/>
                  <a:gd name="connsiteY13" fmla="*/ 24376 h 274197"/>
                  <a:gd name="connsiteX14" fmla="*/ 34037 w 169252"/>
                  <a:gd name="connsiteY14" fmla="*/ 24305 h 274197"/>
                  <a:gd name="connsiteX15" fmla="*/ 54284 w 169252"/>
                  <a:gd name="connsiteY15" fmla="*/ 3173 h 274197"/>
                  <a:gd name="connsiteX0" fmla="*/ 54284 w 169252"/>
                  <a:gd name="connsiteY0" fmla="*/ 2417 h 273441"/>
                  <a:gd name="connsiteX1" fmla="*/ 112871 w 169252"/>
                  <a:gd name="connsiteY1" fmla="*/ 0 h 273441"/>
                  <a:gd name="connsiteX2" fmla="*/ 134882 w 169252"/>
                  <a:gd name="connsiteY2" fmla="*/ 22011 h 273441"/>
                  <a:gd name="connsiteX3" fmla="*/ 169252 w 169252"/>
                  <a:gd name="connsiteY3" fmla="*/ 137313 h 273441"/>
                  <a:gd name="connsiteX4" fmla="*/ 135531 w 169252"/>
                  <a:gd name="connsiteY4" fmla="*/ 182347 h 273441"/>
                  <a:gd name="connsiteX5" fmla="*/ 134882 w 169252"/>
                  <a:gd name="connsiteY5" fmla="*/ 182347 h 273441"/>
                  <a:gd name="connsiteX6" fmla="*/ 136645 w 169252"/>
                  <a:gd name="connsiteY6" fmla="*/ 255692 h 273441"/>
                  <a:gd name="connsiteX7" fmla="*/ 112871 w 169252"/>
                  <a:gd name="connsiteY7" fmla="*/ 273441 h 273441"/>
                  <a:gd name="connsiteX8" fmla="*/ 56048 w 169252"/>
                  <a:gd name="connsiteY8" fmla="*/ 273441 h 273441"/>
                  <a:gd name="connsiteX9" fmla="*/ 34037 w 169252"/>
                  <a:gd name="connsiteY9" fmla="*/ 251430 h 273441"/>
                  <a:gd name="connsiteX10" fmla="*/ 34037 w 169252"/>
                  <a:gd name="connsiteY10" fmla="*/ 182347 h 273441"/>
                  <a:gd name="connsiteX11" fmla="*/ 30196 w 169252"/>
                  <a:gd name="connsiteY11" fmla="*/ 182347 h 273441"/>
                  <a:gd name="connsiteX12" fmla="*/ 0 w 169252"/>
                  <a:gd name="connsiteY12" fmla="*/ 141574 h 273441"/>
                  <a:gd name="connsiteX13" fmla="*/ 33873 w 169252"/>
                  <a:gd name="connsiteY13" fmla="*/ 23620 h 273441"/>
                  <a:gd name="connsiteX14" fmla="*/ 34037 w 169252"/>
                  <a:gd name="connsiteY14" fmla="*/ 23549 h 273441"/>
                  <a:gd name="connsiteX15" fmla="*/ 54284 w 169252"/>
                  <a:gd name="connsiteY15" fmla="*/ 2417 h 273441"/>
                  <a:gd name="connsiteX0" fmla="*/ 48996 w 169252"/>
                  <a:gd name="connsiteY0" fmla="*/ 0 h 275857"/>
                  <a:gd name="connsiteX1" fmla="*/ 112871 w 169252"/>
                  <a:gd name="connsiteY1" fmla="*/ 2416 h 275857"/>
                  <a:gd name="connsiteX2" fmla="*/ 134882 w 169252"/>
                  <a:gd name="connsiteY2" fmla="*/ 24427 h 275857"/>
                  <a:gd name="connsiteX3" fmla="*/ 169252 w 169252"/>
                  <a:gd name="connsiteY3" fmla="*/ 139729 h 275857"/>
                  <a:gd name="connsiteX4" fmla="*/ 135531 w 169252"/>
                  <a:gd name="connsiteY4" fmla="*/ 184763 h 275857"/>
                  <a:gd name="connsiteX5" fmla="*/ 134882 w 169252"/>
                  <a:gd name="connsiteY5" fmla="*/ 184763 h 275857"/>
                  <a:gd name="connsiteX6" fmla="*/ 136645 w 169252"/>
                  <a:gd name="connsiteY6" fmla="*/ 258108 h 275857"/>
                  <a:gd name="connsiteX7" fmla="*/ 112871 w 169252"/>
                  <a:gd name="connsiteY7" fmla="*/ 275857 h 275857"/>
                  <a:gd name="connsiteX8" fmla="*/ 56048 w 169252"/>
                  <a:gd name="connsiteY8" fmla="*/ 275857 h 275857"/>
                  <a:gd name="connsiteX9" fmla="*/ 34037 w 169252"/>
                  <a:gd name="connsiteY9" fmla="*/ 253846 h 275857"/>
                  <a:gd name="connsiteX10" fmla="*/ 34037 w 169252"/>
                  <a:gd name="connsiteY10" fmla="*/ 184763 h 275857"/>
                  <a:gd name="connsiteX11" fmla="*/ 30196 w 169252"/>
                  <a:gd name="connsiteY11" fmla="*/ 184763 h 275857"/>
                  <a:gd name="connsiteX12" fmla="*/ 0 w 169252"/>
                  <a:gd name="connsiteY12" fmla="*/ 143990 h 275857"/>
                  <a:gd name="connsiteX13" fmla="*/ 33873 w 169252"/>
                  <a:gd name="connsiteY13" fmla="*/ 26036 h 275857"/>
                  <a:gd name="connsiteX14" fmla="*/ 34037 w 169252"/>
                  <a:gd name="connsiteY14" fmla="*/ 25965 h 275857"/>
                  <a:gd name="connsiteX15" fmla="*/ 48996 w 169252"/>
                  <a:gd name="connsiteY15" fmla="*/ 0 h 275857"/>
                  <a:gd name="connsiteX0" fmla="*/ 48996 w 169252"/>
                  <a:gd name="connsiteY0" fmla="*/ 0 h 278273"/>
                  <a:gd name="connsiteX1" fmla="*/ 112871 w 169252"/>
                  <a:gd name="connsiteY1" fmla="*/ 4832 h 278273"/>
                  <a:gd name="connsiteX2" fmla="*/ 134882 w 169252"/>
                  <a:gd name="connsiteY2" fmla="*/ 26843 h 278273"/>
                  <a:gd name="connsiteX3" fmla="*/ 169252 w 169252"/>
                  <a:gd name="connsiteY3" fmla="*/ 142145 h 278273"/>
                  <a:gd name="connsiteX4" fmla="*/ 135531 w 169252"/>
                  <a:gd name="connsiteY4" fmla="*/ 187179 h 278273"/>
                  <a:gd name="connsiteX5" fmla="*/ 134882 w 169252"/>
                  <a:gd name="connsiteY5" fmla="*/ 187179 h 278273"/>
                  <a:gd name="connsiteX6" fmla="*/ 136645 w 169252"/>
                  <a:gd name="connsiteY6" fmla="*/ 260524 h 278273"/>
                  <a:gd name="connsiteX7" fmla="*/ 112871 w 169252"/>
                  <a:gd name="connsiteY7" fmla="*/ 278273 h 278273"/>
                  <a:gd name="connsiteX8" fmla="*/ 56048 w 169252"/>
                  <a:gd name="connsiteY8" fmla="*/ 278273 h 278273"/>
                  <a:gd name="connsiteX9" fmla="*/ 34037 w 169252"/>
                  <a:gd name="connsiteY9" fmla="*/ 256262 h 278273"/>
                  <a:gd name="connsiteX10" fmla="*/ 34037 w 169252"/>
                  <a:gd name="connsiteY10" fmla="*/ 187179 h 278273"/>
                  <a:gd name="connsiteX11" fmla="*/ 30196 w 169252"/>
                  <a:gd name="connsiteY11" fmla="*/ 187179 h 278273"/>
                  <a:gd name="connsiteX12" fmla="*/ 0 w 169252"/>
                  <a:gd name="connsiteY12" fmla="*/ 146406 h 278273"/>
                  <a:gd name="connsiteX13" fmla="*/ 33873 w 169252"/>
                  <a:gd name="connsiteY13" fmla="*/ 28452 h 278273"/>
                  <a:gd name="connsiteX14" fmla="*/ 34037 w 169252"/>
                  <a:gd name="connsiteY14" fmla="*/ 28381 h 278273"/>
                  <a:gd name="connsiteX15" fmla="*/ 48996 w 169252"/>
                  <a:gd name="connsiteY15" fmla="*/ 0 h 278273"/>
                  <a:gd name="connsiteX0" fmla="*/ 48996 w 169252"/>
                  <a:gd name="connsiteY0" fmla="*/ 2416 h 273441"/>
                  <a:gd name="connsiteX1" fmla="*/ 112871 w 169252"/>
                  <a:gd name="connsiteY1" fmla="*/ 0 h 273441"/>
                  <a:gd name="connsiteX2" fmla="*/ 134882 w 169252"/>
                  <a:gd name="connsiteY2" fmla="*/ 22011 h 273441"/>
                  <a:gd name="connsiteX3" fmla="*/ 169252 w 169252"/>
                  <a:gd name="connsiteY3" fmla="*/ 137313 h 273441"/>
                  <a:gd name="connsiteX4" fmla="*/ 135531 w 169252"/>
                  <a:gd name="connsiteY4" fmla="*/ 182347 h 273441"/>
                  <a:gd name="connsiteX5" fmla="*/ 134882 w 169252"/>
                  <a:gd name="connsiteY5" fmla="*/ 182347 h 273441"/>
                  <a:gd name="connsiteX6" fmla="*/ 136645 w 169252"/>
                  <a:gd name="connsiteY6" fmla="*/ 255692 h 273441"/>
                  <a:gd name="connsiteX7" fmla="*/ 112871 w 169252"/>
                  <a:gd name="connsiteY7" fmla="*/ 273441 h 273441"/>
                  <a:gd name="connsiteX8" fmla="*/ 56048 w 169252"/>
                  <a:gd name="connsiteY8" fmla="*/ 273441 h 273441"/>
                  <a:gd name="connsiteX9" fmla="*/ 34037 w 169252"/>
                  <a:gd name="connsiteY9" fmla="*/ 251430 h 273441"/>
                  <a:gd name="connsiteX10" fmla="*/ 34037 w 169252"/>
                  <a:gd name="connsiteY10" fmla="*/ 182347 h 273441"/>
                  <a:gd name="connsiteX11" fmla="*/ 30196 w 169252"/>
                  <a:gd name="connsiteY11" fmla="*/ 182347 h 273441"/>
                  <a:gd name="connsiteX12" fmla="*/ 0 w 169252"/>
                  <a:gd name="connsiteY12" fmla="*/ 141574 h 273441"/>
                  <a:gd name="connsiteX13" fmla="*/ 33873 w 169252"/>
                  <a:gd name="connsiteY13" fmla="*/ 23620 h 273441"/>
                  <a:gd name="connsiteX14" fmla="*/ 34037 w 169252"/>
                  <a:gd name="connsiteY14" fmla="*/ 23549 h 273441"/>
                  <a:gd name="connsiteX15" fmla="*/ 48996 w 169252"/>
                  <a:gd name="connsiteY15" fmla="*/ 2416 h 273441"/>
                  <a:gd name="connsiteX0" fmla="*/ 48996 w 169252"/>
                  <a:gd name="connsiteY0" fmla="*/ 0 h 278274"/>
                  <a:gd name="connsiteX1" fmla="*/ 112871 w 169252"/>
                  <a:gd name="connsiteY1" fmla="*/ 4833 h 278274"/>
                  <a:gd name="connsiteX2" fmla="*/ 134882 w 169252"/>
                  <a:gd name="connsiteY2" fmla="*/ 26844 h 278274"/>
                  <a:gd name="connsiteX3" fmla="*/ 169252 w 169252"/>
                  <a:gd name="connsiteY3" fmla="*/ 142146 h 278274"/>
                  <a:gd name="connsiteX4" fmla="*/ 135531 w 169252"/>
                  <a:gd name="connsiteY4" fmla="*/ 187180 h 278274"/>
                  <a:gd name="connsiteX5" fmla="*/ 134882 w 169252"/>
                  <a:gd name="connsiteY5" fmla="*/ 187180 h 278274"/>
                  <a:gd name="connsiteX6" fmla="*/ 136645 w 169252"/>
                  <a:gd name="connsiteY6" fmla="*/ 260525 h 278274"/>
                  <a:gd name="connsiteX7" fmla="*/ 112871 w 169252"/>
                  <a:gd name="connsiteY7" fmla="*/ 278274 h 278274"/>
                  <a:gd name="connsiteX8" fmla="*/ 56048 w 169252"/>
                  <a:gd name="connsiteY8" fmla="*/ 278274 h 278274"/>
                  <a:gd name="connsiteX9" fmla="*/ 34037 w 169252"/>
                  <a:gd name="connsiteY9" fmla="*/ 256263 h 278274"/>
                  <a:gd name="connsiteX10" fmla="*/ 34037 w 169252"/>
                  <a:gd name="connsiteY10" fmla="*/ 187180 h 278274"/>
                  <a:gd name="connsiteX11" fmla="*/ 30196 w 169252"/>
                  <a:gd name="connsiteY11" fmla="*/ 187180 h 278274"/>
                  <a:gd name="connsiteX12" fmla="*/ 0 w 169252"/>
                  <a:gd name="connsiteY12" fmla="*/ 146407 h 278274"/>
                  <a:gd name="connsiteX13" fmla="*/ 33873 w 169252"/>
                  <a:gd name="connsiteY13" fmla="*/ 28453 h 278274"/>
                  <a:gd name="connsiteX14" fmla="*/ 34037 w 169252"/>
                  <a:gd name="connsiteY14" fmla="*/ 28382 h 278274"/>
                  <a:gd name="connsiteX15" fmla="*/ 48996 w 169252"/>
                  <a:gd name="connsiteY15" fmla="*/ 0 h 278274"/>
                  <a:gd name="connsiteX0" fmla="*/ 54284 w 169252"/>
                  <a:gd name="connsiteY0" fmla="*/ 0 h 275857"/>
                  <a:gd name="connsiteX1" fmla="*/ 112871 w 169252"/>
                  <a:gd name="connsiteY1" fmla="*/ 2416 h 275857"/>
                  <a:gd name="connsiteX2" fmla="*/ 134882 w 169252"/>
                  <a:gd name="connsiteY2" fmla="*/ 24427 h 275857"/>
                  <a:gd name="connsiteX3" fmla="*/ 169252 w 169252"/>
                  <a:gd name="connsiteY3" fmla="*/ 139729 h 275857"/>
                  <a:gd name="connsiteX4" fmla="*/ 135531 w 169252"/>
                  <a:gd name="connsiteY4" fmla="*/ 184763 h 275857"/>
                  <a:gd name="connsiteX5" fmla="*/ 134882 w 169252"/>
                  <a:gd name="connsiteY5" fmla="*/ 184763 h 275857"/>
                  <a:gd name="connsiteX6" fmla="*/ 136645 w 169252"/>
                  <a:gd name="connsiteY6" fmla="*/ 258108 h 275857"/>
                  <a:gd name="connsiteX7" fmla="*/ 112871 w 169252"/>
                  <a:gd name="connsiteY7" fmla="*/ 275857 h 275857"/>
                  <a:gd name="connsiteX8" fmla="*/ 56048 w 169252"/>
                  <a:gd name="connsiteY8" fmla="*/ 275857 h 275857"/>
                  <a:gd name="connsiteX9" fmla="*/ 34037 w 169252"/>
                  <a:gd name="connsiteY9" fmla="*/ 253846 h 275857"/>
                  <a:gd name="connsiteX10" fmla="*/ 34037 w 169252"/>
                  <a:gd name="connsiteY10" fmla="*/ 184763 h 275857"/>
                  <a:gd name="connsiteX11" fmla="*/ 30196 w 169252"/>
                  <a:gd name="connsiteY11" fmla="*/ 184763 h 275857"/>
                  <a:gd name="connsiteX12" fmla="*/ 0 w 169252"/>
                  <a:gd name="connsiteY12" fmla="*/ 143990 h 275857"/>
                  <a:gd name="connsiteX13" fmla="*/ 33873 w 169252"/>
                  <a:gd name="connsiteY13" fmla="*/ 26036 h 275857"/>
                  <a:gd name="connsiteX14" fmla="*/ 34037 w 169252"/>
                  <a:gd name="connsiteY14" fmla="*/ 25965 h 275857"/>
                  <a:gd name="connsiteX15" fmla="*/ 54284 w 169252"/>
                  <a:gd name="connsiteY15" fmla="*/ 0 h 275857"/>
                  <a:gd name="connsiteX0" fmla="*/ 48996 w 169252"/>
                  <a:gd name="connsiteY0" fmla="*/ 0 h 275857"/>
                  <a:gd name="connsiteX1" fmla="*/ 112871 w 169252"/>
                  <a:gd name="connsiteY1" fmla="*/ 2416 h 275857"/>
                  <a:gd name="connsiteX2" fmla="*/ 134882 w 169252"/>
                  <a:gd name="connsiteY2" fmla="*/ 24427 h 275857"/>
                  <a:gd name="connsiteX3" fmla="*/ 169252 w 169252"/>
                  <a:gd name="connsiteY3" fmla="*/ 139729 h 275857"/>
                  <a:gd name="connsiteX4" fmla="*/ 135531 w 169252"/>
                  <a:gd name="connsiteY4" fmla="*/ 184763 h 275857"/>
                  <a:gd name="connsiteX5" fmla="*/ 134882 w 169252"/>
                  <a:gd name="connsiteY5" fmla="*/ 184763 h 275857"/>
                  <a:gd name="connsiteX6" fmla="*/ 136645 w 169252"/>
                  <a:gd name="connsiteY6" fmla="*/ 258108 h 275857"/>
                  <a:gd name="connsiteX7" fmla="*/ 112871 w 169252"/>
                  <a:gd name="connsiteY7" fmla="*/ 275857 h 275857"/>
                  <a:gd name="connsiteX8" fmla="*/ 56048 w 169252"/>
                  <a:gd name="connsiteY8" fmla="*/ 275857 h 275857"/>
                  <a:gd name="connsiteX9" fmla="*/ 34037 w 169252"/>
                  <a:gd name="connsiteY9" fmla="*/ 253846 h 275857"/>
                  <a:gd name="connsiteX10" fmla="*/ 34037 w 169252"/>
                  <a:gd name="connsiteY10" fmla="*/ 184763 h 275857"/>
                  <a:gd name="connsiteX11" fmla="*/ 30196 w 169252"/>
                  <a:gd name="connsiteY11" fmla="*/ 184763 h 275857"/>
                  <a:gd name="connsiteX12" fmla="*/ 0 w 169252"/>
                  <a:gd name="connsiteY12" fmla="*/ 143990 h 275857"/>
                  <a:gd name="connsiteX13" fmla="*/ 33873 w 169252"/>
                  <a:gd name="connsiteY13" fmla="*/ 26036 h 275857"/>
                  <a:gd name="connsiteX14" fmla="*/ 34037 w 169252"/>
                  <a:gd name="connsiteY14" fmla="*/ 25965 h 275857"/>
                  <a:gd name="connsiteX15" fmla="*/ 48996 w 169252"/>
                  <a:gd name="connsiteY15" fmla="*/ 0 h 275857"/>
                  <a:gd name="connsiteX0" fmla="*/ 34037 w 169252"/>
                  <a:gd name="connsiteY0" fmla="*/ 23549 h 273441"/>
                  <a:gd name="connsiteX1" fmla="*/ 112871 w 169252"/>
                  <a:gd name="connsiteY1" fmla="*/ 0 h 273441"/>
                  <a:gd name="connsiteX2" fmla="*/ 134882 w 169252"/>
                  <a:gd name="connsiteY2" fmla="*/ 22011 h 273441"/>
                  <a:gd name="connsiteX3" fmla="*/ 169252 w 169252"/>
                  <a:gd name="connsiteY3" fmla="*/ 137313 h 273441"/>
                  <a:gd name="connsiteX4" fmla="*/ 135531 w 169252"/>
                  <a:gd name="connsiteY4" fmla="*/ 182347 h 273441"/>
                  <a:gd name="connsiteX5" fmla="*/ 134882 w 169252"/>
                  <a:gd name="connsiteY5" fmla="*/ 182347 h 273441"/>
                  <a:gd name="connsiteX6" fmla="*/ 136645 w 169252"/>
                  <a:gd name="connsiteY6" fmla="*/ 255692 h 273441"/>
                  <a:gd name="connsiteX7" fmla="*/ 112871 w 169252"/>
                  <a:gd name="connsiteY7" fmla="*/ 273441 h 273441"/>
                  <a:gd name="connsiteX8" fmla="*/ 56048 w 169252"/>
                  <a:gd name="connsiteY8" fmla="*/ 273441 h 273441"/>
                  <a:gd name="connsiteX9" fmla="*/ 34037 w 169252"/>
                  <a:gd name="connsiteY9" fmla="*/ 251430 h 273441"/>
                  <a:gd name="connsiteX10" fmla="*/ 34037 w 169252"/>
                  <a:gd name="connsiteY10" fmla="*/ 182347 h 273441"/>
                  <a:gd name="connsiteX11" fmla="*/ 30196 w 169252"/>
                  <a:gd name="connsiteY11" fmla="*/ 182347 h 273441"/>
                  <a:gd name="connsiteX12" fmla="*/ 0 w 169252"/>
                  <a:gd name="connsiteY12" fmla="*/ 141574 h 273441"/>
                  <a:gd name="connsiteX13" fmla="*/ 33873 w 169252"/>
                  <a:gd name="connsiteY13" fmla="*/ 23620 h 273441"/>
                  <a:gd name="connsiteX14" fmla="*/ 34037 w 169252"/>
                  <a:gd name="connsiteY14" fmla="*/ 23549 h 273441"/>
                  <a:gd name="connsiteX0" fmla="*/ 34037 w 169252"/>
                  <a:gd name="connsiteY0" fmla="*/ 1538 h 251430"/>
                  <a:gd name="connsiteX1" fmla="*/ 134882 w 169252"/>
                  <a:gd name="connsiteY1" fmla="*/ 0 h 251430"/>
                  <a:gd name="connsiteX2" fmla="*/ 169252 w 169252"/>
                  <a:gd name="connsiteY2" fmla="*/ 115302 h 251430"/>
                  <a:gd name="connsiteX3" fmla="*/ 135531 w 169252"/>
                  <a:gd name="connsiteY3" fmla="*/ 160336 h 251430"/>
                  <a:gd name="connsiteX4" fmla="*/ 134882 w 169252"/>
                  <a:gd name="connsiteY4" fmla="*/ 160336 h 251430"/>
                  <a:gd name="connsiteX5" fmla="*/ 136645 w 169252"/>
                  <a:gd name="connsiteY5" fmla="*/ 233681 h 251430"/>
                  <a:gd name="connsiteX6" fmla="*/ 112871 w 169252"/>
                  <a:gd name="connsiteY6" fmla="*/ 251430 h 251430"/>
                  <a:gd name="connsiteX7" fmla="*/ 56048 w 169252"/>
                  <a:gd name="connsiteY7" fmla="*/ 251430 h 251430"/>
                  <a:gd name="connsiteX8" fmla="*/ 34037 w 169252"/>
                  <a:gd name="connsiteY8" fmla="*/ 229419 h 251430"/>
                  <a:gd name="connsiteX9" fmla="*/ 34037 w 169252"/>
                  <a:gd name="connsiteY9" fmla="*/ 160336 h 251430"/>
                  <a:gd name="connsiteX10" fmla="*/ 30196 w 169252"/>
                  <a:gd name="connsiteY10" fmla="*/ 160336 h 251430"/>
                  <a:gd name="connsiteX11" fmla="*/ 0 w 169252"/>
                  <a:gd name="connsiteY11" fmla="*/ 119563 h 251430"/>
                  <a:gd name="connsiteX12" fmla="*/ 33873 w 169252"/>
                  <a:gd name="connsiteY12" fmla="*/ 1609 h 251430"/>
                  <a:gd name="connsiteX13" fmla="*/ 34037 w 169252"/>
                  <a:gd name="connsiteY13" fmla="*/ 1538 h 251430"/>
                  <a:gd name="connsiteX0" fmla="*/ 34037 w 169252"/>
                  <a:gd name="connsiteY0" fmla="*/ 10698 h 260590"/>
                  <a:gd name="connsiteX1" fmla="*/ 134882 w 169252"/>
                  <a:gd name="connsiteY1" fmla="*/ 9160 h 260590"/>
                  <a:gd name="connsiteX2" fmla="*/ 169252 w 169252"/>
                  <a:gd name="connsiteY2" fmla="*/ 124462 h 260590"/>
                  <a:gd name="connsiteX3" fmla="*/ 135531 w 169252"/>
                  <a:gd name="connsiteY3" fmla="*/ 169496 h 260590"/>
                  <a:gd name="connsiteX4" fmla="*/ 134882 w 169252"/>
                  <a:gd name="connsiteY4" fmla="*/ 169496 h 260590"/>
                  <a:gd name="connsiteX5" fmla="*/ 136645 w 169252"/>
                  <a:gd name="connsiteY5" fmla="*/ 242841 h 260590"/>
                  <a:gd name="connsiteX6" fmla="*/ 112871 w 169252"/>
                  <a:gd name="connsiteY6" fmla="*/ 260590 h 260590"/>
                  <a:gd name="connsiteX7" fmla="*/ 56048 w 169252"/>
                  <a:gd name="connsiteY7" fmla="*/ 260590 h 260590"/>
                  <a:gd name="connsiteX8" fmla="*/ 34037 w 169252"/>
                  <a:gd name="connsiteY8" fmla="*/ 238579 h 260590"/>
                  <a:gd name="connsiteX9" fmla="*/ 34037 w 169252"/>
                  <a:gd name="connsiteY9" fmla="*/ 169496 h 260590"/>
                  <a:gd name="connsiteX10" fmla="*/ 30196 w 169252"/>
                  <a:gd name="connsiteY10" fmla="*/ 169496 h 260590"/>
                  <a:gd name="connsiteX11" fmla="*/ 0 w 169252"/>
                  <a:gd name="connsiteY11" fmla="*/ 128723 h 260590"/>
                  <a:gd name="connsiteX12" fmla="*/ 33873 w 169252"/>
                  <a:gd name="connsiteY12" fmla="*/ 10769 h 260590"/>
                  <a:gd name="connsiteX13" fmla="*/ 34037 w 169252"/>
                  <a:gd name="connsiteY13" fmla="*/ 10698 h 260590"/>
                  <a:gd name="connsiteX0" fmla="*/ 34037 w 169252"/>
                  <a:gd name="connsiteY0" fmla="*/ 19845 h 269737"/>
                  <a:gd name="connsiteX1" fmla="*/ 134882 w 169252"/>
                  <a:gd name="connsiteY1" fmla="*/ 18307 h 269737"/>
                  <a:gd name="connsiteX2" fmla="*/ 169252 w 169252"/>
                  <a:gd name="connsiteY2" fmla="*/ 133609 h 269737"/>
                  <a:gd name="connsiteX3" fmla="*/ 135531 w 169252"/>
                  <a:gd name="connsiteY3" fmla="*/ 178643 h 269737"/>
                  <a:gd name="connsiteX4" fmla="*/ 134882 w 169252"/>
                  <a:gd name="connsiteY4" fmla="*/ 178643 h 269737"/>
                  <a:gd name="connsiteX5" fmla="*/ 136645 w 169252"/>
                  <a:gd name="connsiteY5" fmla="*/ 251988 h 269737"/>
                  <a:gd name="connsiteX6" fmla="*/ 112871 w 169252"/>
                  <a:gd name="connsiteY6" fmla="*/ 269737 h 269737"/>
                  <a:gd name="connsiteX7" fmla="*/ 56048 w 169252"/>
                  <a:gd name="connsiteY7" fmla="*/ 269737 h 269737"/>
                  <a:gd name="connsiteX8" fmla="*/ 34037 w 169252"/>
                  <a:gd name="connsiteY8" fmla="*/ 247726 h 269737"/>
                  <a:gd name="connsiteX9" fmla="*/ 34037 w 169252"/>
                  <a:gd name="connsiteY9" fmla="*/ 178643 h 269737"/>
                  <a:gd name="connsiteX10" fmla="*/ 30196 w 169252"/>
                  <a:gd name="connsiteY10" fmla="*/ 178643 h 269737"/>
                  <a:gd name="connsiteX11" fmla="*/ 0 w 169252"/>
                  <a:gd name="connsiteY11" fmla="*/ 137870 h 269737"/>
                  <a:gd name="connsiteX12" fmla="*/ 33873 w 169252"/>
                  <a:gd name="connsiteY12" fmla="*/ 19916 h 269737"/>
                  <a:gd name="connsiteX13" fmla="*/ 34037 w 169252"/>
                  <a:gd name="connsiteY13" fmla="*/ 19845 h 269737"/>
                  <a:gd name="connsiteX0" fmla="*/ 34037 w 169252"/>
                  <a:gd name="connsiteY0" fmla="*/ 25356 h 275248"/>
                  <a:gd name="connsiteX1" fmla="*/ 134882 w 169252"/>
                  <a:gd name="connsiteY1" fmla="*/ 23818 h 275248"/>
                  <a:gd name="connsiteX2" fmla="*/ 169252 w 169252"/>
                  <a:gd name="connsiteY2" fmla="*/ 139120 h 275248"/>
                  <a:gd name="connsiteX3" fmla="*/ 135531 w 169252"/>
                  <a:gd name="connsiteY3" fmla="*/ 184154 h 275248"/>
                  <a:gd name="connsiteX4" fmla="*/ 134882 w 169252"/>
                  <a:gd name="connsiteY4" fmla="*/ 184154 h 275248"/>
                  <a:gd name="connsiteX5" fmla="*/ 136645 w 169252"/>
                  <a:gd name="connsiteY5" fmla="*/ 257499 h 275248"/>
                  <a:gd name="connsiteX6" fmla="*/ 112871 w 169252"/>
                  <a:gd name="connsiteY6" fmla="*/ 275248 h 275248"/>
                  <a:gd name="connsiteX7" fmla="*/ 56048 w 169252"/>
                  <a:gd name="connsiteY7" fmla="*/ 275248 h 275248"/>
                  <a:gd name="connsiteX8" fmla="*/ 34037 w 169252"/>
                  <a:gd name="connsiteY8" fmla="*/ 253237 h 275248"/>
                  <a:gd name="connsiteX9" fmla="*/ 34037 w 169252"/>
                  <a:gd name="connsiteY9" fmla="*/ 184154 h 275248"/>
                  <a:gd name="connsiteX10" fmla="*/ 30196 w 169252"/>
                  <a:gd name="connsiteY10" fmla="*/ 184154 h 275248"/>
                  <a:gd name="connsiteX11" fmla="*/ 0 w 169252"/>
                  <a:gd name="connsiteY11" fmla="*/ 143381 h 275248"/>
                  <a:gd name="connsiteX12" fmla="*/ 33873 w 169252"/>
                  <a:gd name="connsiteY12" fmla="*/ 25427 h 275248"/>
                  <a:gd name="connsiteX13" fmla="*/ 34037 w 169252"/>
                  <a:gd name="connsiteY13" fmla="*/ 25356 h 275248"/>
                  <a:gd name="connsiteX0" fmla="*/ 34037 w 169252"/>
                  <a:gd name="connsiteY0" fmla="*/ 24529 h 274421"/>
                  <a:gd name="connsiteX1" fmla="*/ 134882 w 169252"/>
                  <a:gd name="connsiteY1" fmla="*/ 22991 h 274421"/>
                  <a:gd name="connsiteX2" fmla="*/ 169252 w 169252"/>
                  <a:gd name="connsiteY2" fmla="*/ 138293 h 274421"/>
                  <a:gd name="connsiteX3" fmla="*/ 135531 w 169252"/>
                  <a:gd name="connsiteY3" fmla="*/ 183327 h 274421"/>
                  <a:gd name="connsiteX4" fmla="*/ 134882 w 169252"/>
                  <a:gd name="connsiteY4" fmla="*/ 183327 h 274421"/>
                  <a:gd name="connsiteX5" fmla="*/ 136645 w 169252"/>
                  <a:gd name="connsiteY5" fmla="*/ 256672 h 274421"/>
                  <a:gd name="connsiteX6" fmla="*/ 112871 w 169252"/>
                  <a:gd name="connsiteY6" fmla="*/ 274421 h 274421"/>
                  <a:gd name="connsiteX7" fmla="*/ 56048 w 169252"/>
                  <a:gd name="connsiteY7" fmla="*/ 274421 h 274421"/>
                  <a:gd name="connsiteX8" fmla="*/ 34037 w 169252"/>
                  <a:gd name="connsiteY8" fmla="*/ 252410 h 274421"/>
                  <a:gd name="connsiteX9" fmla="*/ 34037 w 169252"/>
                  <a:gd name="connsiteY9" fmla="*/ 183327 h 274421"/>
                  <a:gd name="connsiteX10" fmla="*/ 30196 w 169252"/>
                  <a:gd name="connsiteY10" fmla="*/ 183327 h 274421"/>
                  <a:gd name="connsiteX11" fmla="*/ 0 w 169252"/>
                  <a:gd name="connsiteY11" fmla="*/ 142554 h 274421"/>
                  <a:gd name="connsiteX12" fmla="*/ 33873 w 169252"/>
                  <a:gd name="connsiteY12" fmla="*/ 24600 h 274421"/>
                  <a:gd name="connsiteX13" fmla="*/ 34037 w 169252"/>
                  <a:gd name="connsiteY13" fmla="*/ 24529 h 27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9252" h="274421">
                    <a:moveTo>
                      <a:pt x="34037" y="24529"/>
                    </a:moveTo>
                    <a:cubicBezTo>
                      <a:pt x="69414" y="-2561"/>
                      <a:pt x="88927" y="-12739"/>
                      <a:pt x="134882" y="22991"/>
                    </a:cubicBezTo>
                    <a:lnTo>
                      <a:pt x="169252" y="138293"/>
                    </a:lnTo>
                    <a:cubicBezTo>
                      <a:pt x="169252" y="160811"/>
                      <a:pt x="158049" y="183327"/>
                      <a:pt x="135531" y="183327"/>
                    </a:cubicBezTo>
                    <a:lnTo>
                      <a:pt x="134882" y="183327"/>
                    </a:lnTo>
                    <a:cubicBezTo>
                      <a:pt x="135470" y="207775"/>
                      <a:pt x="136057" y="232224"/>
                      <a:pt x="136645" y="256672"/>
                    </a:cubicBezTo>
                    <a:cubicBezTo>
                      <a:pt x="136645" y="268828"/>
                      <a:pt x="125027" y="274421"/>
                      <a:pt x="112871" y="274421"/>
                    </a:cubicBezTo>
                    <a:lnTo>
                      <a:pt x="56048" y="274421"/>
                    </a:lnTo>
                    <a:cubicBezTo>
                      <a:pt x="43892" y="274421"/>
                      <a:pt x="34037" y="264566"/>
                      <a:pt x="34037" y="252410"/>
                    </a:cubicBezTo>
                    <a:lnTo>
                      <a:pt x="34037" y="183327"/>
                    </a:lnTo>
                    <a:lnTo>
                      <a:pt x="30196" y="183327"/>
                    </a:lnTo>
                    <a:cubicBezTo>
                      <a:pt x="7678" y="183327"/>
                      <a:pt x="0" y="165072"/>
                      <a:pt x="0" y="142554"/>
                    </a:cubicBezTo>
                    <a:lnTo>
                      <a:pt x="33873" y="24600"/>
                    </a:lnTo>
                    <a:lnTo>
                      <a:pt x="34037" y="24529"/>
                    </a:lnTo>
                    <a:close/>
                  </a:path>
                </a:pathLst>
              </a:custGeom>
              <a:solidFill>
                <a:srgbClr val="FF800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>
                <a:extLst>
                  <a:ext uri="{FF2B5EF4-FFF2-40B4-BE49-F238E27FC236}">
                    <a16:creationId xmlns:a16="http://schemas.microsoft.com/office/drawing/2014/main" id="{26C4910D-CF6F-4A4F-9668-90740815F26F}"/>
                  </a:ext>
                </a:extLst>
              </p:cNvPr>
              <p:cNvSpPr/>
              <p:nvPr/>
            </p:nvSpPr>
            <p:spPr>
              <a:xfrm>
                <a:off x="5177076" y="4049442"/>
                <a:ext cx="117874" cy="117874"/>
              </a:xfrm>
              <a:prstGeom prst="ellipse">
                <a:avLst/>
              </a:prstGeom>
              <a:solidFill>
                <a:srgbClr val="FF800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E601D024-8F27-EE53-4A11-ED6245B09B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54" y="1897794"/>
            <a:ext cx="136699" cy="136699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23B516AC-44A4-8B80-EBC9-32A9B94749A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54" y="2230542"/>
            <a:ext cx="136699" cy="136699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DCF87496-C348-AF0A-0321-FEF5CA0B576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54" y="2475032"/>
            <a:ext cx="136699" cy="136699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6EF80211-5436-F759-773D-934028C3A24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54" y="2809859"/>
            <a:ext cx="136699" cy="136699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B3988FD3-8B86-B222-44B2-6931EFFE344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54" y="3228784"/>
            <a:ext cx="136699" cy="136699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ED8CE7CB-0F62-28F9-5CC4-7223CAF1C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54" y="3561532"/>
            <a:ext cx="136699" cy="136699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E1AA508B-7ECC-F04B-5E71-58F9DA9D3BA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54" y="3808104"/>
            <a:ext cx="136699" cy="136699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BA1579BA-9784-5A7D-1203-6C1941FC6E8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54" y="1579973"/>
            <a:ext cx="136699" cy="13669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08F583-8F79-45EF-9301-084654646DD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535" y="2086987"/>
            <a:ext cx="136699" cy="1366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60EF61-6D72-C438-7B61-FB70847EEF0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535" y="2353826"/>
            <a:ext cx="136699" cy="1366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BEDD15-15DE-BEAC-82D7-1A5DF99132B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535" y="2625365"/>
            <a:ext cx="136699" cy="1366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2BEC2D-0648-53E7-17DF-66FF23765DE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535" y="2874090"/>
            <a:ext cx="136699" cy="1366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8A8F71-6D7E-930E-8934-CBDBC0D1200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535" y="1803339"/>
            <a:ext cx="136699" cy="13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90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A6BC59FD-89B8-57E2-2DA9-CAE256B0DCED}"/>
              </a:ext>
            </a:extLst>
          </p:cNvPr>
          <p:cNvSpPr/>
          <p:nvPr/>
        </p:nvSpPr>
        <p:spPr>
          <a:xfrm>
            <a:off x="0" y="0"/>
            <a:ext cx="7429500" cy="6858000"/>
          </a:xfrm>
          <a:prstGeom prst="rect">
            <a:avLst/>
          </a:prstGeom>
          <a:solidFill>
            <a:srgbClr val="DEC3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5D58B9C-A2C7-C69E-B21F-3C03EF9DCB8F}"/>
              </a:ext>
            </a:extLst>
          </p:cNvPr>
          <p:cNvSpPr/>
          <p:nvPr/>
        </p:nvSpPr>
        <p:spPr>
          <a:xfrm rot="18900000" flipH="1">
            <a:off x="178790" y="1870396"/>
            <a:ext cx="3118106" cy="3118106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D9FB8EF-1E31-87E9-E9FA-7016D4E90CDF}"/>
              </a:ext>
            </a:extLst>
          </p:cNvPr>
          <p:cNvSpPr/>
          <p:nvPr/>
        </p:nvSpPr>
        <p:spPr>
          <a:xfrm rot="18900000" flipH="1">
            <a:off x="178786" y="6303317"/>
            <a:ext cx="3118106" cy="3118106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A203951-0A69-6ECD-92AD-778C4D767E6C}"/>
              </a:ext>
            </a:extLst>
          </p:cNvPr>
          <p:cNvSpPr/>
          <p:nvPr/>
        </p:nvSpPr>
        <p:spPr>
          <a:xfrm rot="18900000" flipH="1">
            <a:off x="178791" y="-2539272"/>
            <a:ext cx="3118106" cy="3118106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48C1BC4-BC07-FD8B-27D1-CA07FEE1D59B}"/>
              </a:ext>
            </a:extLst>
          </p:cNvPr>
          <p:cNvSpPr/>
          <p:nvPr/>
        </p:nvSpPr>
        <p:spPr>
          <a:xfrm rot="18900000" flipH="1">
            <a:off x="4588460" y="6279165"/>
            <a:ext cx="3118106" cy="3118106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3817ED8-3316-CADD-C6ED-E64428090823}"/>
              </a:ext>
            </a:extLst>
          </p:cNvPr>
          <p:cNvSpPr/>
          <p:nvPr/>
        </p:nvSpPr>
        <p:spPr>
          <a:xfrm rot="18900000" flipH="1">
            <a:off x="4588460" y="-2539271"/>
            <a:ext cx="3118106" cy="3118106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885CBA2-7C18-1054-EE3C-F050EC21A9A2}"/>
              </a:ext>
            </a:extLst>
          </p:cNvPr>
          <p:cNvSpPr/>
          <p:nvPr/>
        </p:nvSpPr>
        <p:spPr>
          <a:xfrm rot="18900000" flipH="1">
            <a:off x="5325379" y="89959"/>
            <a:ext cx="6676279" cy="6676279"/>
          </a:xfrm>
          <a:prstGeom prst="rect">
            <a:avLst/>
          </a:prstGeom>
          <a:solidFill>
            <a:srgbClr val="FFB36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6A47027-35ED-7F2D-5999-7B5BC69BA0F6}"/>
              </a:ext>
            </a:extLst>
          </p:cNvPr>
          <p:cNvSpPr/>
          <p:nvPr/>
        </p:nvSpPr>
        <p:spPr>
          <a:xfrm rot="18900000" flipH="1">
            <a:off x="6215621" y="-5247"/>
            <a:ext cx="6928768" cy="6893460"/>
          </a:xfrm>
          <a:prstGeom prst="rect">
            <a:avLst/>
          </a:prstGeom>
          <a:solidFill>
            <a:srgbClr val="FF800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9D6357AB-7016-CB92-D871-F052D2654F8F}"/>
              </a:ext>
            </a:extLst>
          </p:cNvPr>
          <p:cNvSpPr/>
          <p:nvPr/>
        </p:nvSpPr>
        <p:spPr>
          <a:xfrm rot="18900000" flipH="1">
            <a:off x="178789" y="1869946"/>
            <a:ext cx="3118106" cy="3118106"/>
          </a:xfrm>
          <a:prstGeom prst="rect">
            <a:avLst/>
          </a:prstGeom>
          <a:blipFill dpi="0" rotWithShape="0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r="2000" b="3000"/>
            </a:stretch>
          </a:blip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195EC1D5-C81D-A97F-39BE-8F15DAFFA331}"/>
              </a:ext>
            </a:extLst>
          </p:cNvPr>
          <p:cNvSpPr/>
          <p:nvPr/>
        </p:nvSpPr>
        <p:spPr>
          <a:xfrm rot="18900000" flipH="1">
            <a:off x="2386310" y="-334888"/>
            <a:ext cx="3118106" cy="3118106"/>
          </a:xfrm>
          <a:prstGeom prst="rect">
            <a:avLst/>
          </a:prstGeom>
          <a:blipFill dpi="0" rotWithShape="0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0"/>
            </a:stretch>
          </a:blip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A2191B56-6A74-A221-5347-97DFEF867A4E}"/>
              </a:ext>
            </a:extLst>
          </p:cNvPr>
          <p:cNvSpPr/>
          <p:nvPr/>
        </p:nvSpPr>
        <p:spPr>
          <a:xfrm rot="18900000" flipH="1">
            <a:off x="2383623" y="4074782"/>
            <a:ext cx="3118106" cy="3118106"/>
          </a:xfrm>
          <a:prstGeom prst="rect">
            <a:avLst/>
          </a:prstGeom>
          <a:blipFill dpi="0" rotWithShape="0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0" r="1000"/>
            </a:stretch>
          </a:blip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5BFC14-9ECE-52FA-982D-87D644B274D7}"/>
              </a:ext>
            </a:extLst>
          </p:cNvPr>
          <p:cNvSpPr txBox="1"/>
          <p:nvPr/>
        </p:nvSpPr>
        <p:spPr>
          <a:xfrm>
            <a:off x="8160657" y="-6793"/>
            <a:ext cx="3617897" cy="1351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Open Sans Medium" pitchFamily="2" charset="0"/>
                <a:cs typeface="Arial" panose="020B0604020202020204" pitchFamily="34" charset="0"/>
              </a:rPr>
              <a:t>МАРШРУТИЗАЦИЯ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Open Sans Medium" pitchFamily="2" charset="0"/>
                <a:cs typeface="Arial" panose="020B0604020202020204" pitchFamily="34" charset="0"/>
              </a:rPr>
              <a:t>СЕМЬИ в рамках социального сопровождения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01F743-5A68-C848-60E5-BF15372A6156}"/>
              </a:ext>
            </a:extLst>
          </p:cNvPr>
          <p:cNvSpPr txBox="1"/>
          <p:nvPr/>
        </p:nvSpPr>
        <p:spPr>
          <a:xfrm>
            <a:off x="6161885" y="1330766"/>
            <a:ext cx="361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диагностика, 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поиск путей решения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B4EB9A-742A-12C0-035C-238D70A117A2}"/>
              </a:ext>
            </a:extLst>
          </p:cNvPr>
          <p:cNvSpPr txBox="1"/>
          <p:nvPr/>
        </p:nvSpPr>
        <p:spPr>
          <a:xfrm>
            <a:off x="8279930" y="2009128"/>
            <a:ext cx="2363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разработка маршрута помощи, привлечение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соц.партнеров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489C63-B28B-8AEC-0538-7C27E8C280AF}"/>
              </a:ext>
            </a:extLst>
          </p:cNvPr>
          <p:cNvSpPr txBox="1"/>
          <p:nvPr/>
        </p:nvSpPr>
        <p:spPr>
          <a:xfrm>
            <a:off x="4828611" y="2931585"/>
            <a:ext cx="42049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консультации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семейные встречи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практикумы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арт-терапия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тренинги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803E57-DA63-90AE-89BC-F89FA2D9D013}"/>
              </a:ext>
            </a:extLst>
          </p:cNvPr>
          <p:cNvSpPr txBox="1"/>
          <p:nvPr/>
        </p:nvSpPr>
        <p:spPr>
          <a:xfrm>
            <a:off x="9593042" y="3245225"/>
            <a:ext cx="3123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оказание помощи </a:t>
            </a:r>
          </a:p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совместно с социальными партнерами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D51311E-9285-2556-5A45-F331769DC324}"/>
              </a:ext>
            </a:extLst>
          </p:cNvPr>
          <p:cNvSpPr txBox="1"/>
          <p:nvPr/>
        </p:nvSpPr>
        <p:spPr>
          <a:xfrm>
            <a:off x="5764138" y="4613621"/>
            <a:ext cx="479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актуализация 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индивидуальной 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программы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249C483-589F-5560-EFED-1FFDDE39EBAC}"/>
              </a:ext>
            </a:extLst>
          </p:cNvPr>
          <p:cNvSpPr txBox="1"/>
          <p:nvPr/>
        </p:nvSpPr>
        <p:spPr>
          <a:xfrm>
            <a:off x="8200423" y="5732345"/>
            <a:ext cx="16662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разрешение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проблемы</a:t>
            </a:r>
          </a:p>
        </p:txBody>
      </p:sp>
      <p:sp>
        <p:nvSpPr>
          <p:cNvPr id="52" name="Полилиния: фигура 51">
            <a:extLst>
              <a:ext uri="{FF2B5EF4-FFF2-40B4-BE49-F238E27FC236}">
                <a16:creationId xmlns:a16="http://schemas.microsoft.com/office/drawing/2014/main" id="{D29D4E35-E9F1-399F-3D59-B1D618D91F3C}"/>
              </a:ext>
            </a:extLst>
          </p:cNvPr>
          <p:cNvSpPr/>
          <p:nvPr/>
        </p:nvSpPr>
        <p:spPr>
          <a:xfrm rot="5400000">
            <a:off x="7853986" y="2938888"/>
            <a:ext cx="4470231" cy="1865207"/>
          </a:xfrm>
          <a:custGeom>
            <a:avLst/>
            <a:gdLst>
              <a:gd name="connsiteX0" fmla="*/ 0 w 4711239"/>
              <a:gd name="connsiteY0" fmla="*/ 969688 h 1976597"/>
              <a:gd name="connsiteX1" fmla="*/ 379647 w 4711239"/>
              <a:gd name="connsiteY1" fmla="*/ 153695 h 1976597"/>
              <a:gd name="connsiteX2" fmla="*/ 1322464 w 4711239"/>
              <a:gd name="connsiteY2" fmla="*/ 195015 h 1976597"/>
              <a:gd name="connsiteX3" fmla="*/ 1649806 w 4711239"/>
              <a:gd name="connsiteY3" fmla="*/ 906443 h 1976597"/>
              <a:gd name="connsiteX4" fmla="*/ 1650008 w 4711239"/>
              <a:gd name="connsiteY4" fmla="*/ 990988 h 1976597"/>
              <a:gd name="connsiteX5" fmla="*/ 1651209 w 4711239"/>
              <a:gd name="connsiteY5" fmla="*/ 991016 h 1976597"/>
              <a:gd name="connsiteX6" fmla="*/ 1955566 w 4711239"/>
              <a:gd name="connsiteY6" fmla="*/ 1694971 h 1976597"/>
              <a:gd name="connsiteX7" fmla="*/ 2770686 w 4711239"/>
              <a:gd name="connsiteY7" fmla="*/ 1693848 h 1976597"/>
              <a:gd name="connsiteX8" fmla="*/ 3052629 w 4711239"/>
              <a:gd name="connsiteY8" fmla="*/ 974462 h 1976597"/>
              <a:gd name="connsiteX9" fmla="*/ 3063784 w 4711239"/>
              <a:gd name="connsiteY9" fmla="*/ 973940 h 1976597"/>
              <a:gd name="connsiteX10" fmla="*/ 3085730 w 4711239"/>
              <a:gd name="connsiteY10" fmla="*/ 770311 h 1976597"/>
              <a:gd name="connsiteX11" fmla="*/ 3439328 w 4711239"/>
              <a:gd name="connsiteY11" fmla="*/ 196018 h 1976597"/>
              <a:gd name="connsiteX12" fmla="*/ 4382145 w 4711239"/>
              <a:gd name="connsiteY12" fmla="*/ 237338 h 1976597"/>
              <a:gd name="connsiteX13" fmla="*/ 4709776 w 4711239"/>
              <a:gd name="connsiteY13" fmla="*/ 1069643 h 1976597"/>
              <a:gd name="connsiteX14" fmla="*/ 4585201 w 4711239"/>
              <a:gd name="connsiteY14" fmla="*/ 1060933 h 1976597"/>
              <a:gd name="connsiteX15" fmla="*/ 4314056 w 4711239"/>
              <a:gd name="connsiteY15" fmla="*/ 343531 h 1976597"/>
              <a:gd name="connsiteX16" fmla="*/ 3499774 w 4711239"/>
              <a:gd name="connsiteY16" fmla="*/ 306579 h 1976597"/>
              <a:gd name="connsiteX17" fmla="*/ 3184537 w 4711239"/>
              <a:gd name="connsiteY17" fmla="*/ 1012011 h 1976597"/>
              <a:gd name="connsiteX18" fmla="*/ 3174715 w 4711239"/>
              <a:gd name="connsiteY18" fmla="*/ 1012011 h 1976597"/>
              <a:gd name="connsiteX19" fmla="*/ 3162618 w 4711239"/>
              <a:gd name="connsiteY19" fmla="*/ 1211283 h 1976597"/>
              <a:gd name="connsiteX20" fmla="*/ 2836230 w 4711239"/>
              <a:gd name="connsiteY20" fmla="*/ 1801465 h 1976597"/>
              <a:gd name="connsiteX21" fmla="*/ 1892512 w 4711239"/>
              <a:gd name="connsiteY21" fmla="*/ 1804228 h 1976597"/>
              <a:gd name="connsiteX22" fmla="*/ 1532297 w 4711239"/>
              <a:gd name="connsiteY22" fmla="*/ 1108867 h 1976597"/>
              <a:gd name="connsiteX23" fmla="*/ 1527869 w 4711239"/>
              <a:gd name="connsiteY23" fmla="*/ 1018774 h 1976597"/>
              <a:gd name="connsiteX24" fmla="*/ 1525520 w 4711239"/>
              <a:gd name="connsiteY24" fmla="*/ 1018610 h 1976597"/>
              <a:gd name="connsiteX25" fmla="*/ 1254375 w 4711239"/>
              <a:gd name="connsiteY25" fmla="*/ 301208 h 1976597"/>
              <a:gd name="connsiteX26" fmla="*/ 440093 w 4711239"/>
              <a:gd name="connsiteY26" fmla="*/ 264256 h 1976597"/>
              <a:gd name="connsiteX27" fmla="*/ 124856 w 4711239"/>
              <a:gd name="connsiteY27" fmla="*/ 969688 h 1976597"/>
              <a:gd name="connsiteX0" fmla="*/ 0 w 4711239"/>
              <a:gd name="connsiteY0" fmla="*/ 969688 h 1976597"/>
              <a:gd name="connsiteX1" fmla="*/ 379647 w 4711239"/>
              <a:gd name="connsiteY1" fmla="*/ 153695 h 1976597"/>
              <a:gd name="connsiteX2" fmla="*/ 1322464 w 4711239"/>
              <a:gd name="connsiteY2" fmla="*/ 195015 h 1976597"/>
              <a:gd name="connsiteX3" fmla="*/ 1649806 w 4711239"/>
              <a:gd name="connsiteY3" fmla="*/ 906443 h 1976597"/>
              <a:gd name="connsiteX4" fmla="*/ 1650008 w 4711239"/>
              <a:gd name="connsiteY4" fmla="*/ 990988 h 1976597"/>
              <a:gd name="connsiteX5" fmla="*/ 1651209 w 4711239"/>
              <a:gd name="connsiteY5" fmla="*/ 991016 h 1976597"/>
              <a:gd name="connsiteX6" fmla="*/ 1955566 w 4711239"/>
              <a:gd name="connsiteY6" fmla="*/ 1694971 h 1976597"/>
              <a:gd name="connsiteX7" fmla="*/ 2770686 w 4711239"/>
              <a:gd name="connsiteY7" fmla="*/ 1693848 h 1976597"/>
              <a:gd name="connsiteX8" fmla="*/ 3052629 w 4711239"/>
              <a:gd name="connsiteY8" fmla="*/ 974462 h 1976597"/>
              <a:gd name="connsiteX9" fmla="*/ 3063784 w 4711239"/>
              <a:gd name="connsiteY9" fmla="*/ 973940 h 1976597"/>
              <a:gd name="connsiteX10" fmla="*/ 3085730 w 4711239"/>
              <a:gd name="connsiteY10" fmla="*/ 770311 h 1976597"/>
              <a:gd name="connsiteX11" fmla="*/ 3439328 w 4711239"/>
              <a:gd name="connsiteY11" fmla="*/ 196018 h 1976597"/>
              <a:gd name="connsiteX12" fmla="*/ 4382145 w 4711239"/>
              <a:gd name="connsiteY12" fmla="*/ 237338 h 1976597"/>
              <a:gd name="connsiteX13" fmla="*/ 4709776 w 4711239"/>
              <a:gd name="connsiteY13" fmla="*/ 1069643 h 1976597"/>
              <a:gd name="connsiteX14" fmla="*/ 4585201 w 4711239"/>
              <a:gd name="connsiteY14" fmla="*/ 1060933 h 1976597"/>
              <a:gd name="connsiteX15" fmla="*/ 4314056 w 4711239"/>
              <a:gd name="connsiteY15" fmla="*/ 343531 h 1976597"/>
              <a:gd name="connsiteX16" fmla="*/ 3499774 w 4711239"/>
              <a:gd name="connsiteY16" fmla="*/ 306579 h 1976597"/>
              <a:gd name="connsiteX17" fmla="*/ 3184537 w 4711239"/>
              <a:gd name="connsiteY17" fmla="*/ 1012011 h 1976597"/>
              <a:gd name="connsiteX18" fmla="*/ 3174715 w 4711239"/>
              <a:gd name="connsiteY18" fmla="*/ 1012011 h 1976597"/>
              <a:gd name="connsiteX19" fmla="*/ 3162618 w 4711239"/>
              <a:gd name="connsiteY19" fmla="*/ 1211283 h 1976597"/>
              <a:gd name="connsiteX20" fmla="*/ 2836230 w 4711239"/>
              <a:gd name="connsiteY20" fmla="*/ 1801465 h 1976597"/>
              <a:gd name="connsiteX21" fmla="*/ 1892512 w 4711239"/>
              <a:gd name="connsiteY21" fmla="*/ 1804228 h 1976597"/>
              <a:gd name="connsiteX22" fmla="*/ 1532297 w 4711239"/>
              <a:gd name="connsiteY22" fmla="*/ 1108867 h 1976597"/>
              <a:gd name="connsiteX23" fmla="*/ 1527869 w 4711239"/>
              <a:gd name="connsiteY23" fmla="*/ 1018774 h 1976597"/>
              <a:gd name="connsiteX24" fmla="*/ 1254375 w 4711239"/>
              <a:gd name="connsiteY24" fmla="*/ 301208 h 1976597"/>
              <a:gd name="connsiteX25" fmla="*/ 440093 w 4711239"/>
              <a:gd name="connsiteY25" fmla="*/ 264256 h 1976597"/>
              <a:gd name="connsiteX26" fmla="*/ 124856 w 4711239"/>
              <a:gd name="connsiteY26" fmla="*/ 969688 h 1976597"/>
              <a:gd name="connsiteX27" fmla="*/ 0 w 4711239"/>
              <a:gd name="connsiteY27" fmla="*/ 969688 h 1976597"/>
              <a:gd name="connsiteX0" fmla="*/ 0 w 4711239"/>
              <a:gd name="connsiteY0" fmla="*/ 969688 h 1976597"/>
              <a:gd name="connsiteX1" fmla="*/ 379647 w 4711239"/>
              <a:gd name="connsiteY1" fmla="*/ 153695 h 1976597"/>
              <a:gd name="connsiteX2" fmla="*/ 1322464 w 4711239"/>
              <a:gd name="connsiteY2" fmla="*/ 195015 h 1976597"/>
              <a:gd name="connsiteX3" fmla="*/ 1649806 w 4711239"/>
              <a:gd name="connsiteY3" fmla="*/ 906443 h 1976597"/>
              <a:gd name="connsiteX4" fmla="*/ 1650008 w 4711239"/>
              <a:gd name="connsiteY4" fmla="*/ 990988 h 1976597"/>
              <a:gd name="connsiteX5" fmla="*/ 1651209 w 4711239"/>
              <a:gd name="connsiteY5" fmla="*/ 991016 h 1976597"/>
              <a:gd name="connsiteX6" fmla="*/ 1955566 w 4711239"/>
              <a:gd name="connsiteY6" fmla="*/ 1694971 h 1976597"/>
              <a:gd name="connsiteX7" fmla="*/ 2770686 w 4711239"/>
              <a:gd name="connsiteY7" fmla="*/ 1693848 h 1976597"/>
              <a:gd name="connsiteX8" fmla="*/ 3052629 w 4711239"/>
              <a:gd name="connsiteY8" fmla="*/ 974462 h 1976597"/>
              <a:gd name="connsiteX9" fmla="*/ 3063784 w 4711239"/>
              <a:gd name="connsiteY9" fmla="*/ 973940 h 1976597"/>
              <a:gd name="connsiteX10" fmla="*/ 3085730 w 4711239"/>
              <a:gd name="connsiteY10" fmla="*/ 770311 h 1976597"/>
              <a:gd name="connsiteX11" fmla="*/ 3439328 w 4711239"/>
              <a:gd name="connsiteY11" fmla="*/ 196018 h 1976597"/>
              <a:gd name="connsiteX12" fmla="*/ 4382145 w 4711239"/>
              <a:gd name="connsiteY12" fmla="*/ 237338 h 1976597"/>
              <a:gd name="connsiteX13" fmla="*/ 4709776 w 4711239"/>
              <a:gd name="connsiteY13" fmla="*/ 1069643 h 1976597"/>
              <a:gd name="connsiteX14" fmla="*/ 4585201 w 4711239"/>
              <a:gd name="connsiteY14" fmla="*/ 1060933 h 1976597"/>
              <a:gd name="connsiteX15" fmla="*/ 4314056 w 4711239"/>
              <a:gd name="connsiteY15" fmla="*/ 343531 h 1976597"/>
              <a:gd name="connsiteX16" fmla="*/ 3499774 w 4711239"/>
              <a:gd name="connsiteY16" fmla="*/ 306579 h 1976597"/>
              <a:gd name="connsiteX17" fmla="*/ 3184537 w 4711239"/>
              <a:gd name="connsiteY17" fmla="*/ 1012011 h 1976597"/>
              <a:gd name="connsiteX18" fmla="*/ 3174715 w 4711239"/>
              <a:gd name="connsiteY18" fmla="*/ 1012011 h 1976597"/>
              <a:gd name="connsiteX19" fmla="*/ 3162618 w 4711239"/>
              <a:gd name="connsiteY19" fmla="*/ 1211283 h 1976597"/>
              <a:gd name="connsiteX20" fmla="*/ 2836230 w 4711239"/>
              <a:gd name="connsiteY20" fmla="*/ 1801465 h 1976597"/>
              <a:gd name="connsiteX21" fmla="*/ 1892512 w 4711239"/>
              <a:gd name="connsiteY21" fmla="*/ 1804228 h 1976597"/>
              <a:gd name="connsiteX22" fmla="*/ 1532297 w 4711239"/>
              <a:gd name="connsiteY22" fmla="*/ 1108867 h 1976597"/>
              <a:gd name="connsiteX23" fmla="*/ 1254375 w 4711239"/>
              <a:gd name="connsiteY23" fmla="*/ 301208 h 1976597"/>
              <a:gd name="connsiteX24" fmla="*/ 440093 w 4711239"/>
              <a:gd name="connsiteY24" fmla="*/ 264256 h 1976597"/>
              <a:gd name="connsiteX25" fmla="*/ 124856 w 4711239"/>
              <a:gd name="connsiteY25" fmla="*/ 969688 h 1976597"/>
              <a:gd name="connsiteX26" fmla="*/ 0 w 4711239"/>
              <a:gd name="connsiteY26" fmla="*/ 969688 h 1976597"/>
              <a:gd name="connsiteX0" fmla="*/ 0 w 4711239"/>
              <a:gd name="connsiteY0" fmla="*/ 936322 h 1943231"/>
              <a:gd name="connsiteX1" fmla="*/ 379647 w 4711239"/>
              <a:gd name="connsiteY1" fmla="*/ 120329 h 1943231"/>
              <a:gd name="connsiteX2" fmla="*/ 1322464 w 4711239"/>
              <a:gd name="connsiteY2" fmla="*/ 161649 h 1943231"/>
              <a:gd name="connsiteX3" fmla="*/ 1650008 w 4711239"/>
              <a:gd name="connsiteY3" fmla="*/ 957622 h 1943231"/>
              <a:gd name="connsiteX4" fmla="*/ 1651209 w 4711239"/>
              <a:gd name="connsiteY4" fmla="*/ 957650 h 1943231"/>
              <a:gd name="connsiteX5" fmla="*/ 1955566 w 4711239"/>
              <a:gd name="connsiteY5" fmla="*/ 1661605 h 1943231"/>
              <a:gd name="connsiteX6" fmla="*/ 2770686 w 4711239"/>
              <a:gd name="connsiteY6" fmla="*/ 1660482 h 1943231"/>
              <a:gd name="connsiteX7" fmla="*/ 3052629 w 4711239"/>
              <a:gd name="connsiteY7" fmla="*/ 941096 h 1943231"/>
              <a:gd name="connsiteX8" fmla="*/ 3063784 w 4711239"/>
              <a:gd name="connsiteY8" fmla="*/ 940574 h 1943231"/>
              <a:gd name="connsiteX9" fmla="*/ 3085730 w 4711239"/>
              <a:gd name="connsiteY9" fmla="*/ 736945 h 1943231"/>
              <a:gd name="connsiteX10" fmla="*/ 3439328 w 4711239"/>
              <a:gd name="connsiteY10" fmla="*/ 162652 h 1943231"/>
              <a:gd name="connsiteX11" fmla="*/ 4382145 w 4711239"/>
              <a:gd name="connsiteY11" fmla="*/ 203972 h 1943231"/>
              <a:gd name="connsiteX12" fmla="*/ 4709776 w 4711239"/>
              <a:gd name="connsiteY12" fmla="*/ 1036277 h 1943231"/>
              <a:gd name="connsiteX13" fmla="*/ 4585201 w 4711239"/>
              <a:gd name="connsiteY13" fmla="*/ 1027567 h 1943231"/>
              <a:gd name="connsiteX14" fmla="*/ 4314056 w 4711239"/>
              <a:gd name="connsiteY14" fmla="*/ 310165 h 1943231"/>
              <a:gd name="connsiteX15" fmla="*/ 3499774 w 4711239"/>
              <a:gd name="connsiteY15" fmla="*/ 273213 h 1943231"/>
              <a:gd name="connsiteX16" fmla="*/ 3184537 w 4711239"/>
              <a:gd name="connsiteY16" fmla="*/ 978645 h 1943231"/>
              <a:gd name="connsiteX17" fmla="*/ 3174715 w 4711239"/>
              <a:gd name="connsiteY17" fmla="*/ 978645 h 1943231"/>
              <a:gd name="connsiteX18" fmla="*/ 3162618 w 4711239"/>
              <a:gd name="connsiteY18" fmla="*/ 1177917 h 1943231"/>
              <a:gd name="connsiteX19" fmla="*/ 2836230 w 4711239"/>
              <a:gd name="connsiteY19" fmla="*/ 1768099 h 1943231"/>
              <a:gd name="connsiteX20" fmla="*/ 1892512 w 4711239"/>
              <a:gd name="connsiteY20" fmla="*/ 1770862 h 1943231"/>
              <a:gd name="connsiteX21" fmla="*/ 1532297 w 4711239"/>
              <a:gd name="connsiteY21" fmla="*/ 1075501 h 1943231"/>
              <a:gd name="connsiteX22" fmla="*/ 1254375 w 4711239"/>
              <a:gd name="connsiteY22" fmla="*/ 267842 h 1943231"/>
              <a:gd name="connsiteX23" fmla="*/ 440093 w 4711239"/>
              <a:gd name="connsiteY23" fmla="*/ 230890 h 1943231"/>
              <a:gd name="connsiteX24" fmla="*/ 124856 w 4711239"/>
              <a:gd name="connsiteY24" fmla="*/ 936322 h 1943231"/>
              <a:gd name="connsiteX25" fmla="*/ 0 w 4711239"/>
              <a:gd name="connsiteY25" fmla="*/ 936322 h 1943231"/>
              <a:gd name="connsiteX0" fmla="*/ 0 w 4711239"/>
              <a:gd name="connsiteY0" fmla="*/ 936322 h 1943231"/>
              <a:gd name="connsiteX1" fmla="*/ 379647 w 4711239"/>
              <a:gd name="connsiteY1" fmla="*/ 120329 h 1943231"/>
              <a:gd name="connsiteX2" fmla="*/ 1322464 w 4711239"/>
              <a:gd name="connsiteY2" fmla="*/ 161649 h 1943231"/>
              <a:gd name="connsiteX3" fmla="*/ 1650008 w 4711239"/>
              <a:gd name="connsiteY3" fmla="*/ 957622 h 1943231"/>
              <a:gd name="connsiteX4" fmla="*/ 1651209 w 4711239"/>
              <a:gd name="connsiteY4" fmla="*/ 957650 h 1943231"/>
              <a:gd name="connsiteX5" fmla="*/ 1955566 w 4711239"/>
              <a:gd name="connsiteY5" fmla="*/ 1661605 h 1943231"/>
              <a:gd name="connsiteX6" fmla="*/ 2770686 w 4711239"/>
              <a:gd name="connsiteY6" fmla="*/ 1660482 h 1943231"/>
              <a:gd name="connsiteX7" fmla="*/ 3052629 w 4711239"/>
              <a:gd name="connsiteY7" fmla="*/ 941096 h 1943231"/>
              <a:gd name="connsiteX8" fmla="*/ 3085730 w 4711239"/>
              <a:gd name="connsiteY8" fmla="*/ 736945 h 1943231"/>
              <a:gd name="connsiteX9" fmla="*/ 3439328 w 4711239"/>
              <a:gd name="connsiteY9" fmla="*/ 162652 h 1943231"/>
              <a:gd name="connsiteX10" fmla="*/ 4382145 w 4711239"/>
              <a:gd name="connsiteY10" fmla="*/ 203972 h 1943231"/>
              <a:gd name="connsiteX11" fmla="*/ 4709776 w 4711239"/>
              <a:gd name="connsiteY11" fmla="*/ 1036277 h 1943231"/>
              <a:gd name="connsiteX12" fmla="*/ 4585201 w 4711239"/>
              <a:gd name="connsiteY12" fmla="*/ 1027567 h 1943231"/>
              <a:gd name="connsiteX13" fmla="*/ 4314056 w 4711239"/>
              <a:gd name="connsiteY13" fmla="*/ 310165 h 1943231"/>
              <a:gd name="connsiteX14" fmla="*/ 3499774 w 4711239"/>
              <a:gd name="connsiteY14" fmla="*/ 273213 h 1943231"/>
              <a:gd name="connsiteX15" fmla="*/ 3184537 w 4711239"/>
              <a:gd name="connsiteY15" fmla="*/ 978645 h 1943231"/>
              <a:gd name="connsiteX16" fmla="*/ 3174715 w 4711239"/>
              <a:gd name="connsiteY16" fmla="*/ 978645 h 1943231"/>
              <a:gd name="connsiteX17" fmla="*/ 3162618 w 4711239"/>
              <a:gd name="connsiteY17" fmla="*/ 1177917 h 1943231"/>
              <a:gd name="connsiteX18" fmla="*/ 2836230 w 4711239"/>
              <a:gd name="connsiteY18" fmla="*/ 1768099 h 1943231"/>
              <a:gd name="connsiteX19" fmla="*/ 1892512 w 4711239"/>
              <a:gd name="connsiteY19" fmla="*/ 1770862 h 1943231"/>
              <a:gd name="connsiteX20" fmla="*/ 1532297 w 4711239"/>
              <a:gd name="connsiteY20" fmla="*/ 1075501 h 1943231"/>
              <a:gd name="connsiteX21" fmla="*/ 1254375 w 4711239"/>
              <a:gd name="connsiteY21" fmla="*/ 267842 h 1943231"/>
              <a:gd name="connsiteX22" fmla="*/ 440093 w 4711239"/>
              <a:gd name="connsiteY22" fmla="*/ 230890 h 1943231"/>
              <a:gd name="connsiteX23" fmla="*/ 124856 w 4711239"/>
              <a:gd name="connsiteY23" fmla="*/ 936322 h 1943231"/>
              <a:gd name="connsiteX24" fmla="*/ 0 w 4711239"/>
              <a:gd name="connsiteY24" fmla="*/ 936322 h 1943231"/>
              <a:gd name="connsiteX0" fmla="*/ 0 w 4711239"/>
              <a:gd name="connsiteY0" fmla="*/ 936322 h 1943231"/>
              <a:gd name="connsiteX1" fmla="*/ 379647 w 4711239"/>
              <a:gd name="connsiteY1" fmla="*/ 120329 h 1943231"/>
              <a:gd name="connsiteX2" fmla="*/ 1322464 w 4711239"/>
              <a:gd name="connsiteY2" fmla="*/ 161649 h 1943231"/>
              <a:gd name="connsiteX3" fmla="*/ 1650008 w 4711239"/>
              <a:gd name="connsiteY3" fmla="*/ 957622 h 1943231"/>
              <a:gd name="connsiteX4" fmla="*/ 1651209 w 4711239"/>
              <a:gd name="connsiteY4" fmla="*/ 957650 h 1943231"/>
              <a:gd name="connsiteX5" fmla="*/ 1955566 w 4711239"/>
              <a:gd name="connsiteY5" fmla="*/ 1661605 h 1943231"/>
              <a:gd name="connsiteX6" fmla="*/ 2770686 w 4711239"/>
              <a:gd name="connsiteY6" fmla="*/ 1660482 h 1943231"/>
              <a:gd name="connsiteX7" fmla="*/ 3052629 w 4711239"/>
              <a:gd name="connsiteY7" fmla="*/ 941096 h 1943231"/>
              <a:gd name="connsiteX8" fmla="*/ 3085730 w 4711239"/>
              <a:gd name="connsiteY8" fmla="*/ 736945 h 1943231"/>
              <a:gd name="connsiteX9" fmla="*/ 3439328 w 4711239"/>
              <a:gd name="connsiteY9" fmla="*/ 162652 h 1943231"/>
              <a:gd name="connsiteX10" fmla="*/ 4382145 w 4711239"/>
              <a:gd name="connsiteY10" fmla="*/ 203972 h 1943231"/>
              <a:gd name="connsiteX11" fmla="*/ 4709776 w 4711239"/>
              <a:gd name="connsiteY11" fmla="*/ 1036277 h 1943231"/>
              <a:gd name="connsiteX12" fmla="*/ 4585201 w 4711239"/>
              <a:gd name="connsiteY12" fmla="*/ 1027567 h 1943231"/>
              <a:gd name="connsiteX13" fmla="*/ 4314056 w 4711239"/>
              <a:gd name="connsiteY13" fmla="*/ 310165 h 1943231"/>
              <a:gd name="connsiteX14" fmla="*/ 3499774 w 4711239"/>
              <a:gd name="connsiteY14" fmla="*/ 273213 h 1943231"/>
              <a:gd name="connsiteX15" fmla="*/ 3184537 w 4711239"/>
              <a:gd name="connsiteY15" fmla="*/ 978645 h 1943231"/>
              <a:gd name="connsiteX16" fmla="*/ 3162618 w 4711239"/>
              <a:gd name="connsiteY16" fmla="*/ 1177917 h 1943231"/>
              <a:gd name="connsiteX17" fmla="*/ 2836230 w 4711239"/>
              <a:gd name="connsiteY17" fmla="*/ 1768099 h 1943231"/>
              <a:gd name="connsiteX18" fmla="*/ 1892512 w 4711239"/>
              <a:gd name="connsiteY18" fmla="*/ 1770862 h 1943231"/>
              <a:gd name="connsiteX19" fmla="*/ 1532297 w 4711239"/>
              <a:gd name="connsiteY19" fmla="*/ 1075501 h 1943231"/>
              <a:gd name="connsiteX20" fmla="*/ 1254375 w 4711239"/>
              <a:gd name="connsiteY20" fmla="*/ 267842 h 1943231"/>
              <a:gd name="connsiteX21" fmla="*/ 440093 w 4711239"/>
              <a:gd name="connsiteY21" fmla="*/ 230890 h 1943231"/>
              <a:gd name="connsiteX22" fmla="*/ 124856 w 4711239"/>
              <a:gd name="connsiteY22" fmla="*/ 936322 h 1943231"/>
              <a:gd name="connsiteX23" fmla="*/ 0 w 4711239"/>
              <a:gd name="connsiteY23" fmla="*/ 936322 h 1943231"/>
              <a:gd name="connsiteX0" fmla="*/ 0 w 4711239"/>
              <a:gd name="connsiteY0" fmla="*/ 936322 h 1943231"/>
              <a:gd name="connsiteX1" fmla="*/ 379647 w 4711239"/>
              <a:gd name="connsiteY1" fmla="*/ 120329 h 1943231"/>
              <a:gd name="connsiteX2" fmla="*/ 1322464 w 4711239"/>
              <a:gd name="connsiteY2" fmla="*/ 161649 h 1943231"/>
              <a:gd name="connsiteX3" fmla="*/ 1650008 w 4711239"/>
              <a:gd name="connsiteY3" fmla="*/ 957622 h 1943231"/>
              <a:gd name="connsiteX4" fmla="*/ 1651209 w 4711239"/>
              <a:gd name="connsiteY4" fmla="*/ 957650 h 1943231"/>
              <a:gd name="connsiteX5" fmla="*/ 1955566 w 4711239"/>
              <a:gd name="connsiteY5" fmla="*/ 1661605 h 1943231"/>
              <a:gd name="connsiteX6" fmla="*/ 2770686 w 4711239"/>
              <a:gd name="connsiteY6" fmla="*/ 1660482 h 1943231"/>
              <a:gd name="connsiteX7" fmla="*/ 3052629 w 4711239"/>
              <a:gd name="connsiteY7" fmla="*/ 941096 h 1943231"/>
              <a:gd name="connsiteX8" fmla="*/ 3085730 w 4711239"/>
              <a:gd name="connsiteY8" fmla="*/ 736945 h 1943231"/>
              <a:gd name="connsiteX9" fmla="*/ 3439328 w 4711239"/>
              <a:gd name="connsiteY9" fmla="*/ 162652 h 1943231"/>
              <a:gd name="connsiteX10" fmla="*/ 4382145 w 4711239"/>
              <a:gd name="connsiteY10" fmla="*/ 203972 h 1943231"/>
              <a:gd name="connsiteX11" fmla="*/ 4709776 w 4711239"/>
              <a:gd name="connsiteY11" fmla="*/ 1036277 h 1943231"/>
              <a:gd name="connsiteX12" fmla="*/ 4585201 w 4711239"/>
              <a:gd name="connsiteY12" fmla="*/ 1027567 h 1943231"/>
              <a:gd name="connsiteX13" fmla="*/ 4314056 w 4711239"/>
              <a:gd name="connsiteY13" fmla="*/ 310165 h 1943231"/>
              <a:gd name="connsiteX14" fmla="*/ 3499774 w 4711239"/>
              <a:gd name="connsiteY14" fmla="*/ 273213 h 1943231"/>
              <a:gd name="connsiteX15" fmla="*/ 3184537 w 4711239"/>
              <a:gd name="connsiteY15" fmla="*/ 978645 h 1943231"/>
              <a:gd name="connsiteX16" fmla="*/ 3162618 w 4711239"/>
              <a:gd name="connsiteY16" fmla="*/ 1177917 h 1943231"/>
              <a:gd name="connsiteX17" fmla="*/ 2836230 w 4711239"/>
              <a:gd name="connsiteY17" fmla="*/ 1768099 h 1943231"/>
              <a:gd name="connsiteX18" fmla="*/ 1892512 w 4711239"/>
              <a:gd name="connsiteY18" fmla="*/ 1770862 h 1943231"/>
              <a:gd name="connsiteX19" fmla="*/ 1532297 w 4711239"/>
              <a:gd name="connsiteY19" fmla="*/ 1075501 h 1943231"/>
              <a:gd name="connsiteX20" fmla="*/ 1254375 w 4711239"/>
              <a:gd name="connsiteY20" fmla="*/ 267842 h 1943231"/>
              <a:gd name="connsiteX21" fmla="*/ 440093 w 4711239"/>
              <a:gd name="connsiteY21" fmla="*/ 230890 h 1943231"/>
              <a:gd name="connsiteX22" fmla="*/ 124856 w 4711239"/>
              <a:gd name="connsiteY22" fmla="*/ 936322 h 1943231"/>
              <a:gd name="connsiteX23" fmla="*/ 0 w 4711239"/>
              <a:gd name="connsiteY23" fmla="*/ 936322 h 1943231"/>
              <a:gd name="connsiteX0" fmla="*/ 0 w 4711239"/>
              <a:gd name="connsiteY0" fmla="*/ 936322 h 1943231"/>
              <a:gd name="connsiteX1" fmla="*/ 379647 w 4711239"/>
              <a:gd name="connsiteY1" fmla="*/ 120329 h 1943231"/>
              <a:gd name="connsiteX2" fmla="*/ 1322464 w 4711239"/>
              <a:gd name="connsiteY2" fmla="*/ 161649 h 1943231"/>
              <a:gd name="connsiteX3" fmla="*/ 1650008 w 4711239"/>
              <a:gd name="connsiteY3" fmla="*/ 957622 h 1943231"/>
              <a:gd name="connsiteX4" fmla="*/ 1651209 w 4711239"/>
              <a:gd name="connsiteY4" fmla="*/ 957650 h 1943231"/>
              <a:gd name="connsiteX5" fmla="*/ 1955566 w 4711239"/>
              <a:gd name="connsiteY5" fmla="*/ 1661605 h 1943231"/>
              <a:gd name="connsiteX6" fmla="*/ 2770686 w 4711239"/>
              <a:gd name="connsiteY6" fmla="*/ 1660482 h 1943231"/>
              <a:gd name="connsiteX7" fmla="*/ 3052629 w 4711239"/>
              <a:gd name="connsiteY7" fmla="*/ 941096 h 1943231"/>
              <a:gd name="connsiteX8" fmla="*/ 3085730 w 4711239"/>
              <a:gd name="connsiteY8" fmla="*/ 736945 h 1943231"/>
              <a:gd name="connsiteX9" fmla="*/ 3439328 w 4711239"/>
              <a:gd name="connsiteY9" fmla="*/ 162652 h 1943231"/>
              <a:gd name="connsiteX10" fmla="*/ 4382145 w 4711239"/>
              <a:gd name="connsiteY10" fmla="*/ 203972 h 1943231"/>
              <a:gd name="connsiteX11" fmla="*/ 4709776 w 4711239"/>
              <a:gd name="connsiteY11" fmla="*/ 1036277 h 1943231"/>
              <a:gd name="connsiteX12" fmla="*/ 4585201 w 4711239"/>
              <a:gd name="connsiteY12" fmla="*/ 1027567 h 1943231"/>
              <a:gd name="connsiteX13" fmla="*/ 4314056 w 4711239"/>
              <a:gd name="connsiteY13" fmla="*/ 310165 h 1943231"/>
              <a:gd name="connsiteX14" fmla="*/ 3499774 w 4711239"/>
              <a:gd name="connsiteY14" fmla="*/ 273213 h 1943231"/>
              <a:gd name="connsiteX15" fmla="*/ 3184537 w 4711239"/>
              <a:gd name="connsiteY15" fmla="*/ 978645 h 1943231"/>
              <a:gd name="connsiteX16" fmla="*/ 3162618 w 4711239"/>
              <a:gd name="connsiteY16" fmla="*/ 1177917 h 1943231"/>
              <a:gd name="connsiteX17" fmla="*/ 2836230 w 4711239"/>
              <a:gd name="connsiteY17" fmla="*/ 1768099 h 1943231"/>
              <a:gd name="connsiteX18" fmla="*/ 1892512 w 4711239"/>
              <a:gd name="connsiteY18" fmla="*/ 1770862 h 1943231"/>
              <a:gd name="connsiteX19" fmla="*/ 1532297 w 4711239"/>
              <a:gd name="connsiteY19" fmla="*/ 1075501 h 1943231"/>
              <a:gd name="connsiteX20" fmla="*/ 1254375 w 4711239"/>
              <a:gd name="connsiteY20" fmla="*/ 267842 h 1943231"/>
              <a:gd name="connsiteX21" fmla="*/ 440093 w 4711239"/>
              <a:gd name="connsiteY21" fmla="*/ 230890 h 1943231"/>
              <a:gd name="connsiteX22" fmla="*/ 124856 w 4711239"/>
              <a:gd name="connsiteY22" fmla="*/ 936322 h 1943231"/>
              <a:gd name="connsiteX23" fmla="*/ 0 w 4711239"/>
              <a:gd name="connsiteY23" fmla="*/ 936322 h 1943231"/>
              <a:gd name="connsiteX0" fmla="*/ 0 w 4711239"/>
              <a:gd name="connsiteY0" fmla="*/ 936322 h 1943231"/>
              <a:gd name="connsiteX1" fmla="*/ 379647 w 4711239"/>
              <a:gd name="connsiteY1" fmla="*/ 120329 h 1943231"/>
              <a:gd name="connsiteX2" fmla="*/ 1322464 w 4711239"/>
              <a:gd name="connsiteY2" fmla="*/ 161649 h 1943231"/>
              <a:gd name="connsiteX3" fmla="*/ 1650008 w 4711239"/>
              <a:gd name="connsiteY3" fmla="*/ 957622 h 1943231"/>
              <a:gd name="connsiteX4" fmla="*/ 1651209 w 4711239"/>
              <a:gd name="connsiteY4" fmla="*/ 957650 h 1943231"/>
              <a:gd name="connsiteX5" fmla="*/ 1955566 w 4711239"/>
              <a:gd name="connsiteY5" fmla="*/ 1661605 h 1943231"/>
              <a:gd name="connsiteX6" fmla="*/ 2770686 w 4711239"/>
              <a:gd name="connsiteY6" fmla="*/ 1660482 h 1943231"/>
              <a:gd name="connsiteX7" fmla="*/ 3052629 w 4711239"/>
              <a:gd name="connsiteY7" fmla="*/ 941096 h 1943231"/>
              <a:gd name="connsiteX8" fmla="*/ 3085730 w 4711239"/>
              <a:gd name="connsiteY8" fmla="*/ 736945 h 1943231"/>
              <a:gd name="connsiteX9" fmla="*/ 3439328 w 4711239"/>
              <a:gd name="connsiteY9" fmla="*/ 162652 h 1943231"/>
              <a:gd name="connsiteX10" fmla="*/ 4382145 w 4711239"/>
              <a:gd name="connsiteY10" fmla="*/ 203972 h 1943231"/>
              <a:gd name="connsiteX11" fmla="*/ 4709776 w 4711239"/>
              <a:gd name="connsiteY11" fmla="*/ 1036277 h 1943231"/>
              <a:gd name="connsiteX12" fmla="*/ 4585201 w 4711239"/>
              <a:gd name="connsiteY12" fmla="*/ 1027567 h 1943231"/>
              <a:gd name="connsiteX13" fmla="*/ 4314056 w 4711239"/>
              <a:gd name="connsiteY13" fmla="*/ 310165 h 1943231"/>
              <a:gd name="connsiteX14" fmla="*/ 3499774 w 4711239"/>
              <a:gd name="connsiteY14" fmla="*/ 273213 h 1943231"/>
              <a:gd name="connsiteX15" fmla="*/ 3184537 w 4711239"/>
              <a:gd name="connsiteY15" fmla="*/ 978645 h 1943231"/>
              <a:gd name="connsiteX16" fmla="*/ 3162618 w 4711239"/>
              <a:gd name="connsiteY16" fmla="*/ 1177917 h 1943231"/>
              <a:gd name="connsiteX17" fmla="*/ 2836230 w 4711239"/>
              <a:gd name="connsiteY17" fmla="*/ 1768099 h 1943231"/>
              <a:gd name="connsiteX18" fmla="*/ 1892512 w 4711239"/>
              <a:gd name="connsiteY18" fmla="*/ 1770862 h 1943231"/>
              <a:gd name="connsiteX19" fmla="*/ 1532297 w 4711239"/>
              <a:gd name="connsiteY19" fmla="*/ 1075501 h 1943231"/>
              <a:gd name="connsiteX20" fmla="*/ 1254375 w 4711239"/>
              <a:gd name="connsiteY20" fmla="*/ 267842 h 1943231"/>
              <a:gd name="connsiteX21" fmla="*/ 440093 w 4711239"/>
              <a:gd name="connsiteY21" fmla="*/ 230890 h 1943231"/>
              <a:gd name="connsiteX22" fmla="*/ 124856 w 4711239"/>
              <a:gd name="connsiteY22" fmla="*/ 936322 h 1943231"/>
              <a:gd name="connsiteX23" fmla="*/ 0 w 4711239"/>
              <a:gd name="connsiteY23" fmla="*/ 936322 h 1943231"/>
              <a:gd name="connsiteX0" fmla="*/ 0 w 4711239"/>
              <a:gd name="connsiteY0" fmla="*/ 936322 h 1943231"/>
              <a:gd name="connsiteX1" fmla="*/ 379647 w 4711239"/>
              <a:gd name="connsiteY1" fmla="*/ 120329 h 1943231"/>
              <a:gd name="connsiteX2" fmla="*/ 1322464 w 4711239"/>
              <a:gd name="connsiteY2" fmla="*/ 161649 h 1943231"/>
              <a:gd name="connsiteX3" fmla="*/ 1650008 w 4711239"/>
              <a:gd name="connsiteY3" fmla="*/ 957622 h 1943231"/>
              <a:gd name="connsiteX4" fmla="*/ 1817896 w 4711239"/>
              <a:gd name="connsiteY4" fmla="*/ 1129100 h 1943231"/>
              <a:gd name="connsiteX5" fmla="*/ 1955566 w 4711239"/>
              <a:gd name="connsiteY5" fmla="*/ 1661605 h 1943231"/>
              <a:gd name="connsiteX6" fmla="*/ 2770686 w 4711239"/>
              <a:gd name="connsiteY6" fmla="*/ 1660482 h 1943231"/>
              <a:gd name="connsiteX7" fmla="*/ 3052629 w 4711239"/>
              <a:gd name="connsiteY7" fmla="*/ 941096 h 1943231"/>
              <a:gd name="connsiteX8" fmla="*/ 3085730 w 4711239"/>
              <a:gd name="connsiteY8" fmla="*/ 736945 h 1943231"/>
              <a:gd name="connsiteX9" fmla="*/ 3439328 w 4711239"/>
              <a:gd name="connsiteY9" fmla="*/ 162652 h 1943231"/>
              <a:gd name="connsiteX10" fmla="*/ 4382145 w 4711239"/>
              <a:gd name="connsiteY10" fmla="*/ 203972 h 1943231"/>
              <a:gd name="connsiteX11" fmla="*/ 4709776 w 4711239"/>
              <a:gd name="connsiteY11" fmla="*/ 1036277 h 1943231"/>
              <a:gd name="connsiteX12" fmla="*/ 4585201 w 4711239"/>
              <a:gd name="connsiteY12" fmla="*/ 1027567 h 1943231"/>
              <a:gd name="connsiteX13" fmla="*/ 4314056 w 4711239"/>
              <a:gd name="connsiteY13" fmla="*/ 310165 h 1943231"/>
              <a:gd name="connsiteX14" fmla="*/ 3499774 w 4711239"/>
              <a:gd name="connsiteY14" fmla="*/ 273213 h 1943231"/>
              <a:gd name="connsiteX15" fmla="*/ 3184537 w 4711239"/>
              <a:gd name="connsiteY15" fmla="*/ 978645 h 1943231"/>
              <a:gd name="connsiteX16" fmla="*/ 3162618 w 4711239"/>
              <a:gd name="connsiteY16" fmla="*/ 1177917 h 1943231"/>
              <a:gd name="connsiteX17" fmla="*/ 2836230 w 4711239"/>
              <a:gd name="connsiteY17" fmla="*/ 1768099 h 1943231"/>
              <a:gd name="connsiteX18" fmla="*/ 1892512 w 4711239"/>
              <a:gd name="connsiteY18" fmla="*/ 1770862 h 1943231"/>
              <a:gd name="connsiteX19" fmla="*/ 1532297 w 4711239"/>
              <a:gd name="connsiteY19" fmla="*/ 1075501 h 1943231"/>
              <a:gd name="connsiteX20" fmla="*/ 1254375 w 4711239"/>
              <a:gd name="connsiteY20" fmla="*/ 267842 h 1943231"/>
              <a:gd name="connsiteX21" fmla="*/ 440093 w 4711239"/>
              <a:gd name="connsiteY21" fmla="*/ 230890 h 1943231"/>
              <a:gd name="connsiteX22" fmla="*/ 124856 w 4711239"/>
              <a:gd name="connsiteY22" fmla="*/ 936322 h 1943231"/>
              <a:gd name="connsiteX23" fmla="*/ 0 w 4711239"/>
              <a:gd name="connsiteY23" fmla="*/ 936322 h 1943231"/>
              <a:gd name="connsiteX0" fmla="*/ 0 w 4711239"/>
              <a:gd name="connsiteY0" fmla="*/ 936322 h 1943231"/>
              <a:gd name="connsiteX1" fmla="*/ 379647 w 4711239"/>
              <a:gd name="connsiteY1" fmla="*/ 120329 h 1943231"/>
              <a:gd name="connsiteX2" fmla="*/ 1322464 w 4711239"/>
              <a:gd name="connsiteY2" fmla="*/ 161649 h 1943231"/>
              <a:gd name="connsiteX3" fmla="*/ 1650008 w 4711239"/>
              <a:gd name="connsiteY3" fmla="*/ 957622 h 1943231"/>
              <a:gd name="connsiteX4" fmla="*/ 1955566 w 4711239"/>
              <a:gd name="connsiteY4" fmla="*/ 1661605 h 1943231"/>
              <a:gd name="connsiteX5" fmla="*/ 2770686 w 4711239"/>
              <a:gd name="connsiteY5" fmla="*/ 1660482 h 1943231"/>
              <a:gd name="connsiteX6" fmla="*/ 3052629 w 4711239"/>
              <a:gd name="connsiteY6" fmla="*/ 941096 h 1943231"/>
              <a:gd name="connsiteX7" fmla="*/ 3085730 w 4711239"/>
              <a:gd name="connsiteY7" fmla="*/ 736945 h 1943231"/>
              <a:gd name="connsiteX8" fmla="*/ 3439328 w 4711239"/>
              <a:gd name="connsiteY8" fmla="*/ 162652 h 1943231"/>
              <a:gd name="connsiteX9" fmla="*/ 4382145 w 4711239"/>
              <a:gd name="connsiteY9" fmla="*/ 203972 h 1943231"/>
              <a:gd name="connsiteX10" fmla="*/ 4709776 w 4711239"/>
              <a:gd name="connsiteY10" fmla="*/ 1036277 h 1943231"/>
              <a:gd name="connsiteX11" fmla="*/ 4585201 w 4711239"/>
              <a:gd name="connsiteY11" fmla="*/ 1027567 h 1943231"/>
              <a:gd name="connsiteX12" fmla="*/ 4314056 w 4711239"/>
              <a:gd name="connsiteY12" fmla="*/ 310165 h 1943231"/>
              <a:gd name="connsiteX13" fmla="*/ 3499774 w 4711239"/>
              <a:gd name="connsiteY13" fmla="*/ 273213 h 1943231"/>
              <a:gd name="connsiteX14" fmla="*/ 3184537 w 4711239"/>
              <a:gd name="connsiteY14" fmla="*/ 978645 h 1943231"/>
              <a:gd name="connsiteX15" fmla="*/ 3162618 w 4711239"/>
              <a:gd name="connsiteY15" fmla="*/ 1177917 h 1943231"/>
              <a:gd name="connsiteX16" fmla="*/ 2836230 w 4711239"/>
              <a:gd name="connsiteY16" fmla="*/ 1768099 h 1943231"/>
              <a:gd name="connsiteX17" fmla="*/ 1892512 w 4711239"/>
              <a:gd name="connsiteY17" fmla="*/ 1770862 h 1943231"/>
              <a:gd name="connsiteX18" fmla="*/ 1532297 w 4711239"/>
              <a:gd name="connsiteY18" fmla="*/ 1075501 h 1943231"/>
              <a:gd name="connsiteX19" fmla="*/ 1254375 w 4711239"/>
              <a:gd name="connsiteY19" fmla="*/ 267842 h 1943231"/>
              <a:gd name="connsiteX20" fmla="*/ 440093 w 4711239"/>
              <a:gd name="connsiteY20" fmla="*/ 230890 h 1943231"/>
              <a:gd name="connsiteX21" fmla="*/ 124856 w 4711239"/>
              <a:gd name="connsiteY21" fmla="*/ 936322 h 1943231"/>
              <a:gd name="connsiteX22" fmla="*/ 0 w 4711239"/>
              <a:gd name="connsiteY22" fmla="*/ 936322 h 1943231"/>
              <a:gd name="connsiteX0" fmla="*/ 0 w 4711239"/>
              <a:gd name="connsiteY0" fmla="*/ 944747 h 1951656"/>
              <a:gd name="connsiteX1" fmla="*/ 379647 w 4711239"/>
              <a:gd name="connsiteY1" fmla="*/ 128754 h 1951656"/>
              <a:gd name="connsiteX2" fmla="*/ 1322464 w 4711239"/>
              <a:gd name="connsiteY2" fmla="*/ 170074 h 1951656"/>
              <a:gd name="connsiteX3" fmla="*/ 1650008 w 4711239"/>
              <a:gd name="connsiteY3" fmla="*/ 966047 h 1951656"/>
              <a:gd name="connsiteX4" fmla="*/ 1955566 w 4711239"/>
              <a:gd name="connsiteY4" fmla="*/ 1670030 h 1951656"/>
              <a:gd name="connsiteX5" fmla="*/ 2770686 w 4711239"/>
              <a:gd name="connsiteY5" fmla="*/ 1668907 h 1951656"/>
              <a:gd name="connsiteX6" fmla="*/ 3052629 w 4711239"/>
              <a:gd name="connsiteY6" fmla="*/ 949521 h 1951656"/>
              <a:gd name="connsiteX7" fmla="*/ 3085730 w 4711239"/>
              <a:gd name="connsiteY7" fmla="*/ 745370 h 1951656"/>
              <a:gd name="connsiteX8" fmla="*/ 3439328 w 4711239"/>
              <a:gd name="connsiteY8" fmla="*/ 171077 h 1951656"/>
              <a:gd name="connsiteX9" fmla="*/ 4382145 w 4711239"/>
              <a:gd name="connsiteY9" fmla="*/ 212397 h 1951656"/>
              <a:gd name="connsiteX10" fmla="*/ 4709776 w 4711239"/>
              <a:gd name="connsiteY10" fmla="*/ 1044702 h 1951656"/>
              <a:gd name="connsiteX11" fmla="*/ 4585201 w 4711239"/>
              <a:gd name="connsiteY11" fmla="*/ 1035992 h 1951656"/>
              <a:gd name="connsiteX12" fmla="*/ 4314056 w 4711239"/>
              <a:gd name="connsiteY12" fmla="*/ 318590 h 1951656"/>
              <a:gd name="connsiteX13" fmla="*/ 3499774 w 4711239"/>
              <a:gd name="connsiteY13" fmla="*/ 281638 h 1951656"/>
              <a:gd name="connsiteX14" fmla="*/ 3184537 w 4711239"/>
              <a:gd name="connsiteY14" fmla="*/ 987070 h 1951656"/>
              <a:gd name="connsiteX15" fmla="*/ 3162618 w 4711239"/>
              <a:gd name="connsiteY15" fmla="*/ 1186342 h 1951656"/>
              <a:gd name="connsiteX16" fmla="*/ 2836230 w 4711239"/>
              <a:gd name="connsiteY16" fmla="*/ 1776524 h 1951656"/>
              <a:gd name="connsiteX17" fmla="*/ 1892512 w 4711239"/>
              <a:gd name="connsiteY17" fmla="*/ 1779287 h 1951656"/>
              <a:gd name="connsiteX18" fmla="*/ 1532297 w 4711239"/>
              <a:gd name="connsiteY18" fmla="*/ 1083926 h 1951656"/>
              <a:gd name="connsiteX19" fmla="*/ 1254375 w 4711239"/>
              <a:gd name="connsiteY19" fmla="*/ 276267 h 1951656"/>
              <a:gd name="connsiteX20" fmla="*/ 440093 w 4711239"/>
              <a:gd name="connsiteY20" fmla="*/ 239315 h 1951656"/>
              <a:gd name="connsiteX21" fmla="*/ 124856 w 4711239"/>
              <a:gd name="connsiteY21" fmla="*/ 944747 h 1951656"/>
              <a:gd name="connsiteX22" fmla="*/ 0 w 4711239"/>
              <a:gd name="connsiteY22" fmla="*/ 944747 h 1951656"/>
              <a:gd name="connsiteX0" fmla="*/ 0 w 4711239"/>
              <a:gd name="connsiteY0" fmla="*/ 944747 h 1951656"/>
              <a:gd name="connsiteX1" fmla="*/ 379647 w 4711239"/>
              <a:gd name="connsiteY1" fmla="*/ 128754 h 1951656"/>
              <a:gd name="connsiteX2" fmla="*/ 1322464 w 4711239"/>
              <a:gd name="connsiteY2" fmla="*/ 170074 h 1951656"/>
              <a:gd name="connsiteX3" fmla="*/ 1650008 w 4711239"/>
              <a:gd name="connsiteY3" fmla="*/ 966047 h 1951656"/>
              <a:gd name="connsiteX4" fmla="*/ 1955566 w 4711239"/>
              <a:gd name="connsiteY4" fmla="*/ 1670030 h 1951656"/>
              <a:gd name="connsiteX5" fmla="*/ 2770686 w 4711239"/>
              <a:gd name="connsiteY5" fmla="*/ 1668907 h 1951656"/>
              <a:gd name="connsiteX6" fmla="*/ 3052629 w 4711239"/>
              <a:gd name="connsiteY6" fmla="*/ 949521 h 1951656"/>
              <a:gd name="connsiteX7" fmla="*/ 3085730 w 4711239"/>
              <a:gd name="connsiteY7" fmla="*/ 745370 h 1951656"/>
              <a:gd name="connsiteX8" fmla="*/ 3439328 w 4711239"/>
              <a:gd name="connsiteY8" fmla="*/ 171077 h 1951656"/>
              <a:gd name="connsiteX9" fmla="*/ 4382145 w 4711239"/>
              <a:gd name="connsiteY9" fmla="*/ 212397 h 1951656"/>
              <a:gd name="connsiteX10" fmla="*/ 4709776 w 4711239"/>
              <a:gd name="connsiteY10" fmla="*/ 1044702 h 1951656"/>
              <a:gd name="connsiteX11" fmla="*/ 4585201 w 4711239"/>
              <a:gd name="connsiteY11" fmla="*/ 1035992 h 1951656"/>
              <a:gd name="connsiteX12" fmla="*/ 4314056 w 4711239"/>
              <a:gd name="connsiteY12" fmla="*/ 318590 h 1951656"/>
              <a:gd name="connsiteX13" fmla="*/ 3499774 w 4711239"/>
              <a:gd name="connsiteY13" fmla="*/ 281638 h 1951656"/>
              <a:gd name="connsiteX14" fmla="*/ 3184537 w 4711239"/>
              <a:gd name="connsiteY14" fmla="*/ 987070 h 1951656"/>
              <a:gd name="connsiteX15" fmla="*/ 3162618 w 4711239"/>
              <a:gd name="connsiteY15" fmla="*/ 1186342 h 1951656"/>
              <a:gd name="connsiteX16" fmla="*/ 2836230 w 4711239"/>
              <a:gd name="connsiteY16" fmla="*/ 1776524 h 1951656"/>
              <a:gd name="connsiteX17" fmla="*/ 1892512 w 4711239"/>
              <a:gd name="connsiteY17" fmla="*/ 1779287 h 1951656"/>
              <a:gd name="connsiteX18" fmla="*/ 1532297 w 4711239"/>
              <a:gd name="connsiteY18" fmla="*/ 1083926 h 1951656"/>
              <a:gd name="connsiteX19" fmla="*/ 1254375 w 4711239"/>
              <a:gd name="connsiteY19" fmla="*/ 276267 h 1951656"/>
              <a:gd name="connsiteX20" fmla="*/ 440093 w 4711239"/>
              <a:gd name="connsiteY20" fmla="*/ 239315 h 1951656"/>
              <a:gd name="connsiteX21" fmla="*/ 124856 w 4711239"/>
              <a:gd name="connsiteY21" fmla="*/ 944747 h 1951656"/>
              <a:gd name="connsiteX22" fmla="*/ 0 w 4711239"/>
              <a:gd name="connsiteY22" fmla="*/ 944747 h 1951656"/>
              <a:gd name="connsiteX0" fmla="*/ 0 w 4711239"/>
              <a:gd name="connsiteY0" fmla="*/ 944747 h 1951656"/>
              <a:gd name="connsiteX1" fmla="*/ 379647 w 4711239"/>
              <a:gd name="connsiteY1" fmla="*/ 128754 h 1951656"/>
              <a:gd name="connsiteX2" fmla="*/ 1322464 w 4711239"/>
              <a:gd name="connsiteY2" fmla="*/ 170074 h 1951656"/>
              <a:gd name="connsiteX3" fmla="*/ 1650008 w 4711239"/>
              <a:gd name="connsiteY3" fmla="*/ 966047 h 1951656"/>
              <a:gd name="connsiteX4" fmla="*/ 1955566 w 4711239"/>
              <a:gd name="connsiteY4" fmla="*/ 1670030 h 1951656"/>
              <a:gd name="connsiteX5" fmla="*/ 2770686 w 4711239"/>
              <a:gd name="connsiteY5" fmla="*/ 1668907 h 1951656"/>
              <a:gd name="connsiteX6" fmla="*/ 3052629 w 4711239"/>
              <a:gd name="connsiteY6" fmla="*/ 949521 h 1951656"/>
              <a:gd name="connsiteX7" fmla="*/ 3085730 w 4711239"/>
              <a:gd name="connsiteY7" fmla="*/ 745370 h 1951656"/>
              <a:gd name="connsiteX8" fmla="*/ 3439328 w 4711239"/>
              <a:gd name="connsiteY8" fmla="*/ 171077 h 1951656"/>
              <a:gd name="connsiteX9" fmla="*/ 4382145 w 4711239"/>
              <a:gd name="connsiteY9" fmla="*/ 212397 h 1951656"/>
              <a:gd name="connsiteX10" fmla="*/ 4709776 w 4711239"/>
              <a:gd name="connsiteY10" fmla="*/ 1044702 h 1951656"/>
              <a:gd name="connsiteX11" fmla="*/ 4585201 w 4711239"/>
              <a:gd name="connsiteY11" fmla="*/ 1035992 h 1951656"/>
              <a:gd name="connsiteX12" fmla="*/ 4314056 w 4711239"/>
              <a:gd name="connsiteY12" fmla="*/ 318590 h 1951656"/>
              <a:gd name="connsiteX13" fmla="*/ 3499774 w 4711239"/>
              <a:gd name="connsiteY13" fmla="*/ 281638 h 1951656"/>
              <a:gd name="connsiteX14" fmla="*/ 3184537 w 4711239"/>
              <a:gd name="connsiteY14" fmla="*/ 987070 h 1951656"/>
              <a:gd name="connsiteX15" fmla="*/ 3162618 w 4711239"/>
              <a:gd name="connsiteY15" fmla="*/ 1186342 h 1951656"/>
              <a:gd name="connsiteX16" fmla="*/ 2836230 w 4711239"/>
              <a:gd name="connsiteY16" fmla="*/ 1776524 h 1951656"/>
              <a:gd name="connsiteX17" fmla="*/ 1892512 w 4711239"/>
              <a:gd name="connsiteY17" fmla="*/ 1779287 h 1951656"/>
              <a:gd name="connsiteX18" fmla="*/ 1532297 w 4711239"/>
              <a:gd name="connsiteY18" fmla="*/ 1083926 h 1951656"/>
              <a:gd name="connsiteX19" fmla="*/ 1254375 w 4711239"/>
              <a:gd name="connsiteY19" fmla="*/ 276267 h 1951656"/>
              <a:gd name="connsiteX20" fmla="*/ 440093 w 4711239"/>
              <a:gd name="connsiteY20" fmla="*/ 239315 h 1951656"/>
              <a:gd name="connsiteX21" fmla="*/ 124856 w 4711239"/>
              <a:gd name="connsiteY21" fmla="*/ 944747 h 1951656"/>
              <a:gd name="connsiteX22" fmla="*/ 0 w 4711239"/>
              <a:gd name="connsiteY22" fmla="*/ 944747 h 1951656"/>
              <a:gd name="connsiteX0" fmla="*/ 0 w 4711239"/>
              <a:gd name="connsiteY0" fmla="*/ 944747 h 1951656"/>
              <a:gd name="connsiteX1" fmla="*/ 379647 w 4711239"/>
              <a:gd name="connsiteY1" fmla="*/ 128754 h 1951656"/>
              <a:gd name="connsiteX2" fmla="*/ 1322464 w 4711239"/>
              <a:gd name="connsiteY2" fmla="*/ 170074 h 1951656"/>
              <a:gd name="connsiteX3" fmla="*/ 1650008 w 4711239"/>
              <a:gd name="connsiteY3" fmla="*/ 966047 h 1951656"/>
              <a:gd name="connsiteX4" fmla="*/ 1955566 w 4711239"/>
              <a:gd name="connsiteY4" fmla="*/ 1670030 h 1951656"/>
              <a:gd name="connsiteX5" fmla="*/ 2770686 w 4711239"/>
              <a:gd name="connsiteY5" fmla="*/ 1668907 h 1951656"/>
              <a:gd name="connsiteX6" fmla="*/ 3052629 w 4711239"/>
              <a:gd name="connsiteY6" fmla="*/ 949521 h 1951656"/>
              <a:gd name="connsiteX7" fmla="*/ 3085730 w 4711239"/>
              <a:gd name="connsiteY7" fmla="*/ 745370 h 1951656"/>
              <a:gd name="connsiteX8" fmla="*/ 3439328 w 4711239"/>
              <a:gd name="connsiteY8" fmla="*/ 171077 h 1951656"/>
              <a:gd name="connsiteX9" fmla="*/ 4382145 w 4711239"/>
              <a:gd name="connsiteY9" fmla="*/ 212397 h 1951656"/>
              <a:gd name="connsiteX10" fmla="*/ 4709776 w 4711239"/>
              <a:gd name="connsiteY10" fmla="*/ 1044702 h 1951656"/>
              <a:gd name="connsiteX11" fmla="*/ 4585201 w 4711239"/>
              <a:gd name="connsiteY11" fmla="*/ 1035992 h 1951656"/>
              <a:gd name="connsiteX12" fmla="*/ 4314056 w 4711239"/>
              <a:gd name="connsiteY12" fmla="*/ 318590 h 1951656"/>
              <a:gd name="connsiteX13" fmla="*/ 3499774 w 4711239"/>
              <a:gd name="connsiteY13" fmla="*/ 281638 h 1951656"/>
              <a:gd name="connsiteX14" fmla="*/ 3184537 w 4711239"/>
              <a:gd name="connsiteY14" fmla="*/ 987070 h 1951656"/>
              <a:gd name="connsiteX15" fmla="*/ 3162618 w 4711239"/>
              <a:gd name="connsiteY15" fmla="*/ 1186342 h 1951656"/>
              <a:gd name="connsiteX16" fmla="*/ 2836230 w 4711239"/>
              <a:gd name="connsiteY16" fmla="*/ 1776524 h 1951656"/>
              <a:gd name="connsiteX17" fmla="*/ 1892512 w 4711239"/>
              <a:gd name="connsiteY17" fmla="*/ 1779287 h 1951656"/>
              <a:gd name="connsiteX18" fmla="*/ 1532297 w 4711239"/>
              <a:gd name="connsiteY18" fmla="*/ 1083926 h 1951656"/>
              <a:gd name="connsiteX19" fmla="*/ 1254375 w 4711239"/>
              <a:gd name="connsiteY19" fmla="*/ 276267 h 1951656"/>
              <a:gd name="connsiteX20" fmla="*/ 440093 w 4711239"/>
              <a:gd name="connsiteY20" fmla="*/ 239315 h 1951656"/>
              <a:gd name="connsiteX21" fmla="*/ 124856 w 4711239"/>
              <a:gd name="connsiteY21" fmla="*/ 944747 h 1951656"/>
              <a:gd name="connsiteX22" fmla="*/ 0 w 4711239"/>
              <a:gd name="connsiteY22" fmla="*/ 944747 h 1951656"/>
              <a:gd name="connsiteX0" fmla="*/ 0 w 4711239"/>
              <a:gd name="connsiteY0" fmla="*/ 944747 h 1951656"/>
              <a:gd name="connsiteX1" fmla="*/ 379647 w 4711239"/>
              <a:gd name="connsiteY1" fmla="*/ 128754 h 1951656"/>
              <a:gd name="connsiteX2" fmla="*/ 1322464 w 4711239"/>
              <a:gd name="connsiteY2" fmla="*/ 170074 h 1951656"/>
              <a:gd name="connsiteX3" fmla="*/ 1650008 w 4711239"/>
              <a:gd name="connsiteY3" fmla="*/ 966047 h 1951656"/>
              <a:gd name="connsiteX4" fmla="*/ 1955566 w 4711239"/>
              <a:gd name="connsiteY4" fmla="*/ 1670030 h 1951656"/>
              <a:gd name="connsiteX5" fmla="*/ 2770686 w 4711239"/>
              <a:gd name="connsiteY5" fmla="*/ 1668907 h 1951656"/>
              <a:gd name="connsiteX6" fmla="*/ 3052629 w 4711239"/>
              <a:gd name="connsiteY6" fmla="*/ 949521 h 1951656"/>
              <a:gd name="connsiteX7" fmla="*/ 3085730 w 4711239"/>
              <a:gd name="connsiteY7" fmla="*/ 745370 h 1951656"/>
              <a:gd name="connsiteX8" fmla="*/ 3439328 w 4711239"/>
              <a:gd name="connsiteY8" fmla="*/ 171077 h 1951656"/>
              <a:gd name="connsiteX9" fmla="*/ 4382145 w 4711239"/>
              <a:gd name="connsiteY9" fmla="*/ 212397 h 1951656"/>
              <a:gd name="connsiteX10" fmla="*/ 4709776 w 4711239"/>
              <a:gd name="connsiteY10" fmla="*/ 1044702 h 1951656"/>
              <a:gd name="connsiteX11" fmla="*/ 4585201 w 4711239"/>
              <a:gd name="connsiteY11" fmla="*/ 1035992 h 1951656"/>
              <a:gd name="connsiteX12" fmla="*/ 4314056 w 4711239"/>
              <a:gd name="connsiteY12" fmla="*/ 318590 h 1951656"/>
              <a:gd name="connsiteX13" fmla="*/ 3499774 w 4711239"/>
              <a:gd name="connsiteY13" fmla="*/ 281638 h 1951656"/>
              <a:gd name="connsiteX14" fmla="*/ 3184537 w 4711239"/>
              <a:gd name="connsiteY14" fmla="*/ 987070 h 1951656"/>
              <a:gd name="connsiteX15" fmla="*/ 3162618 w 4711239"/>
              <a:gd name="connsiteY15" fmla="*/ 1186342 h 1951656"/>
              <a:gd name="connsiteX16" fmla="*/ 2836230 w 4711239"/>
              <a:gd name="connsiteY16" fmla="*/ 1776524 h 1951656"/>
              <a:gd name="connsiteX17" fmla="*/ 1892512 w 4711239"/>
              <a:gd name="connsiteY17" fmla="*/ 1779287 h 1951656"/>
              <a:gd name="connsiteX18" fmla="*/ 1532297 w 4711239"/>
              <a:gd name="connsiteY18" fmla="*/ 1083926 h 1951656"/>
              <a:gd name="connsiteX19" fmla="*/ 1254375 w 4711239"/>
              <a:gd name="connsiteY19" fmla="*/ 276267 h 1951656"/>
              <a:gd name="connsiteX20" fmla="*/ 440093 w 4711239"/>
              <a:gd name="connsiteY20" fmla="*/ 239315 h 1951656"/>
              <a:gd name="connsiteX21" fmla="*/ 124856 w 4711239"/>
              <a:gd name="connsiteY21" fmla="*/ 944747 h 1951656"/>
              <a:gd name="connsiteX22" fmla="*/ 0 w 4711239"/>
              <a:gd name="connsiteY22" fmla="*/ 944747 h 1951656"/>
              <a:gd name="connsiteX0" fmla="*/ 0 w 4711239"/>
              <a:gd name="connsiteY0" fmla="*/ 944747 h 1951656"/>
              <a:gd name="connsiteX1" fmla="*/ 379647 w 4711239"/>
              <a:gd name="connsiteY1" fmla="*/ 128754 h 1951656"/>
              <a:gd name="connsiteX2" fmla="*/ 1322464 w 4711239"/>
              <a:gd name="connsiteY2" fmla="*/ 170074 h 1951656"/>
              <a:gd name="connsiteX3" fmla="*/ 1650008 w 4711239"/>
              <a:gd name="connsiteY3" fmla="*/ 966047 h 1951656"/>
              <a:gd name="connsiteX4" fmla="*/ 1955566 w 4711239"/>
              <a:gd name="connsiteY4" fmla="*/ 1670030 h 1951656"/>
              <a:gd name="connsiteX5" fmla="*/ 2770686 w 4711239"/>
              <a:gd name="connsiteY5" fmla="*/ 1668907 h 1951656"/>
              <a:gd name="connsiteX6" fmla="*/ 3052629 w 4711239"/>
              <a:gd name="connsiteY6" fmla="*/ 949521 h 1951656"/>
              <a:gd name="connsiteX7" fmla="*/ 3085730 w 4711239"/>
              <a:gd name="connsiteY7" fmla="*/ 745370 h 1951656"/>
              <a:gd name="connsiteX8" fmla="*/ 3439328 w 4711239"/>
              <a:gd name="connsiteY8" fmla="*/ 171077 h 1951656"/>
              <a:gd name="connsiteX9" fmla="*/ 4382145 w 4711239"/>
              <a:gd name="connsiteY9" fmla="*/ 212397 h 1951656"/>
              <a:gd name="connsiteX10" fmla="*/ 4709776 w 4711239"/>
              <a:gd name="connsiteY10" fmla="*/ 1044702 h 1951656"/>
              <a:gd name="connsiteX11" fmla="*/ 4585201 w 4711239"/>
              <a:gd name="connsiteY11" fmla="*/ 1035992 h 1951656"/>
              <a:gd name="connsiteX12" fmla="*/ 4314056 w 4711239"/>
              <a:gd name="connsiteY12" fmla="*/ 318590 h 1951656"/>
              <a:gd name="connsiteX13" fmla="*/ 3499774 w 4711239"/>
              <a:gd name="connsiteY13" fmla="*/ 281638 h 1951656"/>
              <a:gd name="connsiteX14" fmla="*/ 3184537 w 4711239"/>
              <a:gd name="connsiteY14" fmla="*/ 987070 h 1951656"/>
              <a:gd name="connsiteX15" fmla="*/ 3162618 w 4711239"/>
              <a:gd name="connsiteY15" fmla="*/ 1186342 h 1951656"/>
              <a:gd name="connsiteX16" fmla="*/ 2836230 w 4711239"/>
              <a:gd name="connsiteY16" fmla="*/ 1776524 h 1951656"/>
              <a:gd name="connsiteX17" fmla="*/ 1892512 w 4711239"/>
              <a:gd name="connsiteY17" fmla="*/ 1779287 h 1951656"/>
              <a:gd name="connsiteX18" fmla="*/ 1532297 w 4711239"/>
              <a:gd name="connsiteY18" fmla="*/ 1083926 h 1951656"/>
              <a:gd name="connsiteX19" fmla="*/ 1254375 w 4711239"/>
              <a:gd name="connsiteY19" fmla="*/ 276267 h 1951656"/>
              <a:gd name="connsiteX20" fmla="*/ 440093 w 4711239"/>
              <a:gd name="connsiteY20" fmla="*/ 239315 h 1951656"/>
              <a:gd name="connsiteX21" fmla="*/ 124856 w 4711239"/>
              <a:gd name="connsiteY21" fmla="*/ 944747 h 1951656"/>
              <a:gd name="connsiteX22" fmla="*/ 0 w 4711239"/>
              <a:gd name="connsiteY22" fmla="*/ 944747 h 1951656"/>
              <a:gd name="connsiteX0" fmla="*/ 0 w 4711239"/>
              <a:gd name="connsiteY0" fmla="*/ 944747 h 1951656"/>
              <a:gd name="connsiteX1" fmla="*/ 379647 w 4711239"/>
              <a:gd name="connsiteY1" fmla="*/ 128754 h 1951656"/>
              <a:gd name="connsiteX2" fmla="*/ 1322464 w 4711239"/>
              <a:gd name="connsiteY2" fmla="*/ 170074 h 1951656"/>
              <a:gd name="connsiteX3" fmla="*/ 1650008 w 4711239"/>
              <a:gd name="connsiteY3" fmla="*/ 966047 h 1951656"/>
              <a:gd name="connsiteX4" fmla="*/ 2770686 w 4711239"/>
              <a:gd name="connsiteY4" fmla="*/ 1668907 h 1951656"/>
              <a:gd name="connsiteX5" fmla="*/ 3052629 w 4711239"/>
              <a:gd name="connsiteY5" fmla="*/ 949521 h 1951656"/>
              <a:gd name="connsiteX6" fmla="*/ 3085730 w 4711239"/>
              <a:gd name="connsiteY6" fmla="*/ 745370 h 1951656"/>
              <a:gd name="connsiteX7" fmla="*/ 3439328 w 4711239"/>
              <a:gd name="connsiteY7" fmla="*/ 171077 h 1951656"/>
              <a:gd name="connsiteX8" fmla="*/ 4382145 w 4711239"/>
              <a:gd name="connsiteY8" fmla="*/ 212397 h 1951656"/>
              <a:gd name="connsiteX9" fmla="*/ 4709776 w 4711239"/>
              <a:gd name="connsiteY9" fmla="*/ 1044702 h 1951656"/>
              <a:gd name="connsiteX10" fmla="*/ 4585201 w 4711239"/>
              <a:gd name="connsiteY10" fmla="*/ 1035992 h 1951656"/>
              <a:gd name="connsiteX11" fmla="*/ 4314056 w 4711239"/>
              <a:gd name="connsiteY11" fmla="*/ 318590 h 1951656"/>
              <a:gd name="connsiteX12" fmla="*/ 3499774 w 4711239"/>
              <a:gd name="connsiteY12" fmla="*/ 281638 h 1951656"/>
              <a:gd name="connsiteX13" fmla="*/ 3184537 w 4711239"/>
              <a:gd name="connsiteY13" fmla="*/ 987070 h 1951656"/>
              <a:gd name="connsiteX14" fmla="*/ 3162618 w 4711239"/>
              <a:gd name="connsiteY14" fmla="*/ 1186342 h 1951656"/>
              <a:gd name="connsiteX15" fmla="*/ 2836230 w 4711239"/>
              <a:gd name="connsiteY15" fmla="*/ 1776524 h 1951656"/>
              <a:gd name="connsiteX16" fmla="*/ 1892512 w 4711239"/>
              <a:gd name="connsiteY16" fmla="*/ 1779287 h 1951656"/>
              <a:gd name="connsiteX17" fmla="*/ 1532297 w 4711239"/>
              <a:gd name="connsiteY17" fmla="*/ 1083926 h 1951656"/>
              <a:gd name="connsiteX18" fmla="*/ 1254375 w 4711239"/>
              <a:gd name="connsiteY18" fmla="*/ 276267 h 1951656"/>
              <a:gd name="connsiteX19" fmla="*/ 440093 w 4711239"/>
              <a:gd name="connsiteY19" fmla="*/ 239315 h 1951656"/>
              <a:gd name="connsiteX20" fmla="*/ 124856 w 4711239"/>
              <a:gd name="connsiteY20" fmla="*/ 944747 h 1951656"/>
              <a:gd name="connsiteX21" fmla="*/ 0 w 4711239"/>
              <a:gd name="connsiteY21" fmla="*/ 944747 h 1951656"/>
              <a:gd name="connsiteX0" fmla="*/ 0 w 4711239"/>
              <a:gd name="connsiteY0" fmla="*/ 944747 h 1951656"/>
              <a:gd name="connsiteX1" fmla="*/ 379647 w 4711239"/>
              <a:gd name="connsiteY1" fmla="*/ 128754 h 1951656"/>
              <a:gd name="connsiteX2" fmla="*/ 1322464 w 4711239"/>
              <a:gd name="connsiteY2" fmla="*/ 170074 h 1951656"/>
              <a:gd name="connsiteX3" fmla="*/ 1650008 w 4711239"/>
              <a:gd name="connsiteY3" fmla="*/ 966047 h 1951656"/>
              <a:gd name="connsiteX4" fmla="*/ 2770686 w 4711239"/>
              <a:gd name="connsiteY4" fmla="*/ 1668907 h 1951656"/>
              <a:gd name="connsiteX5" fmla="*/ 3052629 w 4711239"/>
              <a:gd name="connsiteY5" fmla="*/ 949521 h 1951656"/>
              <a:gd name="connsiteX6" fmla="*/ 3085730 w 4711239"/>
              <a:gd name="connsiteY6" fmla="*/ 745370 h 1951656"/>
              <a:gd name="connsiteX7" fmla="*/ 3439328 w 4711239"/>
              <a:gd name="connsiteY7" fmla="*/ 171077 h 1951656"/>
              <a:gd name="connsiteX8" fmla="*/ 4382145 w 4711239"/>
              <a:gd name="connsiteY8" fmla="*/ 212397 h 1951656"/>
              <a:gd name="connsiteX9" fmla="*/ 4709776 w 4711239"/>
              <a:gd name="connsiteY9" fmla="*/ 1044702 h 1951656"/>
              <a:gd name="connsiteX10" fmla="*/ 4585201 w 4711239"/>
              <a:gd name="connsiteY10" fmla="*/ 1035992 h 1951656"/>
              <a:gd name="connsiteX11" fmla="*/ 4314056 w 4711239"/>
              <a:gd name="connsiteY11" fmla="*/ 318590 h 1951656"/>
              <a:gd name="connsiteX12" fmla="*/ 3499774 w 4711239"/>
              <a:gd name="connsiteY12" fmla="*/ 281638 h 1951656"/>
              <a:gd name="connsiteX13" fmla="*/ 3184537 w 4711239"/>
              <a:gd name="connsiteY13" fmla="*/ 987070 h 1951656"/>
              <a:gd name="connsiteX14" fmla="*/ 3162618 w 4711239"/>
              <a:gd name="connsiteY14" fmla="*/ 1186342 h 1951656"/>
              <a:gd name="connsiteX15" fmla="*/ 2836230 w 4711239"/>
              <a:gd name="connsiteY15" fmla="*/ 1776524 h 1951656"/>
              <a:gd name="connsiteX16" fmla="*/ 1892512 w 4711239"/>
              <a:gd name="connsiteY16" fmla="*/ 1779287 h 1951656"/>
              <a:gd name="connsiteX17" fmla="*/ 1532297 w 4711239"/>
              <a:gd name="connsiteY17" fmla="*/ 1083926 h 1951656"/>
              <a:gd name="connsiteX18" fmla="*/ 1254375 w 4711239"/>
              <a:gd name="connsiteY18" fmla="*/ 276267 h 1951656"/>
              <a:gd name="connsiteX19" fmla="*/ 440093 w 4711239"/>
              <a:gd name="connsiteY19" fmla="*/ 239315 h 1951656"/>
              <a:gd name="connsiteX20" fmla="*/ 124856 w 4711239"/>
              <a:gd name="connsiteY20" fmla="*/ 944747 h 1951656"/>
              <a:gd name="connsiteX21" fmla="*/ 0 w 4711239"/>
              <a:gd name="connsiteY21" fmla="*/ 944747 h 1951656"/>
              <a:gd name="connsiteX0" fmla="*/ 0 w 4711239"/>
              <a:gd name="connsiteY0" fmla="*/ 944747 h 1951656"/>
              <a:gd name="connsiteX1" fmla="*/ 379647 w 4711239"/>
              <a:gd name="connsiteY1" fmla="*/ 128754 h 1951656"/>
              <a:gd name="connsiteX2" fmla="*/ 1322464 w 4711239"/>
              <a:gd name="connsiteY2" fmla="*/ 170074 h 1951656"/>
              <a:gd name="connsiteX3" fmla="*/ 1650008 w 4711239"/>
              <a:gd name="connsiteY3" fmla="*/ 966047 h 1951656"/>
              <a:gd name="connsiteX4" fmla="*/ 2770686 w 4711239"/>
              <a:gd name="connsiteY4" fmla="*/ 1668907 h 1951656"/>
              <a:gd name="connsiteX5" fmla="*/ 3052629 w 4711239"/>
              <a:gd name="connsiteY5" fmla="*/ 949521 h 1951656"/>
              <a:gd name="connsiteX6" fmla="*/ 3085730 w 4711239"/>
              <a:gd name="connsiteY6" fmla="*/ 745370 h 1951656"/>
              <a:gd name="connsiteX7" fmla="*/ 3439328 w 4711239"/>
              <a:gd name="connsiteY7" fmla="*/ 171077 h 1951656"/>
              <a:gd name="connsiteX8" fmla="*/ 4382145 w 4711239"/>
              <a:gd name="connsiteY8" fmla="*/ 212397 h 1951656"/>
              <a:gd name="connsiteX9" fmla="*/ 4709776 w 4711239"/>
              <a:gd name="connsiteY9" fmla="*/ 1044702 h 1951656"/>
              <a:gd name="connsiteX10" fmla="*/ 4585201 w 4711239"/>
              <a:gd name="connsiteY10" fmla="*/ 1035992 h 1951656"/>
              <a:gd name="connsiteX11" fmla="*/ 4314056 w 4711239"/>
              <a:gd name="connsiteY11" fmla="*/ 318590 h 1951656"/>
              <a:gd name="connsiteX12" fmla="*/ 3499774 w 4711239"/>
              <a:gd name="connsiteY12" fmla="*/ 281638 h 1951656"/>
              <a:gd name="connsiteX13" fmla="*/ 3184537 w 4711239"/>
              <a:gd name="connsiteY13" fmla="*/ 987070 h 1951656"/>
              <a:gd name="connsiteX14" fmla="*/ 3162618 w 4711239"/>
              <a:gd name="connsiteY14" fmla="*/ 1186342 h 1951656"/>
              <a:gd name="connsiteX15" fmla="*/ 2836230 w 4711239"/>
              <a:gd name="connsiteY15" fmla="*/ 1776524 h 1951656"/>
              <a:gd name="connsiteX16" fmla="*/ 1892512 w 4711239"/>
              <a:gd name="connsiteY16" fmla="*/ 1779287 h 1951656"/>
              <a:gd name="connsiteX17" fmla="*/ 1532297 w 4711239"/>
              <a:gd name="connsiteY17" fmla="*/ 1083926 h 1951656"/>
              <a:gd name="connsiteX18" fmla="*/ 440093 w 4711239"/>
              <a:gd name="connsiteY18" fmla="*/ 239315 h 1951656"/>
              <a:gd name="connsiteX19" fmla="*/ 124856 w 4711239"/>
              <a:gd name="connsiteY19" fmla="*/ 944747 h 1951656"/>
              <a:gd name="connsiteX20" fmla="*/ 0 w 4711239"/>
              <a:gd name="connsiteY20" fmla="*/ 944747 h 1951656"/>
              <a:gd name="connsiteX0" fmla="*/ 0 w 4711239"/>
              <a:gd name="connsiteY0" fmla="*/ 927366 h 1934275"/>
              <a:gd name="connsiteX1" fmla="*/ 379647 w 4711239"/>
              <a:gd name="connsiteY1" fmla="*/ 111373 h 1934275"/>
              <a:gd name="connsiteX2" fmla="*/ 1650008 w 4711239"/>
              <a:gd name="connsiteY2" fmla="*/ 948666 h 1934275"/>
              <a:gd name="connsiteX3" fmla="*/ 2770686 w 4711239"/>
              <a:gd name="connsiteY3" fmla="*/ 1651526 h 1934275"/>
              <a:gd name="connsiteX4" fmla="*/ 3052629 w 4711239"/>
              <a:gd name="connsiteY4" fmla="*/ 932140 h 1934275"/>
              <a:gd name="connsiteX5" fmla="*/ 3085730 w 4711239"/>
              <a:gd name="connsiteY5" fmla="*/ 727989 h 1934275"/>
              <a:gd name="connsiteX6" fmla="*/ 3439328 w 4711239"/>
              <a:gd name="connsiteY6" fmla="*/ 153696 h 1934275"/>
              <a:gd name="connsiteX7" fmla="*/ 4382145 w 4711239"/>
              <a:gd name="connsiteY7" fmla="*/ 195016 h 1934275"/>
              <a:gd name="connsiteX8" fmla="*/ 4709776 w 4711239"/>
              <a:gd name="connsiteY8" fmla="*/ 1027321 h 1934275"/>
              <a:gd name="connsiteX9" fmla="*/ 4585201 w 4711239"/>
              <a:gd name="connsiteY9" fmla="*/ 1018611 h 1934275"/>
              <a:gd name="connsiteX10" fmla="*/ 4314056 w 4711239"/>
              <a:gd name="connsiteY10" fmla="*/ 301209 h 1934275"/>
              <a:gd name="connsiteX11" fmla="*/ 3499774 w 4711239"/>
              <a:gd name="connsiteY11" fmla="*/ 264257 h 1934275"/>
              <a:gd name="connsiteX12" fmla="*/ 3184537 w 4711239"/>
              <a:gd name="connsiteY12" fmla="*/ 969689 h 1934275"/>
              <a:gd name="connsiteX13" fmla="*/ 3162618 w 4711239"/>
              <a:gd name="connsiteY13" fmla="*/ 1168961 h 1934275"/>
              <a:gd name="connsiteX14" fmla="*/ 2836230 w 4711239"/>
              <a:gd name="connsiteY14" fmla="*/ 1759143 h 1934275"/>
              <a:gd name="connsiteX15" fmla="*/ 1892512 w 4711239"/>
              <a:gd name="connsiteY15" fmla="*/ 1761906 h 1934275"/>
              <a:gd name="connsiteX16" fmla="*/ 1532297 w 4711239"/>
              <a:gd name="connsiteY16" fmla="*/ 1066545 h 1934275"/>
              <a:gd name="connsiteX17" fmla="*/ 440093 w 4711239"/>
              <a:gd name="connsiteY17" fmla="*/ 221934 h 1934275"/>
              <a:gd name="connsiteX18" fmla="*/ 124856 w 4711239"/>
              <a:gd name="connsiteY18" fmla="*/ 927366 h 1934275"/>
              <a:gd name="connsiteX19" fmla="*/ 0 w 4711239"/>
              <a:gd name="connsiteY19" fmla="*/ 927366 h 1934275"/>
              <a:gd name="connsiteX0" fmla="*/ 0 w 4711239"/>
              <a:gd name="connsiteY0" fmla="*/ 927366 h 1934275"/>
              <a:gd name="connsiteX1" fmla="*/ 379647 w 4711239"/>
              <a:gd name="connsiteY1" fmla="*/ 111373 h 1934275"/>
              <a:gd name="connsiteX2" fmla="*/ 1650008 w 4711239"/>
              <a:gd name="connsiteY2" fmla="*/ 948666 h 1934275"/>
              <a:gd name="connsiteX3" fmla="*/ 2770686 w 4711239"/>
              <a:gd name="connsiteY3" fmla="*/ 1651526 h 1934275"/>
              <a:gd name="connsiteX4" fmla="*/ 3052629 w 4711239"/>
              <a:gd name="connsiteY4" fmla="*/ 932140 h 1934275"/>
              <a:gd name="connsiteX5" fmla="*/ 3085730 w 4711239"/>
              <a:gd name="connsiteY5" fmla="*/ 727989 h 1934275"/>
              <a:gd name="connsiteX6" fmla="*/ 3439328 w 4711239"/>
              <a:gd name="connsiteY6" fmla="*/ 153696 h 1934275"/>
              <a:gd name="connsiteX7" fmla="*/ 4382145 w 4711239"/>
              <a:gd name="connsiteY7" fmla="*/ 195016 h 1934275"/>
              <a:gd name="connsiteX8" fmla="*/ 4709776 w 4711239"/>
              <a:gd name="connsiteY8" fmla="*/ 1027321 h 1934275"/>
              <a:gd name="connsiteX9" fmla="*/ 4585201 w 4711239"/>
              <a:gd name="connsiteY9" fmla="*/ 1018611 h 1934275"/>
              <a:gd name="connsiteX10" fmla="*/ 4314056 w 4711239"/>
              <a:gd name="connsiteY10" fmla="*/ 301209 h 1934275"/>
              <a:gd name="connsiteX11" fmla="*/ 3499774 w 4711239"/>
              <a:gd name="connsiteY11" fmla="*/ 264257 h 1934275"/>
              <a:gd name="connsiteX12" fmla="*/ 3184537 w 4711239"/>
              <a:gd name="connsiteY12" fmla="*/ 969689 h 1934275"/>
              <a:gd name="connsiteX13" fmla="*/ 3162618 w 4711239"/>
              <a:gd name="connsiteY13" fmla="*/ 1168961 h 1934275"/>
              <a:gd name="connsiteX14" fmla="*/ 2836230 w 4711239"/>
              <a:gd name="connsiteY14" fmla="*/ 1759143 h 1934275"/>
              <a:gd name="connsiteX15" fmla="*/ 1892512 w 4711239"/>
              <a:gd name="connsiteY15" fmla="*/ 1761906 h 1934275"/>
              <a:gd name="connsiteX16" fmla="*/ 1532297 w 4711239"/>
              <a:gd name="connsiteY16" fmla="*/ 1066545 h 1934275"/>
              <a:gd name="connsiteX17" fmla="*/ 124856 w 4711239"/>
              <a:gd name="connsiteY17" fmla="*/ 927366 h 1934275"/>
              <a:gd name="connsiteX18" fmla="*/ 0 w 4711239"/>
              <a:gd name="connsiteY18" fmla="*/ 927366 h 1934275"/>
              <a:gd name="connsiteX0" fmla="*/ 0 w 4711239"/>
              <a:gd name="connsiteY0" fmla="*/ 927366 h 1896990"/>
              <a:gd name="connsiteX1" fmla="*/ 379647 w 4711239"/>
              <a:gd name="connsiteY1" fmla="*/ 111373 h 1896990"/>
              <a:gd name="connsiteX2" fmla="*/ 1650008 w 4711239"/>
              <a:gd name="connsiteY2" fmla="*/ 948666 h 1896990"/>
              <a:gd name="connsiteX3" fmla="*/ 2770686 w 4711239"/>
              <a:gd name="connsiteY3" fmla="*/ 1651526 h 1896990"/>
              <a:gd name="connsiteX4" fmla="*/ 3052629 w 4711239"/>
              <a:gd name="connsiteY4" fmla="*/ 932140 h 1896990"/>
              <a:gd name="connsiteX5" fmla="*/ 3085730 w 4711239"/>
              <a:gd name="connsiteY5" fmla="*/ 727989 h 1896990"/>
              <a:gd name="connsiteX6" fmla="*/ 3439328 w 4711239"/>
              <a:gd name="connsiteY6" fmla="*/ 153696 h 1896990"/>
              <a:gd name="connsiteX7" fmla="*/ 4382145 w 4711239"/>
              <a:gd name="connsiteY7" fmla="*/ 195016 h 1896990"/>
              <a:gd name="connsiteX8" fmla="*/ 4709776 w 4711239"/>
              <a:gd name="connsiteY8" fmla="*/ 1027321 h 1896990"/>
              <a:gd name="connsiteX9" fmla="*/ 4585201 w 4711239"/>
              <a:gd name="connsiteY9" fmla="*/ 1018611 h 1896990"/>
              <a:gd name="connsiteX10" fmla="*/ 4314056 w 4711239"/>
              <a:gd name="connsiteY10" fmla="*/ 301209 h 1896990"/>
              <a:gd name="connsiteX11" fmla="*/ 3499774 w 4711239"/>
              <a:gd name="connsiteY11" fmla="*/ 264257 h 1896990"/>
              <a:gd name="connsiteX12" fmla="*/ 3184537 w 4711239"/>
              <a:gd name="connsiteY12" fmla="*/ 969689 h 1896990"/>
              <a:gd name="connsiteX13" fmla="*/ 3162618 w 4711239"/>
              <a:gd name="connsiteY13" fmla="*/ 1168961 h 1896990"/>
              <a:gd name="connsiteX14" fmla="*/ 2836230 w 4711239"/>
              <a:gd name="connsiteY14" fmla="*/ 1759143 h 1896990"/>
              <a:gd name="connsiteX15" fmla="*/ 1892512 w 4711239"/>
              <a:gd name="connsiteY15" fmla="*/ 1761906 h 1896990"/>
              <a:gd name="connsiteX16" fmla="*/ 1555157 w 4711239"/>
              <a:gd name="connsiteY16" fmla="*/ 1013205 h 1896990"/>
              <a:gd name="connsiteX17" fmla="*/ 124856 w 4711239"/>
              <a:gd name="connsiteY17" fmla="*/ 927366 h 1896990"/>
              <a:gd name="connsiteX18" fmla="*/ 0 w 4711239"/>
              <a:gd name="connsiteY18" fmla="*/ 927366 h 1896990"/>
              <a:gd name="connsiteX0" fmla="*/ 0 w 4711239"/>
              <a:gd name="connsiteY0" fmla="*/ 1120805 h 2090429"/>
              <a:gd name="connsiteX1" fmla="*/ 753029 w 4711239"/>
              <a:gd name="connsiteY1" fmla="*/ 11 h 2090429"/>
              <a:gd name="connsiteX2" fmla="*/ 1650008 w 4711239"/>
              <a:gd name="connsiteY2" fmla="*/ 1142105 h 2090429"/>
              <a:gd name="connsiteX3" fmla="*/ 2770686 w 4711239"/>
              <a:gd name="connsiteY3" fmla="*/ 1844965 h 2090429"/>
              <a:gd name="connsiteX4" fmla="*/ 3052629 w 4711239"/>
              <a:gd name="connsiteY4" fmla="*/ 1125579 h 2090429"/>
              <a:gd name="connsiteX5" fmla="*/ 3085730 w 4711239"/>
              <a:gd name="connsiteY5" fmla="*/ 921428 h 2090429"/>
              <a:gd name="connsiteX6" fmla="*/ 3439328 w 4711239"/>
              <a:gd name="connsiteY6" fmla="*/ 347135 h 2090429"/>
              <a:gd name="connsiteX7" fmla="*/ 4382145 w 4711239"/>
              <a:gd name="connsiteY7" fmla="*/ 388455 h 2090429"/>
              <a:gd name="connsiteX8" fmla="*/ 4709776 w 4711239"/>
              <a:gd name="connsiteY8" fmla="*/ 1220760 h 2090429"/>
              <a:gd name="connsiteX9" fmla="*/ 4585201 w 4711239"/>
              <a:gd name="connsiteY9" fmla="*/ 1212050 h 2090429"/>
              <a:gd name="connsiteX10" fmla="*/ 4314056 w 4711239"/>
              <a:gd name="connsiteY10" fmla="*/ 494648 h 2090429"/>
              <a:gd name="connsiteX11" fmla="*/ 3499774 w 4711239"/>
              <a:gd name="connsiteY11" fmla="*/ 457696 h 2090429"/>
              <a:gd name="connsiteX12" fmla="*/ 3184537 w 4711239"/>
              <a:gd name="connsiteY12" fmla="*/ 1163128 h 2090429"/>
              <a:gd name="connsiteX13" fmla="*/ 3162618 w 4711239"/>
              <a:gd name="connsiteY13" fmla="*/ 1362400 h 2090429"/>
              <a:gd name="connsiteX14" fmla="*/ 2836230 w 4711239"/>
              <a:gd name="connsiteY14" fmla="*/ 1952582 h 2090429"/>
              <a:gd name="connsiteX15" fmla="*/ 1892512 w 4711239"/>
              <a:gd name="connsiteY15" fmla="*/ 1955345 h 2090429"/>
              <a:gd name="connsiteX16" fmla="*/ 1555157 w 4711239"/>
              <a:gd name="connsiteY16" fmla="*/ 1206644 h 2090429"/>
              <a:gd name="connsiteX17" fmla="*/ 124856 w 4711239"/>
              <a:gd name="connsiteY17" fmla="*/ 1120805 h 2090429"/>
              <a:gd name="connsiteX18" fmla="*/ 0 w 4711239"/>
              <a:gd name="connsiteY18" fmla="*/ 1120805 h 2090429"/>
              <a:gd name="connsiteX0" fmla="*/ 0 w 4711239"/>
              <a:gd name="connsiteY0" fmla="*/ 1120907 h 2090531"/>
              <a:gd name="connsiteX1" fmla="*/ 753029 w 4711239"/>
              <a:gd name="connsiteY1" fmla="*/ 113 h 2090531"/>
              <a:gd name="connsiteX2" fmla="*/ 1650008 w 4711239"/>
              <a:gd name="connsiteY2" fmla="*/ 1142207 h 2090531"/>
              <a:gd name="connsiteX3" fmla="*/ 2770686 w 4711239"/>
              <a:gd name="connsiteY3" fmla="*/ 1845067 h 2090531"/>
              <a:gd name="connsiteX4" fmla="*/ 3052629 w 4711239"/>
              <a:gd name="connsiteY4" fmla="*/ 1125681 h 2090531"/>
              <a:gd name="connsiteX5" fmla="*/ 3085730 w 4711239"/>
              <a:gd name="connsiteY5" fmla="*/ 921530 h 2090531"/>
              <a:gd name="connsiteX6" fmla="*/ 3439328 w 4711239"/>
              <a:gd name="connsiteY6" fmla="*/ 347237 h 2090531"/>
              <a:gd name="connsiteX7" fmla="*/ 4382145 w 4711239"/>
              <a:gd name="connsiteY7" fmla="*/ 388557 h 2090531"/>
              <a:gd name="connsiteX8" fmla="*/ 4709776 w 4711239"/>
              <a:gd name="connsiteY8" fmla="*/ 1220862 h 2090531"/>
              <a:gd name="connsiteX9" fmla="*/ 4585201 w 4711239"/>
              <a:gd name="connsiteY9" fmla="*/ 1212152 h 2090531"/>
              <a:gd name="connsiteX10" fmla="*/ 4314056 w 4711239"/>
              <a:gd name="connsiteY10" fmla="*/ 494750 h 2090531"/>
              <a:gd name="connsiteX11" fmla="*/ 3499774 w 4711239"/>
              <a:gd name="connsiteY11" fmla="*/ 457798 h 2090531"/>
              <a:gd name="connsiteX12" fmla="*/ 3184537 w 4711239"/>
              <a:gd name="connsiteY12" fmla="*/ 1163230 h 2090531"/>
              <a:gd name="connsiteX13" fmla="*/ 3162618 w 4711239"/>
              <a:gd name="connsiteY13" fmla="*/ 1362502 h 2090531"/>
              <a:gd name="connsiteX14" fmla="*/ 2836230 w 4711239"/>
              <a:gd name="connsiteY14" fmla="*/ 1952684 h 2090531"/>
              <a:gd name="connsiteX15" fmla="*/ 1892512 w 4711239"/>
              <a:gd name="connsiteY15" fmla="*/ 1955447 h 2090531"/>
              <a:gd name="connsiteX16" fmla="*/ 1555157 w 4711239"/>
              <a:gd name="connsiteY16" fmla="*/ 1206746 h 2090531"/>
              <a:gd name="connsiteX17" fmla="*/ 124856 w 4711239"/>
              <a:gd name="connsiteY17" fmla="*/ 1120907 h 2090531"/>
              <a:gd name="connsiteX18" fmla="*/ 0 w 4711239"/>
              <a:gd name="connsiteY18" fmla="*/ 1120907 h 2090531"/>
              <a:gd name="connsiteX0" fmla="*/ 0 w 4711239"/>
              <a:gd name="connsiteY0" fmla="*/ 1120907 h 2090531"/>
              <a:gd name="connsiteX1" fmla="*/ 753029 w 4711239"/>
              <a:gd name="connsiteY1" fmla="*/ 113 h 2090531"/>
              <a:gd name="connsiteX2" fmla="*/ 1650008 w 4711239"/>
              <a:gd name="connsiteY2" fmla="*/ 1142207 h 2090531"/>
              <a:gd name="connsiteX3" fmla="*/ 2770686 w 4711239"/>
              <a:gd name="connsiteY3" fmla="*/ 1845067 h 2090531"/>
              <a:gd name="connsiteX4" fmla="*/ 3052629 w 4711239"/>
              <a:gd name="connsiteY4" fmla="*/ 1125681 h 2090531"/>
              <a:gd name="connsiteX5" fmla="*/ 3085730 w 4711239"/>
              <a:gd name="connsiteY5" fmla="*/ 921530 h 2090531"/>
              <a:gd name="connsiteX6" fmla="*/ 3439328 w 4711239"/>
              <a:gd name="connsiteY6" fmla="*/ 347237 h 2090531"/>
              <a:gd name="connsiteX7" fmla="*/ 4382145 w 4711239"/>
              <a:gd name="connsiteY7" fmla="*/ 388557 h 2090531"/>
              <a:gd name="connsiteX8" fmla="*/ 4709776 w 4711239"/>
              <a:gd name="connsiteY8" fmla="*/ 1220862 h 2090531"/>
              <a:gd name="connsiteX9" fmla="*/ 4585201 w 4711239"/>
              <a:gd name="connsiteY9" fmla="*/ 1212152 h 2090531"/>
              <a:gd name="connsiteX10" fmla="*/ 4314056 w 4711239"/>
              <a:gd name="connsiteY10" fmla="*/ 494750 h 2090531"/>
              <a:gd name="connsiteX11" fmla="*/ 3499774 w 4711239"/>
              <a:gd name="connsiteY11" fmla="*/ 457798 h 2090531"/>
              <a:gd name="connsiteX12" fmla="*/ 3184537 w 4711239"/>
              <a:gd name="connsiteY12" fmla="*/ 1163230 h 2090531"/>
              <a:gd name="connsiteX13" fmla="*/ 3162618 w 4711239"/>
              <a:gd name="connsiteY13" fmla="*/ 1362502 h 2090531"/>
              <a:gd name="connsiteX14" fmla="*/ 2836230 w 4711239"/>
              <a:gd name="connsiteY14" fmla="*/ 1952684 h 2090531"/>
              <a:gd name="connsiteX15" fmla="*/ 1892512 w 4711239"/>
              <a:gd name="connsiteY15" fmla="*/ 1955447 h 2090531"/>
              <a:gd name="connsiteX16" fmla="*/ 1555157 w 4711239"/>
              <a:gd name="connsiteY16" fmla="*/ 1206746 h 2090531"/>
              <a:gd name="connsiteX17" fmla="*/ 124856 w 4711239"/>
              <a:gd name="connsiteY17" fmla="*/ 1120907 h 2090531"/>
              <a:gd name="connsiteX18" fmla="*/ 0 w 4711239"/>
              <a:gd name="connsiteY18" fmla="*/ 1120907 h 2090531"/>
              <a:gd name="connsiteX0" fmla="*/ 0 w 4711239"/>
              <a:gd name="connsiteY0" fmla="*/ 1120907 h 2156542"/>
              <a:gd name="connsiteX1" fmla="*/ 753029 w 4711239"/>
              <a:gd name="connsiteY1" fmla="*/ 113 h 2156542"/>
              <a:gd name="connsiteX2" fmla="*/ 1650008 w 4711239"/>
              <a:gd name="connsiteY2" fmla="*/ 1142207 h 2156542"/>
              <a:gd name="connsiteX3" fmla="*/ 2770686 w 4711239"/>
              <a:gd name="connsiteY3" fmla="*/ 1845067 h 2156542"/>
              <a:gd name="connsiteX4" fmla="*/ 3052629 w 4711239"/>
              <a:gd name="connsiteY4" fmla="*/ 1125681 h 2156542"/>
              <a:gd name="connsiteX5" fmla="*/ 3085730 w 4711239"/>
              <a:gd name="connsiteY5" fmla="*/ 921530 h 2156542"/>
              <a:gd name="connsiteX6" fmla="*/ 3439328 w 4711239"/>
              <a:gd name="connsiteY6" fmla="*/ 347237 h 2156542"/>
              <a:gd name="connsiteX7" fmla="*/ 4382145 w 4711239"/>
              <a:gd name="connsiteY7" fmla="*/ 388557 h 2156542"/>
              <a:gd name="connsiteX8" fmla="*/ 4709776 w 4711239"/>
              <a:gd name="connsiteY8" fmla="*/ 1220862 h 2156542"/>
              <a:gd name="connsiteX9" fmla="*/ 4585201 w 4711239"/>
              <a:gd name="connsiteY9" fmla="*/ 1212152 h 2156542"/>
              <a:gd name="connsiteX10" fmla="*/ 4314056 w 4711239"/>
              <a:gd name="connsiteY10" fmla="*/ 494750 h 2156542"/>
              <a:gd name="connsiteX11" fmla="*/ 3499774 w 4711239"/>
              <a:gd name="connsiteY11" fmla="*/ 457798 h 2156542"/>
              <a:gd name="connsiteX12" fmla="*/ 3184537 w 4711239"/>
              <a:gd name="connsiteY12" fmla="*/ 1163230 h 2156542"/>
              <a:gd name="connsiteX13" fmla="*/ 3162618 w 4711239"/>
              <a:gd name="connsiteY13" fmla="*/ 1362502 h 2156542"/>
              <a:gd name="connsiteX14" fmla="*/ 2836230 w 4711239"/>
              <a:gd name="connsiteY14" fmla="*/ 1952684 h 2156542"/>
              <a:gd name="connsiteX15" fmla="*/ 1892512 w 4711239"/>
              <a:gd name="connsiteY15" fmla="*/ 1955447 h 2156542"/>
              <a:gd name="connsiteX16" fmla="*/ 762677 w 4711239"/>
              <a:gd name="connsiteY16" fmla="*/ 124706 h 2156542"/>
              <a:gd name="connsiteX17" fmla="*/ 124856 w 4711239"/>
              <a:gd name="connsiteY17" fmla="*/ 1120907 h 2156542"/>
              <a:gd name="connsiteX18" fmla="*/ 0 w 4711239"/>
              <a:gd name="connsiteY18" fmla="*/ 1120907 h 2156542"/>
              <a:gd name="connsiteX0" fmla="*/ 0 w 4711239"/>
              <a:gd name="connsiteY0" fmla="*/ 1120907 h 2156542"/>
              <a:gd name="connsiteX1" fmla="*/ 753029 w 4711239"/>
              <a:gd name="connsiteY1" fmla="*/ 113 h 2156542"/>
              <a:gd name="connsiteX2" fmla="*/ 1650008 w 4711239"/>
              <a:gd name="connsiteY2" fmla="*/ 1142207 h 2156542"/>
              <a:gd name="connsiteX3" fmla="*/ 2770686 w 4711239"/>
              <a:gd name="connsiteY3" fmla="*/ 1845067 h 2156542"/>
              <a:gd name="connsiteX4" fmla="*/ 3052629 w 4711239"/>
              <a:gd name="connsiteY4" fmla="*/ 1125681 h 2156542"/>
              <a:gd name="connsiteX5" fmla="*/ 3085730 w 4711239"/>
              <a:gd name="connsiteY5" fmla="*/ 921530 h 2156542"/>
              <a:gd name="connsiteX6" fmla="*/ 3439328 w 4711239"/>
              <a:gd name="connsiteY6" fmla="*/ 347237 h 2156542"/>
              <a:gd name="connsiteX7" fmla="*/ 4382145 w 4711239"/>
              <a:gd name="connsiteY7" fmla="*/ 388557 h 2156542"/>
              <a:gd name="connsiteX8" fmla="*/ 4709776 w 4711239"/>
              <a:gd name="connsiteY8" fmla="*/ 1220862 h 2156542"/>
              <a:gd name="connsiteX9" fmla="*/ 4585201 w 4711239"/>
              <a:gd name="connsiteY9" fmla="*/ 1212152 h 2156542"/>
              <a:gd name="connsiteX10" fmla="*/ 4314056 w 4711239"/>
              <a:gd name="connsiteY10" fmla="*/ 494750 h 2156542"/>
              <a:gd name="connsiteX11" fmla="*/ 3499774 w 4711239"/>
              <a:gd name="connsiteY11" fmla="*/ 457798 h 2156542"/>
              <a:gd name="connsiteX12" fmla="*/ 3184537 w 4711239"/>
              <a:gd name="connsiteY12" fmla="*/ 1163230 h 2156542"/>
              <a:gd name="connsiteX13" fmla="*/ 3162618 w 4711239"/>
              <a:gd name="connsiteY13" fmla="*/ 1362502 h 2156542"/>
              <a:gd name="connsiteX14" fmla="*/ 2836230 w 4711239"/>
              <a:gd name="connsiteY14" fmla="*/ 1952684 h 2156542"/>
              <a:gd name="connsiteX15" fmla="*/ 1892512 w 4711239"/>
              <a:gd name="connsiteY15" fmla="*/ 1955447 h 2156542"/>
              <a:gd name="connsiteX16" fmla="*/ 762677 w 4711239"/>
              <a:gd name="connsiteY16" fmla="*/ 124706 h 2156542"/>
              <a:gd name="connsiteX17" fmla="*/ 124856 w 4711239"/>
              <a:gd name="connsiteY17" fmla="*/ 1120907 h 2156542"/>
              <a:gd name="connsiteX18" fmla="*/ 0 w 4711239"/>
              <a:gd name="connsiteY18" fmla="*/ 1120907 h 2156542"/>
              <a:gd name="connsiteX0" fmla="*/ 0 w 4711239"/>
              <a:gd name="connsiteY0" fmla="*/ 1120907 h 1954553"/>
              <a:gd name="connsiteX1" fmla="*/ 753029 w 4711239"/>
              <a:gd name="connsiteY1" fmla="*/ 113 h 1954553"/>
              <a:gd name="connsiteX2" fmla="*/ 1650008 w 4711239"/>
              <a:gd name="connsiteY2" fmla="*/ 1142207 h 1954553"/>
              <a:gd name="connsiteX3" fmla="*/ 2770686 w 4711239"/>
              <a:gd name="connsiteY3" fmla="*/ 1845067 h 1954553"/>
              <a:gd name="connsiteX4" fmla="*/ 3052629 w 4711239"/>
              <a:gd name="connsiteY4" fmla="*/ 1125681 h 1954553"/>
              <a:gd name="connsiteX5" fmla="*/ 3085730 w 4711239"/>
              <a:gd name="connsiteY5" fmla="*/ 921530 h 1954553"/>
              <a:gd name="connsiteX6" fmla="*/ 3439328 w 4711239"/>
              <a:gd name="connsiteY6" fmla="*/ 347237 h 1954553"/>
              <a:gd name="connsiteX7" fmla="*/ 4382145 w 4711239"/>
              <a:gd name="connsiteY7" fmla="*/ 388557 h 1954553"/>
              <a:gd name="connsiteX8" fmla="*/ 4709776 w 4711239"/>
              <a:gd name="connsiteY8" fmla="*/ 1220862 h 1954553"/>
              <a:gd name="connsiteX9" fmla="*/ 4585201 w 4711239"/>
              <a:gd name="connsiteY9" fmla="*/ 1212152 h 1954553"/>
              <a:gd name="connsiteX10" fmla="*/ 4314056 w 4711239"/>
              <a:gd name="connsiteY10" fmla="*/ 494750 h 1954553"/>
              <a:gd name="connsiteX11" fmla="*/ 3499774 w 4711239"/>
              <a:gd name="connsiteY11" fmla="*/ 457798 h 1954553"/>
              <a:gd name="connsiteX12" fmla="*/ 3184537 w 4711239"/>
              <a:gd name="connsiteY12" fmla="*/ 1163230 h 1954553"/>
              <a:gd name="connsiteX13" fmla="*/ 3162618 w 4711239"/>
              <a:gd name="connsiteY13" fmla="*/ 1362502 h 1954553"/>
              <a:gd name="connsiteX14" fmla="*/ 2836230 w 4711239"/>
              <a:gd name="connsiteY14" fmla="*/ 1952684 h 1954553"/>
              <a:gd name="connsiteX15" fmla="*/ 1519134 w 4711239"/>
              <a:gd name="connsiteY15" fmla="*/ 1170587 h 1954553"/>
              <a:gd name="connsiteX16" fmla="*/ 762677 w 4711239"/>
              <a:gd name="connsiteY16" fmla="*/ 124706 h 1954553"/>
              <a:gd name="connsiteX17" fmla="*/ 124856 w 4711239"/>
              <a:gd name="connsiteY17" fmla="*/ 1120907 h 1954553"/>
              <a:gd name="connsiteX18" fmla="*/ 0 w 4711239"/>
              <a:gd name="connsiteY18" fmla="*/ 1120907 h 1954553"/>
              <a:gd name="connsiteX0" fmla="*/ 0 w 4711239"/>
              <a:gd name="connsiteY0" fmla="*/ 1120907 h 1954553"/>
              <a:gd name="connsiteX1" fmla="*/ 753029 w 4711239"/>
              <a:gd name="connsiteY1" fmla="*/ 113 h 1954553"/>
              <a:gd name="connsiteX2" fmla="*/ 1650008 w 4711239"/>
              <a:gd name="connsiteY2" fmla="*/ 1142207 h 1954553"/>
              <a:gd name="connsiteX3" fmla="*/ 2770686 w 4711239"/>
              <a:gd name="connsiteY3" fmla="*/ 1845067 h 1954553"/>
              <a:gd name="connsiteX4" fmla="*/ 3052629 w 4711239"/>
              <a:gd name="connsiteY4" fmla="*/ 1125681 h 1954553"/>
              <a:gd name="connsiteX5" fmla="*/ 3085730 w 4711239"/>
              <a:gd name="connsiteY5" fmla="*/ 921530 h 1954553"/>
              <a:gd name="connsiteX6" fmla="*/ 3439328 w 4711239"/>
              <a:gd name="connsiteY6" fmla="*/ 347237 h 1954553"/>
              <a:gd name="connsiteX7" fmla="*/ 4382145 w 4711239"/>
              <a:gd name="connsiteY7" fmla="*/ 388557 h 1954553"/>
              <a:gd name="connsiteX8" fmla="*/ 4709776 w 4711239"/>
              <a:gd name="connsiteY8" fmla="*/ 1220862 h 1954553"/>
              <a:gd name="connsiteX9" fmla="*/ 4585201 w 4711239"/>
              <a:gd name="connsiteY9" fmla="*/ 1212152 h 1954553"/>
              <a:gd name="connsiteX10" fmla="*/ 4314056 w 4711239"/>
              <a:gd name="connsiteY10" fmla="*/ 494750 h 1954553"/>
              <a:gd name="connsiteX11" fmla="*/ 3499774 w 4711239"/>
              <a:gd name="connsiteY11" fmla="*/ 457798 h 1954553"/>
              <a:gd name="connsiteX12" fmla="*/ 3184537 w 4711239"/>
              <a:gd name="connsiteY12" fmla="*/ 1163230 h 1954553"/>
              <a:gd name="connsiteX13" fmla="*/ 3162618 w 4711239"/>
              <a:gd name="connsiteY13" fmla="*/ 1362502 h 1954553"/>
              <a:gd name="connsiteX14" fmla="*/ 2836230 w 4711239"/>
              <a:gd name="connsiteY14" fmla="*/ 1952684 h 1954553"/>
              <a:gd name="connsiteX15" fmla="*/ 1519134 w 4711239"/>
              <a:gd name="connsiteY15" fmla="*/ 1170587 h 1954553"/>
              <a:gd name="connsiteX16" fmla="*/ 762677 w 4711239"/>
              <a:gd name="connsiteY16" fmla="*/ 124706 h 1954553"/>
              <a:gd name="connsiteX17" fmla="*/ 124856 w 4711239"/>
              <a:gd name="connsiteY17" fmla="*/ 1120907 h 1954553"/>
              <a:gd name="connsiteX18" fmla="*/ 0 w 4711239"/>
              <a:gd name="connsiteY18" fmla="*/ 1120907 h 1954553"/>
              <a:gd name="connsiteX0" fmla="*/ 0 w 4711239"/>
              <a:gd name="connsiteY0" fmla="*/ 1120907 h 2277554"/>
              <a:gd name="connsiteX1" fmla="*/ 753029 w 4711239"/>
              <a:gd name="connsiteY1" fmla="*/ 113 h 2277554"/>
              <a:gd name="connsiteX2" fmla="*/ 1650008 w 4711239"/>
              <a:gd name="connsiteY2" fmla="*/ 1142207 h 2277554"/>
              <a:gd name="connsiteX3" fmla="*/ 2770686 w 4711239"/>
              <a:gd name="connsiteY3" fmla="*/ 1845067 h 2277554"/>
              <a:gd name="connsiteX4" fmla="*/ 3052629 w 4711239"/>
              <a:gd name="connsiteY4" fmla="*/ 1125681 h 2277554"/>
              <a:gd name="connsiteX5" fmla="*/ 3085730 w 4711239"/>
              <a:gd name="connsiteY5" fmla="*/ 921530 h 2277554"/>
              <a:gd name="connsiteX6" fmla="*/ 3439328 w 4711239"/>
              <a:gd name="connsiteY6" fmla="*/ 347237 h 2277554"/>
              <a:gd name="connsiteX7" fmla="*/ 4382145 w 4711239"/>
              <a:gd name="connsiteY7" fmla="*/ 388557 h 2277554"/>
              <a:gd name="connsiteX8" fmla="*/ 4709776 w 4711239"/>
              <a:gd name="connsiteY8" fmla="*/ 1220862 h 2277554"/>
              <a:gd name="connsiteX9" fmla="*/ 4585201 w 4711239"/>
              <a:gd name="connsiteY9" fmla="*/ 1212152 h 2277554"/>
              <a:gd name="connsiteX10" fmla="*/ 4314056 w 4711239"/>
              <a:gd name="connsiteY10" fmla="*/ 494750 h 2277554"/>
              <a:gd name="connsiteX11" fmla="*/ 3499774 w 4711239"/>
              <a:gd name="connsiteY11" fmla="*/ 457798 h 2277554"/>
              <a:gd name="connsiteX12" fmla="*/ 3184537 w 4711239"/>
              <a:gd name="connsiteY12" fmla="*/ 1163230 h 2277554"/>
              <a:gd name="connsiteX13" fmla="*/ 3162618 w 4711239"/>
              <a:gd name="connsiteY13" fmla="*/ 1362502 h 2277554"/>
              <a:gd name="connsiteX14" fmla="*/ 2836230 w 4711239"/>
              <a:gd name="connsiteY14" fmla="*/ 1952684 h 2277554"/>
              <a:gd name="connsiteX15" fmla="*/ 1641054 w 4711239"/>
              <a:gd name="connsiteY15" fmla="*/ 2115467 h 2277554"/>
              <a:gd name="connsiteX16" fmla="*/ 762677 w 4711239"/>
              <a:gd name="connsiteY16" fmla="*/ 124706 h 2277554"/>
              <a:gd name="connsiteX17" fmla="*/ 124856 w 4711239"/>
              <a:gd name="connsiteY17" fmla="*/ 1120907 h 2277554"/>
              <a:gd name="connsiteX18" fmla="*/ 0 w 4711239"/>
              <a:gd name="connsiteY18" fmla="*/ 1120907 h 2277554"/>
              <a:gd name="connsiteX0" fmla="*/ 0 w 4711239"/>
              <a:gd name="connsiteY0" fmla="*/ 1120907 h 2165537"/>
              <a:gd name="connsiteX1" fmla="*/ 753029 w 4711239"/>
              <a:gd name="connsiteY1" fmla="*/ 113 h 2165537"/>
              <a:gd name="connsiteX2" fmla="*/ 1650008 w 4711239"/>
              <a:gd name="connsiteY2" fmla="*/ 1142207 h 2165537"/>
              <a:gd name="connsiteX3" fmla="*/ 2770686 w 4711239"/>
              <a:gd name="connsiteY3" fmla="*/ 1845067 h 2165537"/>
              <a:gd name="connsiteX4" fmla="*/ 3052629 w 4711239"/>
              <a:gd name="connsiteY4" fmla="*/ 1125681 h 2165537"/>
              <a:gd name="connsiteX5" fmla="*/ 3085730 w 4711239"/>
              <a:gd name="connsiteY5" fmla="*/ 921530 h 2165537"/>
              <a:gd name="connsiteX6" fmla="*/ 3439328 w 4711239"/>
              <a:gd name="connsiteY6" fmla="*/ 347237 h 2165537"/>
              <a:gd name="connsiteX7" fmla="*/ 4382145 w 4711239"/>
              <a:gd name="connsiteY7" fmla="*/ 388557 h 2165537"/>
              <a:gd name="connsiteX8" fmla="*/ 4709776 w 4711239"/>
              <a:gd name="connsiteY8" fmla="*/ 1220862 h 2165537"/>
              <a:gd name="connsiteX9" fmla="*/ 4585201 w 4711239"/>
              <a:gd name="connsiteY9" fmla="*/ 1212152 h 2165537"/>
              <a:gd name="connsiteX10" fmla="*/ 4314056 w 4711239"/>
              <a:gd name="connsiteY10" fmla="*/ 494750 h 2165537"/>
              <a:gd name="connsiteX11" fmla="*/ 3499774 w 4711239"/>
              <a:gd name="connsiteY11" fmla="*/ 457798 h 2165537"/>
              <a:gd name="connsiteX12" fmla="*/ 3184537 w 4711239"/>
              <a:gd name="connsiteY12" fmla="*/ 1163230 h 2165537"/>
              <a:gd name="connsiteX13" fmla="*/ 3162618 w 4711239"/>
              <a:gd name="connsiteY13" fmla="*/ 1362502 h 2165537"/>
              <a:gd name="connsiteX14" fmla="*/ 2836230 w 4711239"/>
              <a:gd name="connsiteY14" fmla="*/ 1952684 h 2165537"/>
              <a:gd name="connsiteX15" fmla="*/ 1641054 w 4711239"/>
              <a:gd name="connsiteY15" fmla="*/ 2115467 h 2165537"/>
              <a:gd name="connsiteX16" fmla="*/ 1334179 w 4711239"/>
              <a:gd name="connsiteY16" fmla="*/ 1130546 h 2165537"/>
              <a:gd name="connsiteX17" fmla="*/ 124856 w 4711239"/>
              <a:gd name="connsiteY17" fmla="*/ 1120907 h 2165537"/>
              <a:gd name="connsiteX18" fmla="*/ 0 w 4711239"/>
              <a:gd name="connsiteY18" fmla="*/ 1120907 h 2165537"/>
              <a:gd name="connsiteX0" fmla="*/ 0 w 4711239"/>
              <a:gd name="connsiteY0" fmla="*/ 1120907 h 2165537"/>
              <a:gd name="connsiteX1" fmla="*/ 753029 w 4711239"/>
              <a:gd name="connsiteY1" fmla="*/ 113 h 2165537"/>
              <a:gd name="connsiteX2" fmla="*/ 1650008 w 4711239"/>
              <a:gd name="connsiteY2" fmla="*/ 1142207 h 2165537"/>
              <a:gd name="connsiteX3" fmla="*/ 2770686 w 4711239"/>
              <a:gd name="connsiteY3" fmla="*/ 1845067 h 2165537"/>
              <a:gd name="connsiteX4" fmla="*/ 3052629 w 4711239"/>
              <a:gd name="connsiteY4" fmla="*/ 1125681 h 2165537"/>
              <a:gd name="connsiteX5" fmla="*/ 3085730 w 4711239"/>
              <a:gd name="connsiteY5" fmla="*/ 921530 h 2165537"/>
              <a:gd name="connsiteX6" fmla="*/ 3439328 w 4711239"/>
              <a:gd name="connsiteY6" fmla="*/ 347237 h 2165537"/>
              <a:gd name="connsiteX7" fmla="*/ 4382145 w 4711239"/>
              <a:gd name="connsiteY7" fmla="*/ 388557 h 2165537"/>
              <a:gd name="connsiteX8" fmla="*/ 4709776 w 4711239"/>
              <a:gd name="connsiteY8" fmla="*/ 1220862 h 2165537"/>
              <a:gd name="connsiteX9" fmla="*/ 4585201 w 4711239"/>
              <a:gd name="connsiteY9" fmla="*/ 1212152 h 2165537"/>
              <a:gd name="connsiteX10" fmla="*/ 4314056 w 4711239"/>
              <a:gd name="connsiteY10" fmla="*/ 494750 h 2165537"/>
              <a:gd name="connsiteX11" fmla="*/ 3499774 w 4711239"/>
              <a:gd name="connsiteY11" fmla="*/ 457798 h 2165537"/>
              <a:gd name="connsiteX12" fmla="*/ 3184537 w 4711239"/>
              <a:gd name="connsiteY12" fmla="*/ 1163230 h 2165537"/>
              <a:gd name="connsiteX13" fmla="*/ 3162618 w 4711239"/>
              <a:gd name="connsiteY13" fmla="*/ 1362502 h 2165537"/>
              <a:gd name="connsiteX14" fmla="*/ 2836230 w 4711239"/>
              <a:gd name="connsiteY14" fmla="*/ 1952684 h 2165537"/>
              <a:gd name="connsiteX15" fmla="*/ 1641054 w 4711239"/>
              <a:gd name="connsiteY15" fmla="*/ 2115467 h 2165537"/>
              <a:gd name="connsiteX16" fmla="*/ 1334179 w 4711239"/>
              <a:gd name="connsiteY16" fmla="*/ 1130546 h 2165537"/>
              <a:gd name="connsiteX17" fmla="*/ 124856 w 4711239"/>
              <a:gd name="connsiteY17" fmla="*/ 1120907 h 2165537"/>
              <a:gd name="connsiteX18" fmla="*/ 0 w 4711239"/>
              <a:gd name="connsiteY18" fmla="*/ 1120907 h 2165537"/>
              <a:gd name="connsiteX0" fmla="*/ 0 w 4711239"/>
              <a:gd name="connsiteY0" fmla="*/ 976152 h 2020782"/>
              <a:gd name="connsiteX1" fmla="*/ 760649 w 4711239"/>
              <a:gd name="connsiteY1" fmla="*/ 138 h 2020782"/>
              <a:gd name="connsiteX2" fmla="*/ 1650008 w 4711239"/>
              <a:gd name="connsiteY2" fmla="*/ 997452 h 2020782"/>
              <a:gd name="connsiteX3" fmla="*/ 2770686 w 4711239"/>
              <a:gd name="connsiteY3" fmla="*/ 1700312 h 2020782"/>
              <a:gd name="connsiteX4" fmla="*/ 3052629 w 4711239"/>
              <a:gd name="connsiteY4" fmla="*/ 980926 h 2020782"/>
              <a:gd name="connsiteX5" fmla="*/ 3085730 w 4711239"/>
              <a:gd name="connsiteY5" fmla="*/ 776775 h 2020782"/>
              <a:gd name="connsiteX6" fmla="*/ 3439328 w 4711239"/>
              <a:gd name="connsiteY6" fmla="*/ 202482 h 2020782"/>
              <a:gd name="connsiteX7" fmla="*/ 4382145 w 4711239"/>
              <a:gd name="connsiteY7" fmla="*/ 243802 h 2020782"/>
              <a:gd name="connsiteX8" fmla="*/ 4709776 w 4711239"/>
              <a:gd name="connsiteY8" fmla="*/ 1076107 h 2020782"/>
              <a:gd name="connsiteX9" fmla="*/ 4585201 w 4711239"/>
              <a:gd name="connsiteY9" fmla="*/ 1067397 h 2020782"/>
              <a:gd name="connsiteX10" fmla="*/ 4314056 w 4711239"/>
              <a:gd name="connsiteY10" fmla="*/ 349995 h 2020782"/>
              <a:gd name="connsiteX11" fmla="*/ 3499774 w 4711239"/>
              <a:gd name="connsiteY11" fmla="*/ 313043 h 2020782"/>
              <a:gd name="connsiteX12" fmla="*/ 3184537 w 4711239"/>
              <a:gd name="connsiteY12" fmla="*/ 1018475 h 2020782"/>
              <a:gd name="connsiteX13" fmla="*/ 3162618 w 4711239"/>
              <a:gd name="connsiteY13" fmla="*/ 1217747 h 2020782"/>
              <a:gd name="connsiteX14" fmla="*/ 2836230 w 4711239"/>
              <a:gd name="connsiteY14" fmla="*/ 1807929 h 2020782"/>
              <a:gd name="connsiteX15" fmla="*/ 1641054 w 4711239"/>
              <a:gd name="connsiteY15" fmla="*/ 1970712 h 2020782"/>
              <a:gd name="connsiteX16" fmla="*/ 1334179 w 4711239"/>
              <a:gd name="connsiteY16" fmla="*/ 985791 h 2020782"/>
              <a:gd name="connsiteX17" fmla="*/ 124856 w 4711239"/>
              <a:gd name="connsiteY17" fmla="*/ 976152 h 2020782"/>
              <a:gd name="connsiteX18" fmla="*/ 0 w 4711239"/>
              <a:gd name="connsiteY18" fmla="*/ 976152 h 2020782"/>
              <a:gd name="connsiteX0" fmla="*/ 0 w 4711239"/>
              <a:gd name="connsiteY0" fmla="*/ 927366 h 1971996"/>
              <a:gd name="connsiteX1" fmla="*/ 1408351 w 4711239"/>
              <a:gd name="connsiteY1" fmla="*/ 667632 h 1971996"/>
              <a:gd name="connsiteX2" fmla="*/ 1650008 w 4711239"/>
              <a:gd name="connsiteY2" fmla="*/ 948666 h 1971996"/>
              <a:gd name="connsiteX3" fmla="*/ 2770686 w 4711239"/>
              <a:gd name="connsiteY3" fmla="*/ 1651526 h 1971996"/>
              <a:gd name="connsiteX4" fmla="*/ 3052629 w 4711239"/>
              <a:gd name="connsiteY4" fmla="*/ 932140 h 1971996"/>
              <a:gd name="connsiteX5" fmla="*/ 3085730 w 4711239"/>
              <a:gd name="connsiteY5" fmla="*/ 727989 h 1971996"/>
              <a:gd name="connsiteX6" fmla="*/ 3439328 w 4711239"/>
              <a:gd name="connsiteY6" fmla="*/ 153696 h 1971996"/>
              <a:gd name="connsiteX7" fmla="*/ 4382145 w 4711239"/>
              <a:gd name="connsiteY7" fmla="*/ 195016 h 1971996"/>
              <a:gd name="connsiteX8" fmla="*/ 4709776 w 4711239"/>
              <a:gd name="connsiteY8" fmla="*/ 1027321 h 1971996"/>
              <a:gd name="connsiteX9" fmla="*/ 4585201 w 4711239"/>
              <a:gd name="connsiteY9" fmla="*/ 1018611 h 1971996"/>
              <a:gd name="connsiteX10" fmla="*/ 4314056 w 4711239"/>
              <a:gd name="connsiteY10" fmla="*/ 301209 h 1971996"/>
              <a:gd name="connsiteX11" fmla="*/ 3499774 w 4711239"/>
              <a:gd name="connsiteY11" fmla="*/ 264257 h 1971996"/>
              <a:gd name="connsiteX12" fmla="*/ 3184537 w 4711239"/>
              <a:gd name="connsiteY12" fmla="*/ 969689 h 1971996"/>
              <a:gd name="connsiteX13" fmla="*/ 3162618 w 4711239"/>
              <a:gd name="connsiteY13" fmla="*/ 1168961 h 1971996"/>
              <a:gd name="connsiteX14" fmla="*/ 2836230 w 4711239"/>
              <a:gd name="connsiteY14" fmla="*/ 1759143 h 1971996"/>
              <a:gd name="connsiteX15" fmla="*/ 1641054 w 4711239"/>
              <a:gd name="connsiteY15" fmla="*/ 1921926 h 1971996"/>
              <a:gd name="connsiteX16" fmla="*/ 1334179 w 4711239"/>
              <a:gd name="connsiteY16" fmla="*/ 937005 h 1971996"/>
              <a:gd name="connsiteX17" fmla="*/ 124856 w 4711239"/>
              <a:gd name="connsiteY17" fmla="*/ 927366 h 1971996"/>
              <a:gd name="connsiteX18" fmla="*/ 0 w 4711239"/>
              <a:gd name="connsiteY18" fmla="*/ 927366 h 1971996"/>
              <a:gd name="connsiteX0" fmla="*/ 0 w 4711239"/>
              <a:gd name="connsiteY0" fmla="*/ 979065 h 2037866"/>
              <a:gd name="connsiteX1" fmla="*/ 1408351 w 4711239"/>
              <a:gd name="connsiteY1" fmla="*/ 719331 h 2037866"/>
              <a:gd name="connsiteX2" fmla="*/ 1650008 w 4711239"/>
              <a:gd name="connsiteY2" fmla="*/ 1000365 h 2037866"/>
              <a:gd name="connsiteX3" fmla="*/ 2770686 w 4711239"/>
              <a:gd name="connsiteY3" fmla="*/ 1703225 h 2037866"/>
              <a:gd name="connsiteX4" fmla="*/ 3052629 w 4711239"/>
              <a:gd name="connsiteY4" fmla="*/ 983839 h 2037866"/>
              <a:gd name="connsiteX5" fmla="*/ 3085730 w 4711239"/>
              <a:gd name="connsiteY5" fmla="*/ 779688 h 2037866"/>
              <a:gd name="connsiteX6" fmla="*/ 3439328 w 4711239"/>
              <a:gd name="connsiteY6" fmla="*/ 205395 h 2037866"/>
              <a:gd name="connsiteX7" fmla="*/ 4382145 w 4711239"/>
              <a:gd name="connsiteY7" fmla="*/ 246715 h 2037866"/>
              <a:gd name="connsiteX8" fmla="*/ 4709776 w 4711239"/>
              <a:gd name="connsiteY8" fmla="*/ 1079020 h 2037866"/>
              <a:gd name="connsiteX9" fmla="*/ 4585201 w 4711239"/>
              <a:gd name="connsiteY9" fmla="*/ 1070310 h 2037866"/>
              <a:gd name="connsiteX10" fmla="*/ 4314056 w 4711239"/>
              <a:gd name="connsiteY10" fmla="*/ 352908 h 2037866"/>
              <a:gd name="connsiteX11" fmla="*/ 3499774 w 4711239"/>
              <a:gd name="connsiteY11" fmla="*/ 315956 h 2037866"/>
              <a:gd name="connsiteX12" fmla="*/ 3184537 w 4711239"/>
              <a:gd name="connsiteY12" fmla="*/ 1021388 h 2037866"/>
              <a:gd name="connsiteX13" fmla="*/ 3162618 w 4711239"/>
              <a:gd name="connsiteY13" fmla="*/ 1220660 h 2037866"/>
              <a:gd name="connsiteX14" fmla="*/ 2836230 w 4711239"/>
              <a:gd name="connsiteY14" fmla="*/ 1810842 h 2037866"/>
              <a:gd name="connsiteX15" fmla="*/ 1641054 w 4711239"/>
              <a:gd name="connsiteY15" fmla="*/ 1973625 h 2037866"/>
              <a:gd name="connsiteX16" fmla="*/ 1143681 w 4711239"/>
              <a:gd name="connsiteY16" fmla="*/ 790584 h 2037866"/>
              <a:gd name="connsiteX17" fmla="*/ 124856 w 4711239"/>
              <a:gd name="connsiteY17" fmla="*/ 979065 h 2037866"/>
              <a:gd name="connsiteX18" fmla="*/ 0 w 4711239"/>
              <a:gd name="connsiteY18" fmla="*/ 979065 h 2037866"/>
              <a:gd name="connsiteX0" fmla="*/ 0 w 4711239"/>
              <a:gd name="connsiteY0" fmla="*/ 979065 h 2037866"/>
              <a:gd name="connsiteX1" fmla="*/ 1408353 w 4711239"/>
              <a:gd name="connsiteY1" fmla="*/ 932691 h 2037866"/>
              <a:gd name="connsiteX2" fmla="*/ 1650008 w 4711239"/>
              <a:gd name="connsiteY2" fmla="*/ 1000365 h 2037866"/>
              <a:gd name="connsiteX3" fmla="*/ 2770686 w 4711239"/>
              <a:gd name="connsiteY3" fmla="*/ 1703225 h 2037866"/>
              <a:gd name="connsiteX4" fmla="*/ 3052629 w 4711239"/>
              <a:gd name="connsiteY4" fmla="*/ 983839 h 2037866"/>
              <a:gd name="connsiteX5" fmla="*/ 3085730 w 4711239"/>
              <a:gd name="connsiteY5" fmla="*/ 779688 h 2037866"/>
              <a:gd name="connsiteX6" fmla="*/ 3439328 w 4711239"/>
              <a:gd name="connsiteY6" fmla="*/ 205395 h 2037866"/>
              <a:gd name="connsiteX7" fmla="*/ 4382145 w 4711239"/>
              <a:gd name="connsiteY7" fmla="*/ 246715 h 2037866"/>
              <a:gd name="connsiteX8" fmla="*/ 4709776 w 4711239"/>
              <a:gd name="connsiteY8" fmla="*/ 1079020 h 2037866"/>
              <a:gd name="connsiteX9" fmla="*/ 4585201 w 4711239"/>
              <a:gd name="connsiteY9" fmla="*/ 1070310 h 2037866"/>
              <a:gd name="connsiteX10" fmla="*/ 4314056 w 4711239"/>
              <a:gd name="connsiteY10" fmla="*/ 352908 h 2037866"/>
              <a:gd name="connsiteX11" fmla="*/ 3499774 w 4711239"/>
              <a:gd name="connsiteY11" fmla="*/ 315956 h 2037866"/>
              <a:gd name="connsiteX12" fmla="*/ 3184537 w 4711239"/>
              <a:gd name="connsiteY12" fmla="*/ 1021388 h 2037866"/>
              <a:gd name="connsiteX13" fmla="*/ 3162618 w 4711239"/>
              <a:gd name="connsiteY13" fmla="*/ 1220660 h 2037866"/>
              <a:gd name="connsiteX14" fmla="*/ 2836230 w 4711239"/>
              <a:gd name="connsiteY14" fmla="*/ 1810842 h 2037866"/>
              <a:gd name="connsiteX15" fmla="*/ 1641054 w 4711239"/>
              <a:gd name="connsiteY15" fmla="*/ 1973625 h 2037866"/>
              <a:gd name="connsiteX16" fmla="*/ 1143681 w 4711239"/>
              <a:gd name="connsiteY16" fmla="*/ 790584 h 2037866"/>
              <a:gd name="connsiteX17" fmla="*/ 124856 w 4711239"/>
              <a:gd name="connsiteY17" fmla="*/ 979065 h 2037866"/>
              <a:gd name="connsiteX18" fmla="*/ 0 w 4711239"/>
              <a:gd name="connsiteY18" fmla="*/ 979065 h 2037866"/>
              <a:gd name="connsiteX0" fmla="*/ 0 w 4711239"/>
              <a:gd name="connsiteY0" fmla="*/ 1063731 h 2122532"/>
              <a:gd name="connsiteX1" fmla="*/ 1408353 w 4711239"/>
              <a:gd name="connsiteY1" fmla="*/ 1017357 h 2122532"/>
              <a:gd name="connsiteX2" fmla="*/ 1650008 w 4711239"/>
              <a:gd name="connsiteY2" fmla="*/ 1085031 h 2122532"/>
              <a:gd name="connsiteX3" fmla="*/ 2770686 w 4711239"/>
              <a:gd name="connsiteY3" fmla="*/ 1787891 h 2122532"/>
              <a:gd name="connsiteX4" fmla="*/ 3052629 w 4711239"/>
              <a:gd name="connsiteY4" fmla="*/ 1068505 h 2122532"/>
              <a:gd name="connsiteX5" fmla="*/ 3085730 w 4711239"/>
              <a:gd name="connsiteY5" fmla="*/ 864354 h 2122532"/>
              <a:gd name="connsiteX6" fmla="*/ 3439328 w 4711239"/>
              <a:gd name="connsiteY6" fmla="*/ 290061 h 2122532"/>
              <a:gd name="connsiteX7" fmla="*/ 4382145 w 4711239"/>
              <a:gd name="connsiteY7" fmla="*/ 331381 h 2122532"/>
              <a:gd name="connsiteX8" fmla="*/ 4709776 w 4711239"/>
              <a:gd name="connsiteY8" fmla="*/ 1163686 h 2122532"/>
              <a:gd name="connsiteX9" fmla="*/ 4585201 w 4711239"/>
              <a:gd name="connsiteY9" fmla="*/ 1154976 h 2122532"/>
              <a:gd name="connsiteX10" fmla="*/ 4314056 w 4711239"/>
              <a:gd name="connsiteY10" fmla="*/ 437574 h 2122532"/>
              <a:gd name="connsiteX11" fmla="*/ 3499774 w 4711239"/>
              <a:gd name="connsiteY11" fmla="*/ 400622 h 2122532"/>
              <a:gd name="connsiteX12" fmla="*/ 3184537 w 4711239"/>
              <a:gd name="connsiteY12" fmla="*/ 1106054 h 2122532"/>
              <a:gd name="connsiteX13" fmla="*/ 3162618 w 4711239"/>
              <a:gd name="connsiteY13" fmla="*/ 1305326 h 2122532"/>
              <a:gd name="connsiteX14" fmla="*/ 2836230 w 4711239"/>
              <a:gd name="connsiteY14" fmla="*/ 1895508 h 2122532"/>
              <a:gd name="connsiteX15" fmla="*/ 1641054 w 4711239"/>
              <a:gd name="connsiteY15" fmla="*/ 2058291 h 2122532"/>
              <a:gd name="connsiteX16" fmla="*/ 1143681 w 4711239"/>
              <a:gd name="connsiteY16" fmla="*/ 875250 h 2122532"/>
              <a:gd name="connsiteX17" fmla="*/ 124856 w 4711239"/>
              <a:gd name="connsiteY17" fmla="*/ 1063731 h 2122532"/>
              <a:gd name="connsiteX18" fmla="*/ 0 w 4711239"/>
              <a:gd name="connsiteY18" fmla="*/ 1063731 h 2122532"/>
              <a:gd name="connsiteX0" fmla="*/ 0 w 4711239"/>
              <a:gd name="connsiteY0" fmla="*/ 1063731 h 2113429"/>
              <a:gd name="connsiteX1" fmla="*/ 1408353 w 4711239"/>
              <a:gd name="connsiteY1" fmla="*/ 1017357 h 2113429"/>
              <a:gd name="connsiteX2" fmla="*/ 1650008 w 4711239"/>
              <a:gd name="connsiteY2" fmla="*/ 1085031 h 2113429"/>
              <a:gd name="connsiteX3" fmla="*/ 2770686 w 4711239"/>
              <a:gd name="connsiteY3" fmla="*/ 1787891 h 2113429"/>
              <a:gd name="connsiteX4" fmla="*/ 3052629 w 4711239"/>
              <a:gd name="connsiteY4" fmla="*/ 1068505 h 2113429"/>
              <a:gd name="connsiteX5" fmla="*/ 3085730 w 4711239"/>
              <a:gd name="connsiteY5" fmla="*/ 864354 h 2113429"/>
              <a:gd name="connsiteX6" fmla="*/ 3439328 w 4711239"/>
              <a:gd name="connsiteY6" fmla="*/ 290061 h 2113429"/>
              <a:gd name="connsiteX7" fmla="*/ 4382145 w 4711239"/>
              <a:gd name="connsiteY7" fmla="*/ 331381 h 2113429"/>
              <a:gd name="connsiteX8" fmla="*/ 4709776 w 4711239"/>
              <a:gd name="connsiteY8" fmla="*/ 1163686 h 2113429"/>
              <a:gd name="connsiteX9" fmla="*/ 4585201 w 4711239"/>
              <a:gd name="connsiteY9" fmla="*/ 1154976 h 2113429"/>
              <a:gd name="connsiteX10" fmla="*/ 4314056 w 4711239"/>
              <a:gd name="connsiteY10" fmla="*/ 437574 h 2113429"/>
              <a:gd name="connsiteX11" fmla="*/ 3499774 w 4711239"/>
              <a:gd name="connsiteY11" fmla="*/ 400622 h 2113429"/>
              <a:gd name="connsiteX12" fmla="*/ 3184537 w 4711239"/>
              <a:gd name="connsiteY12" fmla="*/ 1106054 h 2113429"/>
              <a:gd name="connsiteX13" fmla="*/ 3162618 w 4711239"/>
              <a:gd name="connsiteY13" fmla="*/ 1305326 h 2113429"/>
              <a:gd name="connsiteX14" fmla="*/ 2836230 w 4711239"/>
              <a:gd name="connsiteY14" fmla="*/ 1895508 h 2113429"/>
              <a:gd name="connsiteX15" fmla="*/ 1641054 w 4711239"/>
              <a:gd name="connsiteY15" fmla="*/ 2058291 h 2113429"/>
              <a:gd name="connsiteX16" fmla="*/ 1308783 w 4711239"/>
              <a:gd name="connsiteY16" fmla="*/ 1002250 h 2113429"/>
              <a:gd name="connsiteX17" fmla="*/ 124856 w 4711239"/>
              <a:gd name="connsiteY17" fmla="*/ 1063731 h 2113429"/>
              <a:gd name="connsiteX18" fmla="*/ 0 w 4711239"/>
              <a:gd name="connsiteY18" fmla="*/ 1063731 h 2113429"/>
              <a:gd name="connsiteX0" fmla="*/ 0 w 4711239"/>
              <a:gd name="connsiteY0" fmla="*/ 1150303 h 2200001"/>
              <a:gd name="connsiteX1" fmla="*/ 1408353 w 4711239"/>
              <a:gd name="connsiteY1" fmla="*/ 1103929 h 2200001"/>
              <a:gd name="connsiteX2" fmla="*/ 1650008 w 4711239"/>
              <a:gd name="connsiteY2" fmla="*/ 1171603 h 2200001"/>
              <a:gd name="connsiteX3" fmla="*/ 2770686 w 4711239"/>
              <a:gd name="connsiteY3" fmla="*/ 1874463 h 2200001"/>
              <a:gd name="connsiteX4" fmla="*/ 3052629 w 4711239"/>
              <a:gd name="connsiteY4" fmla="*/ 1155077 h 2200001"/>
              <a:gd name="connsiteX5" fmla="*/ 3085730 w 4711239"/>
              <a:gd name="connsiteY5" fmla="*/ 950926 h 2200001"/>
              <a:gd name="connsiteX6" fmla="*/ 3439328 w 4711239"/>
              <a:gd name="connsiteY6" fmla="*/ 376633 h 2200001"/>
              <a:gd name="connsiteX7" fmla="*/ 4382145 w 4711239"/>
              <a:gd name="connsiteY7" fmla="*/ 417953 h 2200001"/>
              <a:gd name="connsiteX8" fmla="*/ 4709776 w 4711239"/>
              <a:gd name="connsiteY8" fmla="*/ 1250258 h 2200001"/>
              <a:gd name="connsiteX9" fmla="*/ 4585201 w 4711239"/>
              <a:gd name="connsiteY9" fmla="*/ 1241548 h 2200001"/>
              <a:gd name="connsiteX10" fmla="*/ 4314056 w 4711239"/>
              <a:gd name="connsiteY10" fmla="*/ 524146 h 2200001"/>
              <a:gd name="connsiteX11" fmla="*/ 3499774 w 4711239"/>
              <a:gd name="connsiteY11" fmla="*/ 487194 h 2200001"/>
              <a:gd name="connsiteX12" fmla="*/ 3184537 w 4711239"/>
              <a:gd name="connsiteY12" fmla="*/ 1192626 h 2200001"/>
              <a:gd name="connsiteX13" fmla="*/ 3162618 w 4711239"/>
              <a:gd name="connsiteY13" fmla="*/ 1391898 h 2200001"/>
              <a:gd name="connsiteX14" fmla="*/ 2836230 w 4711239"/>
              <a:gd name="connsiteY14" fmla="*/ 1982080 h 2200001"/>
              <a:gd name="connsiteX15" fmla="*/ 1641054 w 4711239"/>
              <a:gd name="connsiteY15" fmla="*/ 2144863 h 2200001"/>
              <a:gd name="connsiteX16" fmla="*/ 1308783 w 4711239"/>
              <a:gd name="connsiteY16" fmla="*/ 1088822 h 2200001"/>
              <a:gd name="connsiteX17" fmla="*/ 124856 w 4711239"/>
              <a:gd name="connsiteY17" fmla="*/ 1150303 h 2200001"/>
              <a:gd name="connsiteX18" fmla="*/ 0 w 4711239"/>
              <a:gd name="connsiteY18" fmla="*/ 1150303 h 2200001"/>
              <a:gd name="connsiteX0" fmla="*/ 0 w 4711239"/>
              <a:gd name="connsiteY0" fmla="*/ 927366 h 1977064"/>
              <a:gd name="connsiteX1" fmla="*/ 1408353 w 4711239"/>
              <a:gd name="connsiteY1" fmla="*/ 880992 h 1977064"/>
              <a:gd name="connsiteX2" fmla="*/ 1650008 w 4711239"/>
              <a:gd name="connsiteY2" fmla="*/ 948666 h 1977064"/>
              <a:gd name="connsiteX3" fmla="*/ 2770686 w 4711239"/>
              <a:gd name="connsiteY3" fmla="*/ 1651526 h 1977064"/>
              <a:gd name="connsiteX4" fmla="*/ 3052629 w 4711239"/>
              <a:gd name="connsiteY4" fmla="*/ 932140 h 1977064"/>
              <a:gd name="connsiteX5" fmla="*/ 3085730 w 4711239"/>
              <a:gd name="connsiteY5" fmla="*/ 727989 h 1977064"/>
              <a:gd name="connsiteX6" fmla="*/ 3439328 w 4711239"/>
              <a:gd name="connsiteY6" fmla="*/ 153696 h 1977064"/>
              <a:gd name="connsiteX7" fmla="*/ 4382145 w 4711239"/>
              <a:gd name="connsiteY7" fmla="*/ 195016 h 1977064"/>
              <a:gd name="connsiteX8" fmla="*/ 4709776 w 4711239"/>
              <a:gd name="connsiteY8" fmla="*/ 1027321 h 1977064"/>
              <a:gd name="connsiteX9" fmla="*/ 4585201 w 4711239"/>
              <a:gd name="connsiteY9" fmla="*/ 1018611 h 1977064"/>
              <a:gd name="connsiteX10" fmla="*/ 4314056 w 4711239"/>
              <a:gd name="connsiteY10" fmla="*/ 301209 h 1977064"/>
              <a:gd name="connsiteX11" fmla="*/ 3499774 w 4711239"/>
              <a:gd name="connsiteY11" fmla="*/ 264257 h 1977064"/>
              <a:gd name="connsiteX12" fmla="*/ 3184537 w 4711239"/>
              <a:gd name="connsiteY12" fmla="*/ 969689 h 1977064"/>
              <a:gd name="connsiteX13" fmla="*/ 3162618 w 4711239"/>
              <a:gd name="connsiteY13" fmla="*/ 1168961 h 1977064"/>
              <a:gd name="connsiteX14" fmla="*/ 2836230 w 4711239"/>
              <a:gd name="connsiteY14" fmla="*/ 1759143 h 1977064"/>
              <a:gd name="connsiteX15" fmla="*/ 1641054 w 4711239"/>
              <a:gd name="connsiteY15" fmla="*/ 1921926 h 1977064"/>
              <a:gd name="connsiteX16" fmla="*/ 1308783 w 4711239"/>
              <a:gd name="connsiteY16" fmla="*/ 865885 h 1977064"/>
              <a:gd name="connsiteX17" fmla="*/ 124856 w 4711239"/>
              <a:gd name="connsiteY17" fmla="*/ 927366 h 1977064"/>
              <a:gd name="connsiteX18" fmla="*/ 0 w 4711239"/>
              <a:gd name="connsiteY18" fmla="*/ 927366 h 1977064"/>
              <a:gd name="connsiteX0" fmla="*/ 0 w 4711239"/>
              <a:gd name="connsiteY0" fmla="*/ 927366 h 1977064"/>
              <a:gd name="connsiteX1" fmla="*/ 1408353 w 4711239"/>
              <a:gd name="connsiteY1" fmla="*/ 880992 h 1977064"/>
              <a:gd name="connsiteX2" fmla="*/ 1650008 w 4711239"/>
              <a:gd name="connsiteY2" fmla="*/ 948666 h 1977064"/>
              <a:gd name="connsiteX3" fmla="*/ 2770686 w 4711239"/>
              <a:gd name="connsiteY3" fmla="*/ 1651526 h 1977064"/>
              <a:gd name="connsiteX4" fmla="*/ 3052629 w 4711239"/>
              <a:gd name="connsiteY4" fmla="*/ 932140 h 1977064"/>
              <a:gd name="connsiteX5" fmla="*/ 3085730 w 4711239"/>
              <a:gd name="connsiteY5" fmla="*/ 727989 h 1977064"/>
              <a:gd name="connsiteX6" fmla="*/ 3439328 w 4711239"/>
              <a:gd name="connsiteY6" fmla="*/ 153696 h 1977064"/>
              <a:gd name="connsiteX7" fmla="*/ 4382145 w 4711239"/>
              <a:gd name="connsiteY7" fmla="*/ 195016 h 1977064"/>
              <a:gd name="connsiteX8" fmla="*/ 4709776 w 4711239"/>
              <a:gd name="connsiteY8" fmla="*/ 1027321 h 1977064"/>
              <a:gd name="connsiteX9" fmla="*/ 4585201 w 4711239"/>
              <a:gd name="connsiteY9" fmla="*/ 1018611 h 1977064"/>
              <a:gd name="connsiteX10" fmla="*/ 4314056 w 4711239"/>
              <a:gd name="connsiteY10" fmla="*/ 301209 h 1977064"/>
              <a:gd name="connsiteX11" fmla="*/ 3499774 w 4711239"/>
              <a:gd name="connsiteY11" fmla="*/ 264257 h 1977064"/>
              <a:gd name="connsiteX12" fmla="*/ 3184537 w 4711239"/>
              <a:gd name="connsiteY12" fmla="*/ 969689 h 1977064"/>
              <a:gd name="connsiteX13" fmla="*/ 3162618 w 4711239"/>
              <a:gd name="connsiteY13" fmla="*/ 1168961 h 1977064"/>
              <a:gd name="connsiteX14" fmla="*/ 2836230 w 4711239"/>
              <a:gd name="connsiteY14" fmla="*/ 1759143 h 1977064"/>
              <a:gd name="connsiteX15" fmla="*/ 1641054 w 4711239"/>
              <a:gd name="connsiteY15" fmla="*/ 1921926 h 1977064"/>
              <a:gd name="connsiteX16" fmla="*/ 1308783 w 4711239"/>
              <a:gd name="connsiteY16" fmla="*/ 865885 h 1977064"/>
              <a:gd name="connsiteX17" fmla="*/ 124856 w 4711239"/>
              <a:gd name="connsiteY17" fmla="*/ 927366 h 1977064"/>
              <a:gd name="connsiteX18" fmla="*/ 0 w 4711239"/>
              <a:gd name="connsiteY18" fmla="*/ 927366 h 1977064"/>
              <a:gd name="connsiteX0" fmla="*/ 0 w 4711239"/>
              <a:gd name="connsiteY0" fmla="*/ 927366 h 1977064"/>
              <a:gd name="connsiteX1" fmla="*/ 1408353 w 4711239"/>
              <a:gd name="connsiteY1" fmla="*/ 880992 h 1977064"/>
              <a:gd name="connsiteX2" fmla="*/ 1650008 w 4711239"/>
              <a:gd name="connsiteY2" fmla="*/ 948666 h 1977064"/>
              <a:gd name="connsiteX3" fmla="*/ 2770686 w 4711239"/>
              <a:gd name="connsiteY3" fmla="*/ 1651526 h 1977064"/>
              <a:gd name="connsiteX4" fmla="*/ 3052629 w 4711239"/>
              <a:gd name="connsiteY4" fmla="*/ 932140 h 1977064"/>
              <a:gd name="connsiteX5" fmla="*/ 3085730 w 4711239"/>
              <a:gd name="connsiteY5" fmla="*/ 727989 h 1977064"/>
              <a:gd name="connsiteX6" fmla="*/ 3439328 w 4711239"/>
              <a:gd name="connsiteY6" fmla="*/ 153696 h 1977064"/>
              <a:gd name="connsiteX7" fmla="*/ 4382145 w 4711239"/>
              <a:gd name="connsiteY7" fmla="*/ 195016 h 1977064"/>
              <a:gd name="connsiteX8" fmla="*/ 4709776 w 4711239"/>
              <a:gd name="connsiteY8" fmla="*/ 1027321 h 1977064"/>
              <a:gd name="connsiteX9" fmla="*/ 4585201 w 4711239"/>
              <a:gd name="connsiteY9" fmla="*/ 1018611 h 1977064"/>
              <a:gd name="connsiteX10" fmla="*/ 4314056 w 4711239"/>
              <a:gd name="connsiteY10" fmla="*/ 301209 h 1977064"/>
              <a:gd name="connsiteX11" fmla="*/ 3499774 w 4711239"/>
              <a:gd name="connsiteY11" fmla="*/ 264257 h 1977064"/>
              <a:gd name="connsiteX12" fmla="*/ 3184537 w 4711239"/>
              <a:gd name="connsiteY12" fmla="*/ 969689 h 1977064"/>
              <a:gd name="connsiteX13" fmla="*/ 3162618 w 4711239"/>
              <a:gd name="connsiteY13" fmla="*/ 1168961 h 1977064"/>
              <a:gd name="connsiteX14" fmla="*/ 2836230 w 4711239"/>
              <a:gd name="connsiteY14" fmla="*/ 1759143 h 1977064"/>
              <a:gd name="connsiteX15" fmla="*/ 1641054 w 4711239"/>
              <a:gd name="connsiteY15" fmla="*/ 1921926 h 1977064"/>
              <a:gd name="connsiteX16" fmla="*/ 1308783 w 4711239"/>
              <a:gd name="connsiteY16" fmla="*/ 865885 h 1977064"/>
              <a:gd name="connsiteX17" fmla="*/ 89934 w 4711239"/>
              <a:gd name="connsiteY17" fmla="*/ 924191 h 1977064"/>
              <a:gd name="connsiteX18" fmla="*/ 0 w 4711239"/>
              <a:gd name="connsiteY18" fmla="*/ 927366 h 1977064"/>
              <a:gd name="connsiteX0" fmla="*/ 0 w 4711239"/>
              <a:gd name="connsiteY0" fmla="*/ 927366 h 1977064"/>
              <a:gd name="connsiteX1" fmla="*/ 1408353 w 4711239"/>
              <a:gd name="connsiteY1" fmla="*/ 880992 h 1977064"/>
              <a:gd name="connsiteX2" fmla="*/ 1650008 w 4711239"/>
              <a:gd name="connsiteY2" fmla="*/ 948666 h 1977064"/>
              <a:gd name="connsiteX3" fmla="*/ 2770686 w 4711239"/>
              <a:gd name="connsiteY3" fmla="*/ 1651526 h 1977064"/>
              <a:gd name="connsiteX4" fmla="*/ 3052629 w 4711239"/>
              <a:gd name="connsiteY4" fmla="*/ 932140 h 1977064"/>
              <a:gd name="connsiteX5" fmla="*/ 3085730 w 4711239"/>
              <a:gd name="connsiteY5" fmla="*/ 727989 h 1977064"/>
              <a:gd name="connsiteX6" fmla="*/ 3439328 w 4711239"/>
              <a:gd name="connsiteY6" fmla="*/ 153696 h 1977064"/>
              <a:gd name="connsiteX7" fmla="*/ 4382145 w 4711239"/>
              <a:gd name="connsiteY7" fmla="*/ 195016 h 1977064"/>
              <a:gd name="connsiteX8" fmla="*/ 4709776 w 4711239"/>
              <a:gd name="connsiteY8" fmla="*/ 1027321 h 1977064"/>
              <a:gd name="connsiteX9" fmla="*/ 4585201 w 4711239"/>
              <a:gd name="connsiteY9" fmla="*/ 1018611 h 1977064"/>
              <a:gd name="connsiteX10" fmla="*/ 4314056 w 4711239"/>
              <a:gd name="connsiteY10" fmla="*/ 301209 h 1977064"/>
              <a:gd name="connsiteX11" fmla="*/ 3499774 w 4711239"/>
              <a:gd name="connsiteY11" fmla="*/ 264257 h 1977064"/>
              <a:gd name="connsiteX12" fmla="*/ 3184537 w 4711239"/>
              <a:gd name="connsiteY12" fmla="*/ 969689 h 1977064"/>
              <a:gd name="connsiteX13" fmla="*/ 3162618 w 4711239"/>
              <a:gd name="connsiteY13" fmla="*/ 1168961 h 1977064"/>
              <a:gd name="connsiteX14" fmla="*/ 2836230 w 4711239"/>
              <a:gd name="connsiteY14" fmla="*/ 1759143 h 1977064"/>
              <a:gd name="connsiteX15" fmla="*/ 1641054 w 4711239"/>
              <a:gd name="connsiteY15" fmla="*/ 1921926 h 1977064"/>
              <a:gd name="connsiteX16" fmla="*/ 1308783 w 4711239"/>
              <a:gd name="connsiteY16" fmla="*/ 865885 h 1977064"/>
              <a:gd name="connsiteX17" fmla="*/ 89934 w 4711239"/>
              <a:gd name="connsiteY17" fmla="*/ 924191 h 1977064"/>
              <a:gd name="connsiteX18" fmla="*/ 0 w 4711239"/>
              <a:gd name="connsiteY18" fmla="*/ 927366 h 1977064"/>
              <a:gd name="connsiteX0" fmla="*/ 0 w 4711239"/>
              <a:gd name="connsiteY0" fmla="*/ 927366 h 1977064"/>
              <a:gd name="connsiteX1" fmla="*/ 1408353 w 4711239"/>
              <a:gd name="connsiteY1" fmla="*/ 880992 h 1977064"/>
              <a:gd name="connsiteX2" fmla="*/ 2770686 w 4711239"/>
              <a:gd name="connsiteY2" fmla="*/ 1651526 h 1977064"/>
              <a:gd name="connsiteX3" fmla="*/ 3052629 w 4711239"/>
              <a:gd name="connsiteY3" fmla="*/ 932140 h 1977064"/>
              <a:gd name="connsiteX4" fmla="*/ 3085730 w 4711239"/>
              <a:gd name="connsiteY4" fmla="*/ 727989 h 1977064"/>
              <a:gd name="connsiteX5" fmla="*/ 3439328 w 4711239"/>
              <a:gd name="connsiteY5" fmla="*/ 153696 h 1977064"/>
              <a:gd name="connsiteX6" fmla="*/ 4382145 w 4711239"/>
              <a:gd name="connsiteY6" fmla="*/ 195016 h 1977064"/>
              <a:gd name="connsiteX7" fmla="*/ 4709776 w 4711239"/>
              <a:gd name="connsiteY7" fmla="*/ 1027321 h 1977064"/>
              <a:gd name="connsiteX8" fmla="*/ 4585201 w 4711239"/>
              <a:gd name="connsiteY8" fmla="*/ 1018611 h 1977064"/>
              <a:gd name="connsiteX9" fmla="*/ 4314056 w 4711239"/>
              <a:gd name="connsiteY9" fmla="*/ 301209 h 1977064"/>
              <a:gd name="connsiteX10" fmla="*/ 3499774 w 4711239"/>
              <a:gd name="connsiteY10" fmla="*/ 264257 h 1977064"/>
              <a:gd name="connsiteX11" fmla="*/ 3184537 w 4711239"/>
              <a:gd name="connsiteY11" fmla="*/ 969689 h 1977064"/>
              <a:gd name="connsiteX12" fmla="*/ 3162618 w 4711239"/>
              <a:gd name="connsiteY12" fmla="*/ 1168961 h 1977064"/>
              <a:gd name="connsiteX13" fmla="*/ 2836230 w 4711239"/>
              <a:gd name="connsiteY13" fmla="*/ 1759143 h 1977064"/>
              <a:gd name="connsiteX14" fmla="*/ 1641054 w 4711239"/>
              <a:gd name="connsiteY14" fmla="*/ 1921926 h 1977064"/>
              <a:gd name="connsiteX15" fmla="*/ 1308783 w 4711239"/>
              <a:gd name="connsiteY15" fmla="*/ 865885 h 1977064"/>
              <a:gd name="connsiteX16" fmla="*/ 89934 w 4711239"/>
              <a:gd name="connsiteY16" fmla="*/ 924191 h 1977064"/>
              <a:gd name="connsiteX17" fmla="*/ 0 w 4711239"/>
              <a:gd name="connsiteY17" fmla="*/ 927366 h 1977064"/>
              <a:gd name="connsiteX0" fmla="*/ 0 w 4711239"/>
              <a:gd name="connsiteY0" fmla="*/ 927366 h 1977064"/>
              <a:gd name="connsiteX1" fmla="*/ 1408353 w 4711239"/>
              <a:gd name="connsiteY1" fmla="*/ 880992 h 1977064"/>
              <a:gd name="connsiteX2" fmla="*/ 2770686 w 4711239"/>
              <a:gd name="connsiteY2" fmla="*/ 1651526 h 1977064"/>
              <a:gd name="connsiteX3" fmla="*/ 3052629 w 4711239"/>
              <a:gd name="connsiteY3" fmla="*/ 932140 h 1977064"/>
              <a:gd name="connsiteX4" fmla="*/ 3085730 w 4711239"/>
              <a:gd name="connsiteY4" fmla="*/ 727989 h 1977064"/>
              <a:gd name="connsiteX5" fmla="*/ 3439328 w 4711239"/>
              <a:gd name="connsiteY5" fmla="*/ 153696 h 1977064"/>
              <a:gd name="connsiteX6" fmla="*/ 4382145 w 4711239"/>
              <a:gd name="connsiteY6" fmla="*/ 195016 h 1977064"/>
              <a:gd name="connsiteX7" fmla="*/ 4709776 w 4711239"/>
              <a:gd name="connsiteY7" fmla="*/ 1027321 h 1977064"/>
              <a:gd name="connsiteX8" fmla="*/ 4585201 w 4711239"/>
              <a:gd name="connsiteY8" fmla="*/ 1018611 h 1977064"/>
              <a:gd name="connsiteX9" fmla="*/ 4314056 w 4711239"/>
              <a:gd name="connsiteY9" fmla="*/ 301209 h 1977064"/>
              <a:gd name="connsiteX10" fmla="*/ 3499774 w 4711239"/>
              <a:gd name="connsiteY10" fmla="*/ 264257 h 1977064"/>
              <a:gd name="connsiteX11" fmla="*/ 3184537 w 4711239"/>
              <a:gd name="connsiteY11" fmla="*/ 969689 h 1977064"/>
              <a:gd name="connsiteX12" fmla="*/ 3162618 w 4711239"/>
              <a:gd name="connsiteY12" fmla="*/ 1168961 h 1977064"/>
              <a:gd name="connsiteX13" fmla="*/ 2836230 w 4711239"/>
              <a:gd name="connsiteY13" fmla="*/ 1759143 h 1977064"/>
              <a:gd name="connsiteX14" fmla="*/ 1641054 w 4711239"/>
              <a:gd name="connsiteY14" fmla="*/ 1921926 h 1977064"/>
              <a:gd name="connsiteX15" fmla="*/ 1308783 w 4711239"/>
              <a:gd name="connsiteY15" fmla="*/ 865885 h 1977064"/>
              <a:gd name="connsiteX16" fmla="*/ 89934 w 4711239"/>
              <a:gd name="connsiteY16" fmla="*/ 924191 h 1977064"/>
              <a:gd name="connsiteX17" fmla="*/ 0 w 4711239"/>
              <a:gd name="connsiteY17" fmla="*/ 927366 h 1977064"/>
              <a:gd name="connsiteX0" fmla="*/ 0 w 4711239"/>
              <a:gd name="connsiteY0" fmla="*/ 927366 h 1977064"/>
              <a:gd name="connsiteX1" fmla="*/ 1408353 w 4711239"/>
              <a:gd name="connsiteY1" fmla="*/ 880992 h 1977064"/>
              <a:gd name="connsiteX2" fmla="*/ 2770686 w 4711239"/>
              <a:gd name="connsiteY2" fmla="*/ 1651526 h 1977064"/>
              <a:gd name="connsiteX3" fmla="*/ 3052629 w 4711239"/>
              <a:gd name="connsiteY3" fmla="*/ 932140 h 1977064"/>
              <a:gd name="connsiteX4" fmla="*/ 3085730 w 4711239"/>
              <a:gd name="connsiteY4" fmla="*/ 727989 h 1977064"/>
              <a:gd name="connsiteX5" fmla="*/ 3439328 w 4711239"/>
              <a:gd name="connsiteY5" fmla="*/ 153696 h 1977064"/>
              <a:gd name="connsiteX6" fmla="*/ 4382145 w 4711239"/>
              <a:gd name="connsiteY6" fmla="*/ 195016 h 1977064"/>
              <a:gd name="connsiteX7" fmla="*/ 4709776 w 4711239"/>
              <a:gd name="connsiteY7" fmla="*/ 1027321 h 1977064"/>
              <a:gd name="connsiteX8" fmla="*/ 4585201 w 4711239"/>
              <a:gd name="connsiteY8" fmla="*/ 1018611 h 1977064"/>
              <a:gd name="connsiteX9" fmla="*/ 4314056 w 4711239"/>
              <a:gd name="connsiteY9" fmla="*/ 301209 h 1977064"/>
              <a:gd name="connsiteX10" fmla="*/ 3499774 w 4711239"/>
              <a:gd name="connsiteY10" fmla="*/ 264257 h 1977064"/>
              <a:gd name="connsiteX11" fmla="*/ 3184537 w 4711239"/>
              <a:gd name="connsiteY11" fmla="*/ 969689 h 1977064"/>
              <a:gd name="connsiteX12" fmla="*/ 3162618 w 4711239"/>
              <a:gd name="connsiteY12" fmla="*/ 1168961 h 1977064"/>
              <a:gd name="connsiteX13" fmla="*/ 2836230 w 4711239"/>
              <a:gd name="connsiteY13" fmla="*/ 1759143 h 1977064"/>
              <a:gd name="connsiteX14" fmla="*/ 1641054 w 4711239"/>
              <a:gd name="connsiteY14" fmla="*/ 1921926 h 1977064"/>
              <a:gd name="connsiteX15" fmla="*/ 1308783 w 4711239"/>
              <a:gd name="connsiteY15" fmla="*/ 865885 h 1977064"/>
              <a:gd name="connsiteX16" fmla="*/ 89934 w 4711239"/>
              <a:gd name="connsiteY16" fmla="*/ 924191 h 1977064"/>
              <a:gd name="connsiteX17" fmla="*/ 0 w 4711239"/>
              <a:gd name="connsiteY17" fmla="*/ 927366 h 1977064"/>
              <a:gd name="connsiteX0" fmla="*/ 0 w 4711239"/>
              <a:gd name="connsiteY0" fmla="*/ 927366 h 2396338"/>
              <a:gd name="connsiteX1" fmla="*/ 1408353 w 4711239"/>
              <a:gd name="connsiteY1" fmla="*/ 880992 h 2396338"/>
              <a:gd name="connsiteX2" fmla="*/ 2770686 w 4711239"/>
              <a:gd name="connsiteY2" fmla="*/ 1651526 h 2396338"/>
              <a:gd name="connsiteX3" fmla="*/ 3052629 w 4711239"/>
              <a:gd name="connsiteY3" fmla="*/ 932140 h 2396338"/>
              <a:gd name="connsiteX4" fmla="*/ 3085730 w 4711239"/>
              <a:gd name="connsiteY4" fmla="*/ 727989 h 2396338"/>
              <a:gd name="connsiteX5" fmla="*/ 3439328 w 4711239"/>
              <a:gd name="connsiteY5" fmla="*/ 153696 h 2396338"/>
              <a:gd name="connsiteX6" fmla="*/ 4382145 w 4711239"/>
              <a:gd name="connsiteY6" fmla="*/ 195016 h 2396338"/>
              <a:gd name="connsiteX7" fmla="*/ 4709776 w 4711239"/>
              <a:gd name="connsiteY7" fmla="*/ 1027321 h 2396338"/>
              <a:gd name="connsiteX8" fmla="*/ 4585201 w 4711239"/>
              <a:gd name="connsiteY8" fmla="*/ 1018611 h 2396338"/>
              <a:gd name="connsiteX9" fmla="*/ 4314056 w 4711239"/>
              <a:gd name="connsiteY9" fmla="*/ 301209 h 2396338"/>
              <a:gd name="connsiteX10" fmla="*/ 3499774 w 4711239"/>
              <a:gd name="connsiteY10" fmla="*/ 264257 h 2396338"/>
              <a:gd name="connsiteX11" fmla="*/ 3184537 w 4711239"/>
              <a:gd name="connsiteY11" fmla="*/ 969689 h 2396338"/>
              <a:gd name="connsiteX12" fmla="*/ 3162618 w 4711239"/>
              <a:gd name="connsiteY12" fmla="*/ 1168961 h 2396338"/>
              <a:gd name="connsiteX13" fmla="*/ 2836230 w 4711239"/>
              <a:gd name="connsiteY13" fmla="*/ 1759143 h 2396338"/>
              <a:gd name="connsiteX14" fmla="*/ 2448777 w 4711239"/>
              <a:gd name="connsiteY14" fmla="*/ 2371506 h 2396338"/>
              <a:gd name="connsiteX15" fmla="*/ 1308783 w 4711239"/>
              <a:gd name="connsiteY15" fmla="*/ 865885 h 2396338"/>
              <a:gd name="connsiteX16" fmla="*/ 89934 w 4711239"/>
              <a:gd name="connsiteY16" fmla="*/ 924191 h 2396338"/>
              <a:gd name="connsiteX17" fmla="*/ 0 w 4711239"/>
              <a:gd name="connsiteY17" fmla="*/ 927366 h 2396338"/>
              <a:gd name="connsiteX0" fmla="*/ 0 w 4711239"/>
              <a:gd name="connsiteY0" fmla="*/ 927366 h 2396338"/>
              <a:gd name="connsiteX1" fmla="*/ 1408353 w 4711239"/>
              <a:gd name="connsiteY1" fmla="*/ 880992 h 2396338"/>
              <a:gd name="connsiteX2" fmla="*/ 2915469 w 4711239"/>
              <a:gd name="connsiteY2" fmla="*/ 912386 h 2396338"/>
              <a:gd name="connsiteX3" fmla="*/ 3052629 w 4711239"/>
              <a:gd name="connsiteY3" fmla="*/ 932140 h 2396338"/>
              <a:gd name="connsiteX4" fmla="*/ 3085730 w 4711239"/>
              <a:gd name="connsiteY4" fmla="*/ 727989 h 2396338"/>
              <a:gd name="connsiteX5" fmla="*/ 3439328 w 4711239"/>
              <a:gd name="connsiteY5" fmla="*/ 153696 h 2396338"/>
              <a:gd name="connsiteX6" fmla="*/ 4382145 w 4711239"/>
              <a:gd name="connsiteY6" fmla="*/ 195016 h 2396338"/>
              <a:gd name="connsiteX7" fmla="*/ 4709776 w 4711239"/>
              <a:gd name="connsiteY7" fmla="*/ 1027321 h 2396338"/>
              <a:gd name="connsiteX8" fmla="*/ 4585201 w 4711239"/>
              <a:gd name="connsiteY8" fmla="*/ 1018611 h 2396338"/>
              <a:gd name="connsiteX9" fmla="*/ 4314056 w 4711239"/>
              <a:gd name="connsiteY9" fmla="*/ 301209 h 2396338"/>
              <a:gd name="connsiteX10" fmla="*/ 3499774 w 4711239"/>
              <a:gd name="connsiteY10" fmla="*/ 264257 h 2396338"/>
              <a:gd name="connsiteX11" fmla="*/ 3184537 w 4711239"/>
              <a:gd name="connsiteY11" fmla="*/ 969689 h 2396338"/>
              <a:gd name="connsiteX12" fmla="*/ 3162618 w 4711239"/>
              <a:gd name="connsiteY12" fmla="*/ 1168961 h 2396338"/>
              <a:gd name="connsiteX13" fmla="*/ 2836230 w 4711239"/>
              <a:gd name="connsiteY13" fmla="*/ 1759143 h 2396338"/>
              <a:gd name="connsiteX14" fmla="*/ 2448777 w 4711239"/>
              <a:gd name="connsiteY14" fmla="*/ 2371506 h 2396338"/>
              <a:gd name="connsiteX15" fmla="*/ 1308783 w 4711239"/>
              <a:gd name="connsiteY15" fmla="*/ 865885 h 2396338"/>
              <a:gd name="connsiteX16" fmla="*/ 89934 w 4711239"/>
              <a:gd name="connsiteY16" fmla="*/ 924191 h 2396338"/>
              <a:gd name="connsiteX17" fmla="*/ 0 w 4711239"/>
              <a:gd name="connsiteY17" fmla="*/ 927366 h 2396338"/>
              <a:gd name="connsiteX0" fmla="*/ 0 w 4711239"/>
              <a:gd name="connsiteY0" fmla="*/ 927366 h 1785953"/>
              <a:gd name="connsiteX1" fmla="*/ 1408353 w 4711239"/>
              <a:gd name="connsiteY1" fmla="*/ 880992 h 1785953"/>
              <a:gd name="connsiteX2" fmla="*/ 2915469 w 4711239"/>
              <a:gd name="connsiteY2" fmla="*/ 912386 h 1785953"/>
              <a:gd name="connsiteX3" fmla="*/ 3052629 w 4711239"/>
              <a:gd name="connsiteY3" fmla="*/ 932140 h 1785953"/>
              <a:gd name="connsiteX4" fmla="*/ 3085730 w 4711239"/>
              <a:gd name="connsiteY4" fmla="*/ 727989 h 1785953"/>
              <a:gd name="connsiteX5" fmla="*/ 3439328 w 4711239"/>
              <a:gd name="connsiteY5" fmla="*/ 153696 h 1785953"/>
              <a:gd name="connsiteX6" fmla="*/ 4382145 w 4711239"/>
              <a:gd name="connsiteY6" fmla="*/ 195016 h 1785953"/>
              <a:gd name="connsiteX7" fmla="*/ 4709776 w 4711239"/>
              <a:gd name="connsiteY7" fmla="*/ 1027321 h 1785953"/>
              <a:gd name="connsiteX8" fmla="*/ 4585201 w 4711239"/>
              <a:gd name="connsiteY8" fmla="*/ 1018611 h 1785953"/>
              <a:gd name="connsiteX9" fmla="*/ 4314056 w 4711239"/>
              <a:gd name="connsiteY9" fmla="*/ 301209 h 1785953"/>
              <a:gd name="connsiteX10" fmla="*/ 3499774 w 4711239"/>
              <a:gd name="connsiteY10" fmla="*/ 264257 h 1785953"/>
              <a:gd name="connsiteX11" fmla="*/ 3184537 w 4711239"/>
              <a:gd name="connsiteY11" fmla="*/ 969689 h 1785953"/>
              <a:gd name="connsiteX12" fmla="*/ 3162618 w 4711239"/>
              <a:gd name="connsiteY12" fmla="*/ 1168961 h 1785953"/>
              <a:gd name="connsiteX13" fmla="*/ 2836230 w 4711239"/>
              <a:gd name="connsiteY13" fmla="*/ 1759143 h 1785953"/>
              <a:gd name="connsiteX14" fmla="*/ 2479260 w 4711239"/>
              <a:gd name="connsiteY14" fmla="*/ 1601886 h 1785953"/>
              <a:gd name="connsiteX15" fmla="*/ 1308783 w 4711239"/>
              <a:gd name="connsiteY15" fmla="*/ 865885 h 1785953"/>
              <a:gd name="connsiteX16" fmla="*/ 89934 w 4711239"/>
              <a:gd name="connsiteY16" fmla="*/ 924191 h 1785953"/>
              <a:gd name="connsiteX17" fmla="*/ 0 w 4711239"/>
              <a:gd name="connsiteY17" fmla="*/ 927366 h 1785953"/>
              <a:gd name="connsiteX0" fmla="*/ 0 w 4711239"/>
              <a:gd name="connsiteY0" fmla="*/ 927366 h 1604277"/>
              <a:gd name="connsiteX1" fmla="*/ 1408353 w 4711239"/>
              <a:gd name="connsiteY1" fmla="*/ 880992 h 1604277"/>
              <a:gd name="connsiteX2" fmla="*/ 2915469 w 4711239"/>
              <a:gd name="connsiteY2" fmla="*/ 912386 h 1604277"/>
              <a:gd name="connsiteX3" fmla="*/ 3052629 w 4711239"/>
              <a:gd name="connsiteY3" fmla="*/ 932140 h 1604277"/>
              <a:gd name="connsiteX4" fmla="*/ 3085730 w 4711239"/>
              <a:gd name="connsiteY4" fmla="*/ 727989 h 1604277"/>
              <a:gd name="connsiteX5" fmla="*/ 3439328 w 4711239"/>
              <a:gd name="connsiteY5" fmla="*/ 153696 h 1604277"/>
              <a:gd name="connsiteX6" fmla="*/ 4382145 w 4711239"/>
              <a:gd name="connsiteY6" fmla="*/ 195016 h 1604277"/>
              <a:gd name="connsiteX7" fmla="*/ 4709776 w 4711239"/>
              <a:gd name="connsiteY7" fmla="*/ 1027321 h 1604277"/>
              <a:gd name="connsiteX8" fmla="*/ 4585201 w 4711239"/>
              <a:gd name="connsiteY8" fmla="*/ 1018611 h 1604277"/>
              <a:gd name="connsiteX9" fmla="*/ 4314056 w 4711239"/>
              <a:gd name="connsiteY9" fmla="*/ 301209 h 1604277"/>
              <a:gd name="connsiteX10" fmla="*/ 3499774 w 4711239"/>
              <a:gd name="connsiteY10" fmla="*/ 264257 h 1604277"/>
              <a:gd name="connsiteX11" fmla="*/ 3184537 w 4711239"/>
              <a:gd name="connsiteY11" fmla="*/ 969689 h 1604277"/>
              <a:gd name="connsiteX12" fmla="*/ 3162618 w 4711239"/>
              <a:gd name="connsiteY12" fmla="*/ 1168961 h 1604277"/>
              <a:gd name="connsiteX13" fmla="*/ 2843850 w 4711239"/>
              <a:gd name="connsiteY13" fmla="*/ 1103823 h 1604277"/>
              <a:gd name="connsiteX14" fmla="*/ 2479260 w 4711239"/>
              <a:gd name="connsiteY14" fmla="*/ 1601886 h 1604277"/>
              <a:gd name="connsiteX15" fmla="*/ 1308783 w 4711239"/>
              <a:gd name="connsiteY15" fmla="*/ 865885 h 1604277"/>
              <a:gd name="connsiteX16" fmla="*/ 89934 w 4711239"/>
              <a:gd name="connsiteY16" fmla="*/ 924191 h 1604277"/>
              <a:gd name="connsiteX17" fmla="*/ 0 w 4711239"/>
              <a:gd name="connsiteY17" fmla="*/ 927366 h 1604277"/>
              <a:gd name="connsiteX0" fmla="*/ 0 w 4711239"/>
              <a:gd name="connsiteY0" fmla="*/ 927366 h 1606506"/>
              <a:gd name="connsiteX1" fmla="*/ 1408353 w 4711239"/>
              <a:gd name="connsiteY1" fmla="*/ 880992 h 1606506"/>
              <a:gd name="connsiteX2" fmla="*/ 2915469 w 4711239"/>
              <a:gd name="connsiteY2" fmla="*/ 912386 h 1606506"/>
              <a:gd name="connsiteX3" fmla="*/ 3052629 w 4711239"/>
              <a:gd name="connsiteY3" fmla="*/ 932140 h 1606506"/>
              <a:gd name="connsiteX4" fmla="*/ 3085730 w 4711239"/>
              <a:gd name="connsiteY4" fmla="*/ 727989 h 1606506"/>
              <a:gd name="connsiteX5" fmla="*/ 3439328 w 4711239"/>
              <a:gd name="connsiteY5" fmla="*/ 153696 h 1606506"/>
              <a:gd name="connsiteX6" fmla="*/ 4382145 w 4711239"/>
              <a:gd name="connsiteY6" fmla="*/ 195016 h 1606506"/>
              <a:gd name="connsiteX7" fmla="*/ 4709776 w 4711239"/>
              <a:gd name="connsiteY7" fmla="*/ 1027321 h 1606506"/>
              <a:gd name="connsiteX8" fmla="*/ 4585201 w 4711239"/>
              <a:gd name="connsiteY8" fmla="*/ 1018611 h 1606506"/>
              <a:gd name="connsiteX9" fmla="*/ 4314056 w 4711239"/>
              <a:gd name="connsiteY9" fmla="*/ 301209 h 1606506"/>
              <a:gd name="connsiteX10" fmla="*/ 3499774 w 4711239"/>
              <a:gd name="connsiteY10" fmla="*/ 264257 h 1606506"/>
              <a:gd name="connsiteX11" fmla="*/ 3184537 w 4711239"/>
              <a:gd name="connsiteY11" fmla="*/ 969689 h 1606506"/>
              <a:gd name="connsiteX12" fmla="*/ 3162618 w 4711239"/>
              <a:gd name="connsiteY12" fmla="*/ 1168961 h 1606506"/>
              <a:gd name="connsiteX13" fmla="*/ 2479260 w 4711239"/>
              <a:gd name="connsiteY13" fmla="*/ 1601886 h 1606506"/>
              <a:gd name="connsiteX14" fmla="*/ 1308783 w 4711239"/>
              <a:gd name="connsiteY14" fmla="*/ 865885 h 1606506"/>
              <a:gd name="connsiteX15" fmla="*/ 89934 w 4711239"/>
              <a:gd name="connsiteY15" fmla="*/ 924191 h 1606506"/>
              <a:gd name="connsiteX16" fmla="*/ 0 w 4711239"/>
              <a:gd name="connsiteY16" fmla="*/ 927366 h 1606506"/>
              <a:gd name="connsiteX0" fmla="*/ 0 w 4711239"/>
              <a:gd name="connsiteY0" fmla="*/ 927366 h 1168961"/>
              <a:gd name="connsiteX1" fmla="*/ 1408353 w 4711239"/>
              <a:gd name="connsiteY1" fmla="*/ 880992 h 1168961"/>
              <a:gd name="connsiteX2" fmla="*/ 2915469 w 4711239"/>
              <a:gd name="connsiteY2" fmla="*/ 912386 h 1168961"/>
              <a:gd name="connsiteX3" fmla="*/ 3052629 w 4711239"/>
              <a:gd name="connsiteY3" fmla="*/ 932140 h 1168961"/>
              <a:gd name="connsiteX4" fmla="*/ 3085730 w 4711239"/>
              <a:gd name="connsiteY4" fmla="*/ 727989 h 1168961"/>
              <a:gd name="connsiteX5" fmla="*/ 3439328 w 4711239"/>
              <a:gd name="connsiteY5" fmla="*/ 153696 h 1168961"/>
              <a:gd name="connsiteX6" fmla="*/ 4382145 w 4711239"/>
              <a:gd name="connsiteY6" fmla="*/ 195016 h 1168961"/>
              <a:gd name="connsiteX7" fmla="*/ 4709776 w 4711239"/>
              <a:gd name="connsiteY7" fmla="*/ 1027321 h 1168961"/>
              <a:gd name="connsiteX8" fmla="*/ 4585201 w 4711239"/>
              <a:gd name="connsiteY8" fmla="*/ 1018611 h 1168961"/>
              <a:gd name="connsiteX9" fmla="*/ 4314056 w 4711239"/>
              <a:gd name="connsiteY9" fmla="*/ 301209 h 1168961"/>
              <a:gd name="connsiteX10" fmla="*/ 3499774 w 4711239"/>
              <a:gd name="connsiteY10" fmla="*/ 264257 h 1168961"/>
              <a:gd name="connsiteX11" fmla="*/ 3184537 w 4711239"/>
              <a:gd name="connsiteY11" fmla="*/ 969689 h 1168961"/>
              <a:gd name="connsiteX12" fmla="*/ 3162618 w 4711239"/>
              <a:gd name="connsiteY12" fmla="*/ 1168961 h 1168961"/>
              <a:gd name="connsiteX13" fmla="*/ 1308783 w 4711239"/>
              <a:gd name="connsiteY13" fmla="*/ 865885 h 1168961"/>
              <a:gd name="connsiteX14" fmla="*/ 89934 w 4711239"/>
              <a:gd name="connsiteY14" fmla="*/ 924191 h 1168961"/>
              <a:gd name="connsiteX15" fmla="*/ 0 w 4711239"/>
              <a:gd name="connsiteY15" fmla="*/ 927366 h 1168961"/>
              <a:gd name="connsiteX0" fmla="*/ 0 w 4711239"/>
              <a:gd name="connsiteY0" fmla="*/ 927366 h 1168961"/>
              <a:gd name="connsiteX1" fmla="*/ 1382953 w 4711239"/>
              <a:gd name="connsiteY1" fmla="*/ 861942 h 1168961"/>
              <a:gd name="connsiteX2" fmla="*/ 2915469 w 4711239"/>
              <a:gd name="connsiteY2" fmla="*/ 912386 h 1168961"/>
              <a:gd name="connsiteX3" fmla="*/ 3052629 w 4711239"/>
              <a:gd name="connsiteY3" fmla="*/ 932140 h 1168961"/>
              <a:gd name="connsiteX4" fmla="*/ 3085730 w 4711239"/>
              <a:gd name="connsiteY4" fmla="*/ 727989 h 1168961"/>
              <a:gd name="connsiteX5" fmla="*/ 3439328 w 4711239"/>
              <a:gd name="connsiteY5" fmla="*/ 153696 h 1168961"/>
              <a:gd name="connsiteX6" fmla="*/ 4382145 w 4711239"/>
              <a:gd name="connsiteY6" fmla="*/ 195016 h 1168961"/>
              <a:gd name="connsiteX7" fmla="*/ 4709776 w 4711239"/>
              <a:gd name="connsiteY7" fmla="*/ 1027321 h 1168961"/>
              <a:gd name="connsiteX8" fmla="*/ 4585201 w 4711239"/>
              <a:gd name="connsiteY8" fmla="*/ 1018611 h 1168961"/>
              <a:gd name="connsiteX9" fmla="*/ 4314056 w 4711239"/>
              <a:gd name="connsiteY9" fmla="*/ 301209 h 1168961"/>
              <a:gd name="connsiteX10" fmla="*/ 3499774 w 4711239"/>
              <a:gd name="connsiteY10" fmla="*/ 264257 h 1168961"/>
              <a:gd name="connsiteX11" fmla="*/ 3184537 w 4711239"/>
              <a:gd name="connsiteY11" fmla="*/ 969689 h 1168961"/>
              <a:gd name="connsiteX12" fmla="*/ 3162618 w 4711239"/>
              <a:gd name="connsiteY12" fmla="*/ 1168961 h 1168961"/>
              <a:gd name="connsiteX13" fmla="*/ 1308783 w 4711239"/>
              <a:gd name="connsiteY13" fmla="*/ 865885 h 1168961"/>
              <a:gd name="connsiteX14" fmla="*/ 89934 w 4711239"/>
              <a:gd name="connsiteY14" fmla="*/ 924191 h 1168961"/>
              <a:gd name="connsiteX15" fmla="*/ 0 w 4711239"/>
              <a:gd name="connsiteY15" fmla="*/ 927366 h 1168961"/>
              <a:gd name="connsiteX0" fmla="*/ 0 w 4711239"/>
              <a:gd name="connsiteY0" fmla="*/ 927366 h 1168961"/>
              <a:gd name="connsiteX1" fmla="*/ 1382953 w 4711239"/>
              <a:gd name="connsiteY1" fmla="*/ 861942 h 1168961"/>
              <a:gd name="connsiteX2" fmla="*/ 2915469 w 4711239"/>
              <a:gd name="connsiteY2" fmla="*/ 912386 h 1168961"/>
              <a:gd name="connsiteX3" fmla="*/ 3052629 w 4711239"/>
              <a:gd name="connsiteY3" fmla="*/ 932140 h 1168961"/>
              <a:gd name="connsiteX4" fmla="*/ 3085730 w 4711239"/>
              <a:gd name="connsiteY4" fmla="*/ 727989 h 1168961"/>
              <a:gd name="connsiteX5" fmla="*/ 3439328 w 4711239"/>
              <a:gd name="connsiteY5" fmla="*/ 153696 h 1168961"/>
              <a:gd name="connsiteX6" fmla="*/ 4382145 w 4711239"/>
              <a:gd name="connsiteY6" fmla="*/ 195016 h 1168961"/>
              <a:gd name="connsiteX7" fmla="*/ 4709776 w 4711239"/>
              <a:gd name="connsiteY7" fmla="*/ 1027321 h 1168961"/>
              <a:gd name="connsiteX8" fmla="*/ 4585201 w 4711239"/>
              <a:gd name="connsiteY8" fmla="*/ 1018611 h 1168961"/>
              <a:gd name="connsiteX9" fmla="*/ 4314056 w 4711239"/>
              <a:gd name="connsiteY9" fmla="*/ 301209 h 1168961"/>
              <a:gd name="connsiteX10" fmla="*/ 3499774 w 4711239"/>
              <a:gd name="connsiteY10" fmla="*/ 264257 h 1168961"/>
              <a:gd name="connsiteX11" fmla="*/ 3184537 w 4711239"/>
              <a:gd name="connsiteY11" fmla="*/ 969689 h 1168961"/>
              <a:gd name="connsiteX12" fmla="*/ 3162618 w 4711239"/>
              <a:gd name="connsiteY12" fmla="*/ 1168961 h 1168961"/>
              <a:gd name="connsiteX13" fmla="*/ 1308783 w 4711239"/>
              <a:gd name="connsiteY13" fmla="*/ 865885 h 1168961"/>
              <a:gd name="connsiteX14" fmla="*/ 89934 w 4711239"/>
              <a:gd name="connsiteY14" fmla="*/ 924191 h 1168961"/>
              <a:gd name="connsiteX15" fmla="*/ 0 w 4711239"/>
              <a:gd name="connsiteY15" fmla="*/ 927366 h 1168961"/>
              <a:gd name="connsiteX0" fmla="*/ 0 w 4711239"/>
              <a:gd name="connsiteY0" fmla="*/ 927366 h 1566433"/>
              <a:gd name="connsiteX1" fmla="*/ 1382953 w 4711239"/>
              <a:gd name="connsiteY1" fmla="*/ 861942 h 1566433"/>
              <a:gd name="connsiteX2" fmla="*/ 2915469 w 4711239"/>
              <a:gd name="connsiteY2" fmla="*/ 912386 h 1566433"/>
              <a:gd name="connsiteX3" fmla="*/ 3052629 w 4711239"/>
              <a:gd name="connsiteY3" fmla="*/ 932140 h 1566433"/>
              <a:gd name="connsiteX4" fmla="*/ 3085730 w 4711239"/>
              <a:gd name="connsiteY4" fmla="*/ 727989 h 1566433"/>
              <a:gd name="connsiteX5" fmla="*/ 3439328 w 4711239"/>
              <a:gd name="connsiteY5" fmla="*/ 153696 h 1566433"/>
              <a:gd name="connsiteX6" fmla="*/ 4382145 w 4711239"/>
              <a:gd name="connsiteY6" fmla="*/ 195016 h 1566433"/>
              <a:gd name="connsiteX7" fmla="*/ 4709776 w 4711239"/>
              <a:gd name="connsiteY7" fmla="*/ 1027321 h 1566433"/>
              <a:gd name="connsiteX8" fmla="*/ 4585201 w 4711239"/>
              <a:gd name="connsiteY8" fmla="*/ 1018611 h 1566433"/>
              <a:gd name="connsiteX9" fmla="*/ 4314056 w 4711239"/>
              <a:gd name="connsiteY9" fmla="*/ 301209 h 1566433"/>
              <a:gd name="connsiteX10" fmla="*/ 3499774 w 4711239"/>
              <a:gd name="connsiteY10" fmla="*/ 264257 h 1566433"/>
              <a:gd name="connsiteX11" fmla="*/ 3184537 w 4711239"/>
              <a:gd name="connsiteY11" fmla="*/ 969689 h 1566433"/>
              <a:gd name="connsiteX12" fmla="*/ 3162618 w 4711239"/>
              <a:gd name="connsiteY12" fmla="*/ 1168961 h 1566433"/>
              <a:gd name="connsiteX13" fmla="*/ 1308783 w 4711239"/>
              <a:gd name="connsiteY13" fmla="*/ 865885 h 1566433"/>
              <a:gd name="connsiteX14" fmla="*/ 89934 w 4711239"/>
              <a:gd name="connsiteY14" fmla="*/ 924191 h 1566433"/>
              <a:gd name="connsiteX15" fmla="*/ 0 w 4711239"/>
              <a:gd name="connsiteY15" fmla="*/ 927366 h 1566433"/>
              <a:gd name="connsiteX0" fmla="*/ 0 w 4711239"/>
              <a:gd name="connsiteY0" fmla="*/ 927366 h 1574264"/>
              <a:gd name="connsiteX1" fmla="*/ 1382953 w 4711239"/>
              <a:gd name="connsiteY1" fmla="*/ 861942 h 1574264"/>
              <a:gd name="connsiteX2" fmla="*/ 2915469 w 4711239"/>
              <a:gd name="connsiteY2" fmla="*/ 912386 h 1574264"/>
              <a:gd name="connsiteX3" fmla="*/ 3085730 w 4711239"/>
              <a:gd name="connsiteY3" fmla="*/ 727989 h 1574264"/>
              <a:gd name="connsiteX4" fmla="*/ 3439328 w 4711239"/>
              <a:gd name="connsiteY4" fmla="*/ 153696 h 1574264"/>
              <a:gd name="connsiteX5" fmla="*/ 4382145 w 4711239"/>
              <a:gd name="connsiteY5" fmla="*/ 195016 h 1574264"/>
              <a:gd name="connsiteX6" fmla="*/ 4709776 w 4711239"/>
              <a:gd name="connsiteY6" fmla="*/ 1027321 h 1574264"/>
              <a:gd name="connsiteX7" fmla="*/ 4585201 w 4711239"/>
              <a:gd name="connsiteY7" fmla="*/ 1018611 h 1574264"/>
              <a:gd name="connsiteX8" fmla="*/ 4314056 w 4711239"/>
              <a:gd name="connsiteY8" fmla="*/ 301209 h 1574264"/>
              <a:gd name="connsiteX9" fmla="*/ 3499774 w 4711239"/>
              <a:gd name="connsiteY9" fmla="*/ 264257 h 1574264"/>
              <a:gd name="connsiteX10" fmla="*/ 3184537 w 4711239"/>
              <a:gd name="connsiteY10" fmla="*/ 969689 h 1574264"/>
              <a:gd name="connsiteX11" fmla="*/ 3162618 w 4711239"/>
              <a:gd name="connsiteY11" fmla="*/ 1168961 h 1574264"/>
              <a:gd name="connsiteX12" fmla="*/ 1308783 w 4711239"/>
              <a:gd name="connsiteY12" fmla="*/ 865885 h 1574264"/>
              <a:gd name="connsiteX13" fmla="*/ 89934 w 4711239"/>
              <a:gd name="connsiteY13" fmla="*/ 924191 h 1574264"/>
              <a:gd name="connsiteX14" fmla="*/ 0 w 4711239"/>
              <a:gd name="connsiteY14" fmla="*/ 927366 h 1574264"/>
              <a:gd name="connsiteX0" fmla="*/ 0 w 4711239"/>
              <a:gd name="connsiteY0" fmla="*/ 927366 h 1675610"/>
              <a:gd name="connsiteX1" fmla="*/ 1382953 w 4711239"/>
              <a:gd name="connsiteY1" fmla="*/ 861942 h 1675610"/>
              <a:gd name="connsiteX2" fmla="*/ 2915469 w 4711239"/>
              <a:gd name="connsiteY2" fmla="*/ 912386 h 1675610"/>
              <a:gd name="connsiteX3" fmla="*/ 3085730 w 4711239"/>
              <a:gd name="connsiteY3" fmla="*/ 727989 h 1675610"/>
              <a:gd name="connsiteX4" fmla="*/ 3439328 w 4711239"/>
              <a:gd name="connsiteY4" fmla="*/ 153696 h 1675610"/>
              <a:gd name="connsiteX5" fmla="*/ 4382145 w 4711239"/>
              <a:gd name="connsiteY5" fmla="*/ 195016 h 1675610"/>
              <a:gd name="connsiteX6" fmla="*/ 4709776 w 4711239"/>
              <a:gd name="connsiteY6" fmla="*/ 1027321 h 1675610"/>
              <a:gd name="connsiteX7" fmla="*/ 4585201 w 4711239"/>
              <a:gd name="connsiteY7" fmla="*/ 1018611 h 1675610"/>
              <a:gd name="connsiteX8" fmla="*/ 4314056 w 4711239"/>
              <a:gd name="connsiteY8" fmla="*/ 301209 h 1675610"/>
              <a:gd name="connsiteX9" fmla="*/ 3499774 w 4711239"/>
              <a:gd name="connsiteY9" fmla="*/ 264257 h 1675610"/>
              <a:gd name="connsiteX10" fmla="*/ 3184537 w 4711239"/>
              <a:gd name="connsiteY10" fmla="*/ 969689 h 1675610"/>
              <a:gd name="connsiteX11" fmla="*/ 3162618 w 4711239"/>
              <a:gd name="connsiteY11" fmla="*/ 1168961 h 1675610"/>
              <a:gd name="connsiteX12" fmla="*/ 1308783 w 4711239"/>
              <a:gd name="connsiteY12" fmla="*/ 865885 h 1675610"/>
              <a:gd name="connsiteX13" fmla="*/ 89934 w 4711239"/>
              <a:gd name="connsiteY13" fmla="*/ 924191 h 1675610"/>
              <a:gd name="connsiteX14" fmla="*/ 0 w 4711239"/>
              <a:gd name="connsiteY14" fmla="*/ 927366 h 1675610"/>
              <a:gd name="connsiteX0" fmla="*/ 0 w 4711239"/>
              <a:gd name="connsiteY0" fmla="*/ 927366 h 1675610"/>
              <a:gd name="connsiteX1" fmla="*/ 1382953 w 4711239"/>
              <a:gd name="connsiteY1" fmla="*/ 861942 h 1675610"/>
              <a:gd name="connsiteX2" fmla="*/ 2915469 w 4711239"/>
              <a:gd name="connsiteY2" fmla="*/ 912386 h 1675610"/>
              <a:gd name="connsiteX3" fmla="*/ 3085730 w 4711239"/>
              <a:gd name="connsiteY3" fmla="*/ 727989 h 1675610"/>
              <a:gd name="connsiteX4" fmla="*/ 3439328 w 4711239"/>
              <a:gd name="connsiteY4" fmla="*/ 153696 h 1675610"/>
              <a:gd name="connsiteX5" fmla="*/ 4382145 w 4711239"/>
              <a:gd name="connsiteY5" fmla="*/ 195016 h 1675610"/>
              <a:gd name="connsiteX6" fmla="*/ 4709776 w 4711239"/>
              <a:gd name="connsiteY6" fmla="*/ 1027321 h 1675610"/>
              <a:gd name="connsiteX7" fmla="*/ 4585201 w 4711239"/>
              <a:gd name="connsiteY7" fmla="*/ 1018611 h 1675610"/>
              <a:gd name="connsiteX8" fmla="*/ 4314056 w 4711239"/>
              <a:gd name="connsiteY8" fmla="*/ 301209 h 1675610"/>
              <a:gd name="connsiteX9" fmla="*/ 3499774 w 4711239"/>
              <a:gd name="connsiteY9" fmla="*/ 264257 h 1675610"/>
              <a:gd name="connsiteX10" fmla="*/ 3162618 w 4711239"/>
              <a:gd name="connsiteY10" fmla="*/ 1168961 h 1675610"/>
              <a:gd name="connsiteX11" fmla="*/ 1308783 w 4711239"/>
              <a:gd name="connsiteY11" fmla="*/ 865885 h 1675610"/>
              <a:gd name="connsiteX12" fmla="*/ 89934 w 4711239"/>
              <a:gd name="connsiteY12" fmla="*/ 924191 h 1675610"/>
              <a:gd name="connsiteX13" fmla="*/ 0 w 4711239"/>
              <a:gd name="connsiteY13" fmla="*/ 927366 h 1675610"/>
              <a:gd name="connsiteX0" fmla="*/ 0 w 4711239"/>
              <a:gd name="connsiteY0" fmla="*/ 889786 h 1638030"/>
              <a:gd name="connsiteX1" fmla="*/ 1382953 w 4711239"/>
              <a:gd name="connsiteY1" fmla="*/ 824362 h 1638030"/>
              <a:gd name="connsiteX2" fmla="*/ 2915469 w 4711239"/>
              <a:gd name="connsiteY2" fmla="*/ 874806 h 1638030"/>
              <a:gd name="connsiteX3" fmla="*/ 3439328 w 4711239"/>
              <a:gd name="connsiteY3" fmla="*/ 116116 h 1638030"/>
              <a:gd name="connsiteX4" fmla="*/ 4382145 w 4711239"/>
              <a:gd name="connsiteY4" fmla="*/ 157436 h 1638030"/>
              <a:gd name="connsiteX5" fmla="*/ 4709776 w 4711239"/>
              <a:gd name="connsiteY5" fmla="*/ 989741 h 1638030"/>
              <a:gd name="connsiteX6" fmla="*/ 4585201 w 4711239"/>
              <a:gd name="connsiteY6" fmla="*/ 981031 h 1638030"/>
              <a:gd name="connsiteX7" fmla="*/ 4314056 w 4711239"/>
              <a:gd name="connsiteY7" fmla="*/ 263629 h 1638030"/>
              <a:gd name="connsiteX8" fmla="*/ 3499774 w 4711239"/>
              <a:gd name="connsiteY8" fmla="*/ 226677 h 1638030"/>
              <a:gd name="connsiteX9" fmla="*/ 3162618 w 4711239"/>
              <a:gd name="connsiteY9" fmla="*/ 1131381 h 1638030"/>
              <a:gd name="connsiteX10" fmla="*/ 1308783 w 4711239"/>
              <a:gd name="connsiteY10" fmla="*/ 828305 h 1638030"/>
              <a:gd name="connsiteX11" fmla="*/ 89934 w 4711239"/>
              <a:gd name="connsiteY11" fmla="*/ 886611 h 1638030"/>
              <a:gd name="connsiteX12" fmla="*/ 0 w 4711239"/>
              <a:gd name="connsiteY12" fmla="*/ 889786 h 1638030"/>
              <a:gd name="connsiteX0" fmla="*/ 0 w 4711239"/>
              <a:gd name="connsiteY0" fmla="*/ 889786 h 1560450"/>
              <a:gd name="connsiteX1" fmla="*/ 1382953 w 4711239"/>
              <a:gd name="connsiteY1" fmla="*/ 824362 h 1560450"/>
              <a:gd name="connsiteX2" fmla="*/ 2915469 w 4711239"/>
              <a:gd name="connsiteY2" fmla="*/ 874806 h 1560450"/>
              <a:gd name="connsiteX3" fmla="*/ 3439328 w 4711239"/>
              <a:gd name="connsiteY3" fmla="*/ 116116 h 1560450"/>
              <a:gd name="connsiteX4" fmla="*/ 4382145 w 4711239"/>
              <a:gd name="connsiteY4" fmla="*/ 157436 h 1560450"/>
              <a:gd name="connsiteX5" fmla="*/ 4709776 w 4711239"/>
              <a:gd name="connsiteY5" fmla="*/ 989741 h 1560450"/>
              <a:gd name="connsiteX6" fmla="*/ 4585201 w 4711239"/>
              <a:gd name="connsiteY6" fmla="*/ 981031 h 1560450"/>
              <a:gd name="connsiteX7" fmla="*/ 4314056 w 4711239"/>
              <a:gd name="connsiteY7" fmla="*/ 263629 h 1560450"/>
              <a:gd name="connsiteX8" fmla="*/ 3499774 w 4711239"/>
              <a:gd name="connsiteY8" fmla="*/ 226677 h 1560450"/>
              <a:gd name="connsiteX9" fmla="*/ 3111821 w 4711239"/>
              <a:gd name="connsiteY9" fmla="*/ 864681 h 1560450"/>
              <a:gd name="connsiteX10" fmla="*/ 1308783 w 4711239"/>
              <a:gd name="connsiteY10" fmla="*/ 828305 h 1560450"/>
              <a:gd name="connsiteX11" fmla="*/ 89934 w 4711239"/>
              <a:gd name="connsiteY11" fmla="*/ 886611 h 1560450"/>
              <a:gd name="connsiteX12" fmla="*/ 0 w 4711239"/>
              <a:gd name="connsiteY12" fmla="*/ 889786 h 1560450"/>
              <a:gd name="connsiteX0" fmla="*/ 0 w 4711239"/>
              <a:gd name="connsiteY0" fmla="*/ 889786 h 1789371"/>
              <a:gd name="connsiteX1" fmla="*/ 1382953 w 4711239"/>
              <a:gd name="connsiteY1" fmla="*/ 824362 h 1789371"/>
              <a:gd name="connsiteX2" fmla="*/ 2915469 w 4711239"/>
              <a:gd name="connsiteY2" fmla="*/ 874806 h 1789371"/>
              <a:gd name="connsiteX3" fmla="*/ 3439328 w 4711239"/>
              <a:gd name="connsiteY3" fmla="*/ 116116 h 1789371"/>
              <a:gd name="connsiteX4" fmla="*/ 4382145 w 4711239"/>
              <a:gd name="connsiteY4" fmla="*/ 157436 h 1789371"/>
              <a:gd name="connsiteX5" fmla="*/ 4709776 w 4711239"/>
              <a:gd name="connsiteY5" fmla="*/ 989741 h 1789371"/>
              <a:gd name="connsiteX6" fmla="*/ 4585201 w 4711239"/>
              <a:gd name="connsiteY6" fmla="*/ 981031 h 1789371"/>
              <a:gd name="connsiteX7" fmla="*/ 4314056 w 4711239"/>
              <a:gd name="connsiteY7" fmla="*/ 263629 h 1789371"/>
              <a:gd name="connsiteX8" fmla="*/ 3499774 w 4711239"/>
              <a:gd name="connsiteY8" fmla="*/ 226677 h 1789371"/>
              <a:gd name="connsiteX9" fmla="*/ 3111821 w 4711239"/>
              <a:gd name="connsiteY9" fmla="*/ 864681 h 1789371"/>
              <a:gd name="connsiteX10" fmla="*/ 1308783 w 4711239"/>
              <a:gd name="connsiteY10" fmla="*/ 828305 h 1789371"/>
              <a:gd name="connsiteX11" fmla="*/ 89934 w 4711239"/>
              <a:gd name="connsiteY11" fmla="*/ 886611 h 1789371"/>
              <a:gd name="connsiteX12" fmla="*/ 0 w 4711239"/>
              <a:gd name="connsiteY12" fmla="*/ 889786 h 1789371"/>
              <a:gd name="connsiteX0" fmla="*/ 0 w 4711239"/>
              <a:gd name="connsiteY0" fmla="*/ 889786 h 1789371"/>
              <a:gd name="connsiteX1" fmla="*/ 1382953 w 4711239"/>
              <a:gd name="connsiteY1" fmla="*/ 824362 h 1789371"/>
              <a:gd name="connsiteX2" fmla="*/ 2915469 w 4711239"/>
              <a:gd name="connsiteY2" fmla="*/ 874806 h 1789371"/>
              <a:gd name="connsiteX3" fmla="*/ 3439328 w 4711239"/>
              <a:gd name="connsiteY3" fmla="*/ 116116 h 1789371"/>
              <a:gd name="connsiteX4" fmla="*/ 4382145 w 4711239"/>
              <a:gd name="connsiteY4" fmla="*/ 157436 h 1789371"/>
              <a:gd name="connsiteX5" fmla="*/ 4709776 w 4711239"/>
              <a:gd name="connsiteY5" fmla="*/ 989741 h 1789371"/>
              <a:gd name="connsiteX6" fmla="*/ 4585201 w 4711239"/>
              <a:gd name="connsiteY6" fmla="*/ 981031 h 1789371"/>
              <a:gd name="connsiteX7" fmla="*/ 4314056 w 4711239"/>
              <a:gd name="connsiteY7" fmla="*/ 263629 h 1789371"/>
              <a:gd name="connsiteX8" fmla="*/ 3499774 w 4711239"/>
              <a:gd name="connsiteY8" fmla="*/ 226677 h 1789371"/>
              <a:gd name="connsiteX9" fmla="*/ 3111821 w 4711239"/>
              <a:gd name="connsiteY9" fmla="*/ 864681 h 1789371"/>
              <a:gd name="connsiteX10" fmla="*/ 1308783 w 4711239"/>
              <a:gd name="connsiteY10" fmla="*/ 828305 h 1789371"/>
              <a:gd name="connsiteX11" fmla="*/ 89934 w 4711239"/>
              <a:gd name="connsiteY11" fmla="*/ 886611 h 1789371"/>
              <a:gd name="connsiteX12" fmla="*/ 0 w 4711239"/>
              <a:gd name="connsiteY12" fmla="*/ 889786 h 1789371"/>
              <a:gd name="connsiteX0" fmla="*/ 0 w 4711239"/>
              <a:gd name="connsiteY0" fmla="*/ 887281 h 1786866"/>
              <a:gd name="connsiteX1" fmla="*/ 1382953 w 4711239"/>
              <a:gd name="connsiteY1" fmla="*/ 821857 h 1786866"/>
              <a:gd name="connsiteX2" fmla="*/ 3005956 w 4711239"/>
              <a:gd name="connsiteY2" fmla="*/ 829438 h 1786866"/>
              <a:gd name="connsiteX3" fmla="*/ 3439328 w 4711239"/>
              <a:gd name="connsiteY3" fmla="*/ 113611 h 1786866"/>
              <a:gd name="connsiteX4" fmla="*/ 4382145 w 4711239"/>
              <a:gd name="connsiteY4" fmla="*/ 154931 h 1786866"/>
              <a:gd name="connsiteX5" fmla="*/ 4709776 w 4711239"/>
              <a:gd name="connsiteY5" fmla="*/ 987236 h 1786866"/>
              <a:gd name="connsiteX6" fmla="*/ 4585201 w 4711239"/>
              <a:gd name="connsiteY6" fmla="*/ 978526 h 1786866"/>
              <a:gd name="connsiteX7" fmla="*/ 4314056 w 4711239"/>
              <a:gd name="connsiteY7" fmla="*/ 261124 h 1786866"/>
              <a:gd name="connsiteX8" fmla="*/ 3499774 w 4711239"/>
              <a:gd name="connsiteY8" fmla="*/ 224172 h 1786866"/>
              <a:gd name="connsiteX9" fmla="*/ 3111821 w 4711239"/>
              <a:gd name="connsiteY9" fmla="*/ 862176 h 1786866"/>
              <a:gd name="connsiteX10" fmla="*/ 1308783 w 4711239"/>
              <a:gd name="connsiteY10" fmla="*/ 825800 h 1786866"/>
              <a:gd name="connsiteX11" fmla="*/ 89934 w 4711239"/>
              <a:gd name="connsiteY11" fmla="*/ 884106 h 1786866"/>
              <a:gd name="connsiteX12" fmla="*/ 0 w 4711239"/>
              <a:gd name="connsiteY12" fmla="*/ 887281 h 1786866"/>
              <a:gd name="connsiteX0" fmla="*/ 0 w 4711239"/>
              <a:gd name="connsiteY0" fmla="*/ 887281 h 1786866"/>
              <a:gd name="connsiteX1" fmla="*/ 1382953 w 4711239"/>
              <a:gd name="connsiteY1" fmla="*/ 821857 h 1786866"/>
              <a:gd name="connsiteX2" fmla="*/ 3005956 w 4711239"/>
              <a:gd name="connsiteY2" fmla="*/ 829438 h 1786866"/>
              <a:gd name="connsiteX3" fmla="*/ 3439328 w 4711239"/>
              <a:gd name="connsiteY3" fmla="*/ 113611 h 1786866"/>
              <a:gd name="connsiteX4" fmla="*/ 4382145 w 4711239"/>
              <a:gd name="connsiteY4" fmla="*/ 154931 h 1786866"/>
              <a:gd name="connsiteX5" fmla="*/ 4709776 w 4711239"/>
              <a:gd name="connsiteY5" fmla="*/ 987236 h 1786866"/>
              <a:gd name="connsiteX6" fmla="*/ 4585201 w 4711239"/>
              <a:gd name="connsiteY6" fmla="*/ 978526 h 1786866"/>
              <a:gd name="connsiteX7" fmla="*/ 4314056 w 4711239"/>
              <a:gd name="connsiteY7" fmla="*/ 261124 h 1786866"/>
              <a:gd name="connsiteX8" fmla="*/ 3499774 w 4711239"/>
              <a:gd name="connsiteY8" fmla="*/ 224172 h 1786866"/>
              <a:gd name="connsiteX9" fmla="*/ 3111821 w 4711239"/>
              <a:gd name="connsiteY9" fmla="*/ 862176 h 1786866"/>
              <a:gd name="connsiteX10" fmla="*/ 1308783 w 4711239"/>
              <a:gd name="connsiteY10" fmla="*/ 825800 h 1786866"/>
              <a:gd name="connsiteX11" fmla="*/ 89934 w 4711239"/>
              <a:gd name="connsiteY11" fmla="*/ 884106 h 1786866"/>
              <a:gd name="connsiteX12" fmla="*/ 0 w 4711239"/>
              <a:gd name="connsiteY12" fmla="*/ 887281 h 1786866"/>
              <a:gd name="connsiteX0" fmla="*/ 0 w 4711239"/>
              <a:gd name="connsiteY0" fmla="*/ 887281 h 1786866"/>
              <a:gd name="connsiteX1" fmla="*/ 1382953 w 4711239"/>
              <a:gd name="connsiteY1" fmla="*/ 821857 h 1786866"/>
              <a:gd name="connsiteX2" fmla="*/ 3005956 w 4711239"/>
              <a:gd name="connsiteY2" fmla="*/ 829438 h 1786866"/>
              <a:gd name="connsiteX3" fmla="*/ 3439328 w 4711239"/>
              <a:gd name="connsiteY3" fmla="*/ 113611 h 1786866"/>
              <a:gd name="connsiteX4" fmla="*/ 4382145 w 4711239"/>
              <a:gd name="connsiteY4" fmla="*/ 154931 h 1786866"/>
              <a:gd name="connsiteX5" fmla="*/ 4709776 w 4711239"/>
              <a:gd name="connsiteY5" fmla="*/ 987236 h 1786866"/>
              <a:gd name="connsiteX6" fmla="*/ 4585201 w 4711239"/>
              <a:gd name="connsiteY6" fmla="*/ 978526 h 1786866"/>
              <a:gd name="connsiteX7" fmla="*/ 4314056 w 4711239"/>
              <a:gd name="connsiteY7" fmla="*/ 261124 h 1786866"/>
              <a:gd name="connsiteX8" fmla="*/ 3499774 w 4711239"/>
              <a:gd name="connsiteY8" fmla="*/ 224172 h 1786866"/>
              <a:gd name="connsiteX9" fmla="*/ 3111821 w 4711239"/>
              <a:gd name="connsiteY9" fmla="*/ 862176 h 1786866"/>
              <a:gd name="connsiteX10" fmla="*/ 1308783 w 4711239"/>
              <a:gd name="connsiteY10" fmla="*/ 825800 h 1786866"/>
              <a:gd name="connsiteX11" fmla="*/ 89934 w 4711239"/>
              <a:gd name="connsiteY11" fmla="*/ 884106 h 1786866"/>
              <a:gd name="connsiteX12" fmla="*/ 0 w 4711239"/>
              <a:gd name="connsiteY12" fmla="*/ 887281 h 1786866"/>
              <a:gd name="connsiteX0" fmla="*/ 0 w 4711239"/>
              <a:gd name="connsiteY0" fmla="*/ 887281 h 1786866"/>
              <a:gd name="connsiteX1" fmla="*/ 1382953 w 4711239"/>
              <a:gd name="connsiteY1" fmla="*/ 821857 h 1786866"/>
              <a:gd name="connsiteX2" fmla="*/ 3005956 w 4711239"/>
              <a:gd name="connsiteY2" fmla="*/ 829438 h 1786866"/>
              <a:gd name="connsiteX3" fmla="*/ 3439328 w 4711239"/>
              <a:gd name="connsiteY3" fmla="*/ 113611 h 1786866"/>
              <a:gd name="connsiteX4" fmla="*/ 4382145 w 4711239"/>
              <a:gd name="connsiteY4" fmla="*/ 154931 h 1786866"/>
              <a:gd name="connsiteX5" fmla="*/ 4709776 w 4711239"/>
              <a:gd name="connsiteY5" fmla="*/ 987236 h 1786866"/>
              <a:gd name="connsiteX6" fmla="*/ 4585201 w 4711239"/>
              <a:gd name="connsiteY6" fmla="*/ 978526 h 1786866"/>
              <a:gd name="connsiteX7" fmla="*/ 4314056 w 4711239"/>
              <a:gd name="connsiteY7" fmla="*/ 261124 h 1786866"/>
              <a:gd name="connsiteX8" fmla="*/ 3111821 w 4711239"/>
              <a:gd name="connsiteY8" fmla="*/ 862176 h 1786866"/>
              <a:gd name="connsiteX9" fmla="*/ 1308783 w 4711239"/>
              <a:gd name="connsiteY9" fmla="*/ 825800 h 1786866"/>
              <a:gd name="connsiteX10" fmla="*/ 89934 w 4711239"/>
              <a:gd name="connsiteY10" fmla="*/ 884106 h 1786866"/>
              <a:gd name="connsiteX11" fmla="*/ 0 w 4711239"/>
              <a:gd name="connsiteY11" fmla="*/ 887281 h 1786866"/>
              <a:gd name="connsiteX0" fmla="*/ 0 w 4712267"/>
              <a:gd name="connsiteY0" fmla="*/ 788078 h 1687663"/>
              <a:gd name="connsiteX1" fmla="*/ 1382953 w 4712267"/>
              <a:gd name="connsiteY1" fmla="*/ 722654 h 1687663"/>
              <a:gd name="connsiteX2" fmla="*/ 3005956 w 4712267"/>
              <a:gd name="connsiteY2" fmla="*/ 730235 h 1687663"/>
              <a:gd name="connsiteX3" fmla="*/ 4382145 w 4712267"/>
              <a:gd name="connsiteY3" fmla="*/ 55728 h 1687663"/>
              <a:gd name="connsiteX4" fmla="*/ 4709776 w 4712267"/>
              <a:gd name="connsiteY4" fmla="*/ 888033 h 1687663"/>
              <a:gd name="connsiteX5" fmla="*/ 4585201 w 4712267"/>
              <a:gd name="connsiteY5" fmla="*/ 879323 h 1687663"/>
              <a:gd name="connsiteX6" fmla="*/ 4314056 w 4712267"/>
              <a:gd name="connsiteY6" fmla="*/ 161921 h 1687663"/>
              <a:gd name="connsiteX7" fmla="*/ 3111821 w 4712267"/>
              <a:gd name="connsiteY7" fmla="*/ 762973 h 1687663"/>
              <a:gd name="connsiteX8" fmla="*/ 1308783 w 4712267"/>
              <a:gd name="connsiteY8" fmla="*/ 726597 h 1687663"/>
              <a:gd name="connsiteX9" fmla="*/ 89934 w 4712267"/>
              <a:gd name="connsiteY9" fmla="*/ 784903 h 1687663"/>
              <a:gd name="connsiteX10" fmla="*/ 0 w 4712267"/>
              <a:gd name="connsiteY10" fmla="*/ 788078 h 1687663"/>
              <a:gd name="connsiteX0" fmla="*/ 0 w 4712267"/>
              <a:gd name="connsiteY0" fmla="*/ 788078 h 1687663"/>
              <a:gd name="connsiteX1" fmla="*/ 1382953 w 4712267"/>
              <a:gd name="connsiteY1" fmla="*/ 722654 h 1687663"/>
              <a:gd name="connsiteX2" fmla="*/ 3005956 w 4712267"/>
              <a:gd name="connsiteY2" fmla="*/ 730235 h 1687663"/>
              <a:gd name="connsiteX3" fmla="*/ 4382145 w 4712267"/>
              <a:gd name="connsiteY3" fmla="*/ 55728 h 1687663"/>
              <a:gd name="connsiteX4" fmla="*/ 4709776 w 4712267"/>
              <a:gd name="connsiteY4" fmla="*/ 888033 h 1687663"/>
              <a:gd name="connsiteX5" fmla="*/ 4585201 w 4712267"/>
              <a:gd name="connsiteY5" fmla="*/ 879323 h 1687663"/>
              <a:gd name="connsiteX6" fmla="*/ 3111821 w 4712267"/>
              <a:gd name="connsiteY6" fmla="*/ 762973 h 1687663"/>
              <a:gd name="connsiteX7" fmla="*/ 1308783 w 4712267"/>
              <a:gd name="connsiteY7" fmla="*/ 726597 h 1687663"/>
              <a:gd name="connsiteX8" fmla="*/ 89934 w 4712267"/>
              <a:gd name="connsiteY8" fmla="*/ 784903 h 1687663"/>
              <a:gd name="connsiteX9" fmla="*/ 0 w 4712267"/>
              <a:gd name="connsiteY9" fmla="*/ 788078 h 1687663"/>
              <a:gd name="connsiteX0" fmla="*/ 0 w 4709776"/>
              <a:gd name="connsiteY0" fmla="*/ 788078 h 1687663"/>
              <a:gd name="connsiteX1" fmla="*/ 1382953 w 4709776"/>
              <a:gd name="connsiteY1" fmla="*/ 722654 h 1687663"/>
              <a:gd name="connsiteX2" fmla="*/ 3005956 w 4709776"/>
              <a:gd name="connsiteY2" fmla="*/ 730235 h 1687663"/>
              <a:gd name="connsiteX3" fmla="*/ 4709776 w 4709776"/>
              <a:gd name="connsiteY3" fmla="*/ 888033 h 1687663"/>
              <a:gd name="connsiteX4" fmla="*/ 4585201 w 4709776"/>
              <a:gd name="connsiteY4" fmla="*/ 879323 h 1687663"/>
              <a:gd name="connsiteX5" fmla="*/ 3111821 w 4709776"/>
              <a:gd name="connsiteY5" fmla="*/ 762973 h 1687663"/>
              <a:gd name="connsiteX6" fmla="*/ 1308783 w 4709776"/>
              <a:gd name="connsiteY6" fmla="*/ 726597 h 1687663"/>
              <a:gd name="connsiteX7" fmla="*/ 89934 w 4709776"/>
              <a:gd name="connsiteY7" fmla="*/ 784903 h 1687663"/>
              <a:gd name="connsiteX8" fmla="*/ 0 w 4709776"/>
              <a:gd name="connsiteY8" fmla="*/ 788078 h 1687663"/>
              <a:gd name="connsiteX0" fmla="*/ 0 w 4709776"/>
              <a:gd name="connsiteY0" fmla="*/ 788078 h 1687663"/>
              <a:gd name="connsiteX1" fmla="*/ 1382953 w 4709776"/>
              <a:gd name="connsiteY1" fmla="*/ 722654 h 1687663"/>
              <a:gd name="connsiteX2" fmla="*/ 3005956 w 4709776"/>
              <a:gd name="connsiteY2" fmla="*/ 730235 h 1687663"/>
              <a:gd name="connsiteX3" fmla="*/ 4709776 w 4709776"/>
              <a:gd name="connsiteY3" fmla="*/ 888033 h 1687663"/>
              <a:gd name="connsiteX4" fmla="*/ 4585201 w 4709776"/>
              <a:gd name="connsiteY4" fmla="*/ 879323 h 1687663"/>
              <a:gd name="connsiteX5" fmla="*/ 3111821 w 4709776"/>
              <a:gd name="connsiteY5" fmla="*/ 762973 h 1687663"/>
              <a:gd name="connsiteX6" fmla="*/ 1308783 w 4709776"/>
              <a:gd name="connsiteY6" fmla="*/ 726597 h 1687663"/>
              <a:gd name="connsiteX7" fmla="*/ 89934 w 4709776"/>
              <a:gd name="connsiteY7" fmla="*/ 784903 h 1687663"/>
              <a:gd name="connsiteX8" fmla="*/ 0 w 4709776"/>
              <a:gd name="connsiteY8" fmla="*/ 788078 h 1687663"/>
              <a:gd name="connsiteX0" fmla="*/ 0 w 4709776"/>
              <a:gd name="connsiteY0" fmla="*/ 1049673 h 1949258"/>
              <a:gd name="connsiteX1" fmla="*/ 1382953 w 4709776"/>
              <a:gd name="connsiteY1" fmla="*/ 984249 h 1949258"/>
              <a:gd name="connsiteX2" fmla="*/ 3005956 w 4709776"/>
              <a:gd name="connsiteY2" fmla="*/ 991830 h 1949258"/>
              <a:gd name="connsiteX3" fmla="*/ 4709776 w 4709776"/>
              <a:gd name="connsiteY3" fmla="*/ 1149628 h 1949258"/>
              <a:gd name="connsiteX4" fmla="*/ 4585201 w 4709776"/>
              <a:gd name="connsiteY4" fmla="*/ 1140918 h 1949258"/>
              <a:gd name="connsiteX5" fmla="*/ 3111821 w 4709776"/>
              <a:gd name="connsiteY5" fmla="*/ 1024568 h 1949258"/>
              <a:gd name="connsiteX6" fmla="*/ 1308783 w 4709776"/>
              <a:gd name="connsiteY6" fmla="*/ 988192 h 1949258"/>
              <a:gd name="connsiteX7" fmla="*/ 89934 w 4709776"/>
              <a:gd name="connsiteY7" fmla="*/ 1046498 h 1949258"/>
              <a:gd name="connsiteX8" fmla="*/ 0 w 4709776"/>
              <a:gd name="connsiteY8" fmla="*/ 1049673 h 1949258"/>
              <a:gd name="connsiteX0" fmla="*/ 0 w 4709776"/>
              <a:gd name="connsiteY0" fmla="*/ 1192530 h 2092115"/>
              <a:gd name="connsiteX1" fmla="*/ 1382953 w 4709776"/>
              <a:gd name="connsiteY1" fmla="*/ 1127106 h 2092115"/>
              <a:gd name="connsiteX2" fmla="*/ 3005956 w 4709776"/>
              <a:gd name="connsiteY2" fmla="*/ 1134687 h 2092115"/>
              <a:gd name="connsiteX3" fmla="*/ 4709776 w 4709776"/>
              <a:gd name="connsiteY3" fmla="*/ 1292485 h 2092115"/>
              <a:gd name="connsiteX4" fmla="*/ 4585201 w 4709776"/>
              <a:gd name="connsiteY4" fmla="*/ 1283775 h 2092115"/>
              <a:gd name="connsiteX5" fmla="*/ 3111821 w 4709776"/>
              <a:gd name="connsiteY5" fmla="*/ 1167425 h 2092115"/>
              <a:gd name="connsiteX6" fmla="*/ 1308783 w 4709776"/>
              <a:gd name="connsiteY6" fmla="*/ 1131049 h 2092115"/>
              <a:gd name="connsiteX7" fmla="*/ 89934 w 4709776"/>
              <a:gd name="connsiteY7" fmla="*/ 1189355 h 2092115"/>
              <a:gd name="connsiteX8" fmla="*/ 0 w 4709776"/>
              <a:gd name="connsiteY8" fmla="*/ 1192530 h 2092115"/>
              <a:gd name="connsiteX0" fmla="*/ 0 w 4709776"/>
              <a:gd name="connsiteY0" fmla="*/ 1192530 h 2092115"/>
              <a:gd name="connsiteX1" fmla="*/ 1382953 w 4709776"/>
              <a:gd name="connsiteY1" fmla="*/ 1127106 h 2092115"/>
              <a:gd name="connsiteX2" fmla="*/ 3005956 w 4709776"/>
              <a:gd name="connsiteY2" fmla="*/ 1134687 h 2092115"/>
              <a:gd name="connsiteX3" fmla="*/ 4709776 w 4709776"/>
              <a:gd name="connsiteY3" fmla="*/ 1292485 h 2092115"/>
              <a:gd name="connsiteX4" fmla="*/ 4394704 w 4709776"/>
              <a:gd name="connsiteY4" fmla="*/ 1302825 h 2092115"/>
              <a:gd name="connsiteX5" fmla="*/ 3111821 w 4709776"/>
              <a:gd name="connsiteY5" fmla="*/ 1167425 h 2092115"/>
              <a:gd name="connsiteX6" fmla="*/ 1308783 w 4709776"/>
              <a:gd name="connsiteY6" fmla="*/ 1131049 h 2092115"/>
              <a:gd name="connsiteX7" fmla="*/ 89934 w 4709776"/>
              <a:gd name="connsiteY7" fmla="*/ 1189355 h 2092115"/>
              <a:gd name="connsiteX8" fmla="*/ 0 w 4709776"/>
              <a:gd name="connsiteY8" fmla="*/ 1192530 h 2092115"/>
              <a:gd name="connsiteX0" fmla="*/ 0 w 4394704"/>
              <a:gd name="connsiteY0" fmla="*/ 1038845 h 1938430"/>
              <a:gd name="connsiteX1" fmla="*/ 1382953 w 4394704"/>
              <a:gd name="connsiteY1" fmla="*/ 973421 h 1938430"/>
              <a:gd name="connsiteX2" fmla="*/ 3005956 w 4394704"/>
              <a:gd name="connsiteY2" fmla="*/ 981002 h 1938430"/>
              <a:gd name="connsiteX3" fmla="*/ 3973179 w 4394704"/>
              <a:gd name="connsiteY3" fmla="*/ 1259450 h 1938430"/>
              <a:gd name="connsiteX4" fmla="*/ 4394704 w 4394704"/>
              <a:gd name="connsiteY4" fmla="*/ 1149140 h 1938430"/>
              <a:gd name="connsiteX5" fmla="*/ 3111821 w 4394704"/>
              <a:gd name="connsiteY5" fmla="*/ 1013740 h 1938430"/>
              <a:gd name="connsiteX6" fmla="*/ 1308783 w 4394704"/>
              <a:gd name="connsiteY6" fmla="*/ 977364 h 1938430"/>
              <a:gd name="connsiteX7" fmla="*/ 89934 w 4394704"/>
              <a:gd name="connsiteY7" fmla="*/ 1035670 h 1938430"/>
              <a:gd name="connsiteX8" fmla="*/ 0 w 4394704"/>
              <a:gd name="connsiteY8" fmla="*/ 1038845 h 1938430"/>
              <a:gd name="connsiteX0" fmla="*/ 0 w 4394704"/>
              <a:gd name="connsiteY0" fmla="*/ 1038845 h 1938430"/>
              <a:gd name="connsiteX1" fmla="*/ 1382953 w 4394704"/>
              <a:gd name="connsiteY1" fmla="*/ 973421 h 1938430"/>
              <a:gd name="connsiteX2" fmla="*/ 3005956 w 4394704"/>
              <a:gd name="connsiteY2" fmla="*/ 981002 h 1938430"/>
              <a:gd name="connsiteX3" fmla="*/ 4189079 w 4394704"/>
              <a:gd name="connsiteY3" fmla="*/ 1170550 h 1938430"/>
              <a:gd name="connsiteX4" fmla="*/ 4394704 w 4394704"/>
              <a:gd name="connsiteY4" fmla="*/ 1149140 h 1938430"/>
              <a:gd name="connsiteX5" fmla="*/ 3111821 w 4394704"/>
              <a:gd name="connsiteY5" fmla="*/ 1013740 h 1938430"/>
              <a:gd name="connsiteX6" fmla="*/ 1308783 w 4394704"/>
              <a:gd name="connsiteY6" fmla="*/ 977364 h 1938430"/>
              <a:gd name="connsiteX7" fmla="*/ 89934 w 4394704"/>
              <a:gd name="connsiteY7" fmla="*/ 1035670 h 1938430"/>
              <a:gd name="connsiteX8" fmla="*/ 0 w 4394704"/>
              <a:gd name="connsiteY8" fmla="*/ 1038845 h 1938430"/>
              <a:gd name="connsiteX0" fmla="*/ 0 w 4394704"/>
              <a:gd name="connsiteY0" fmla="*/ 1164439 h 2064024"/>
              <a:gd name="connsiteX1" fmla="*/ 1382953 w 4394704"/>
              <a:gd name="connsiteY1" fmla="*/ 1099015 h 2064024"/>
              <a:gd name="connsiteX2" fmla="*/ 3005956 w 4394704"/>
              <a:gd name="connsiteY2" fmla="*/ 1106596 h 2064024"/>
              <a:gd name="connsiteX3" fmla="*/ 4189079 w 4394704"/>
              <a:gd name="connsiteY3" fmla="*/ 1296144 h 2064024"/>
              <a:gd name="connsiteX4" fmla="*/ 4394704 w 4394704"/>
              <a:gd name="connsiteY4" fmla="*/ 1274734 h 2064024"/>
              <a:gd name="connsiteX5" fmla="*/ 3111821 w 4394704"/>
              <a:gd name="connsiteY5" fmla="*/ 1139334 h 2064024"/>
              <a:gd name="connsiteX6" fmla="*/ 1308783 w 4394704"/>
              <a:gd name="connsiteY6" fmla="*/ 1102958 h 2064024"/>
              <a:gd name="connsiteX7" fmla="*/ 89934 w 4394704"/>
              <a:gd name="connsiteY7" fmla="*/ 1161264 h 2064024"/>
              <a:gd name="connsiteX8" fmla="*/ 0 w 4394704"/>
              <a:gd name="connsiteY8" fmla="*/ 1164439 h 2064024"/>
              <a:gd name="connsiteX0" fmla="*/ 0 w 4394704"/>
              <a:gd name="connsiteY0" fmla="*/ 1286070 h 2185655"/>
              <a:gd name="connsiteX1" fmla="*/ 1382953 w 4394704"/>
              <a:gd name="connsiteY1" fmla="*/ 1220646 h 2185655"/>
              <a:gd name="connsiteX2" fmla="*/ 3005956 w 4394704"/>
              <a:gd name="connsiteY2" fmla="*/ 1228227 h 2185655"/>
              <a:gd name="connsiteX3" fmla="*/ 4189079 w 4394704"/>
              <a:gd name="connsiteY3" fmla="*/ 1417775 h 2185655"/>
              <a:gd name="connsiteX4" fmla="*/ 4394704 w 4394704"/>
              <a:gd name="connsiteY4" fmla="*/ 1396365 h 2185655"/>
              <a:gd name="connsiteX5" fmla="*/ 3111821 w 4394704"/>
              <a:gd name="connsiteY5" fmla="*/ 1260965 h 2185655"/>
              <a:gd name="connsiteX6" fmla="*/ 1308783 w 4394704"/>
              <a:gd name="connsiteY6" fmla="*/ 1224589 h 2185655"/>
              <a:gd name="connsiteX7" fmla="*/ 89934 w 4394704"/>
              <a:gd name="connsiteY7" fmla="*/ 1282895 h 2185655"/>
              <a:gd name="connsiteX8" fmla="*/ 0 w 4394704"/>
              <a:gd name="connsiteY8" fmla="*/ 1286070 h 2185655"/>
              <a:gd name="connsiteX0" fmla="*/ 0 w 4394704"/>
              <a:gd name="connsiteY0" fmla="*/ 1286070 h 2185655"/>
              <a:gd name="connsiteX1" fmla="*/ 1382953 w 4394704"/>
              <a:gd name="connsiteY1" fmla="*/ 1220646 h 2185655"/>
              <a:gd name="connsiteX2" fmla="*/ 3005956 w 4394704"/>
              <a:gd name="connsiteY2" fmla="*/ 1228227 h 2185655"/>
              <a:gd name="connsiteX3" fmla="*/ 4174794 w 4394704"/>
              <a:gd name="connsiteY3" fmla="*/ 1265375 h 2185655"/>
              <a:gd name="connsiteX4" fmla="*/ 4394704 w 4394704"/>
              <a:gd name="connsiteY4" fmla="*/ 1396365 h 2185655"/>
              <a:gd name="connsiteX5" fmla="*/ 3111821 w 4394704"/>
              <a:gd name="connsiteY5" fmla="*/ 1260965 h 2185655"/>
              <a:gd name="connsiteX6" fmla="*/ 1308783 w 4394704"/>
              <a:gd name="connsiteY6" fmla="*/ 1224589 h 2185655"/>
              <a:gd name="connsiteX7" fmla="*/ 89934 w 4394704"/>
              <a:gd name="connsiteY7" fmla="*/ 1282895 h 2185655"/>
              <a:gd name="connsiteX8" fmla="*/ 0 w 4394704"/>
              <a:gd name="connsiteY8" fmla="*/ 1286070 h 2185655"/>
              <a:gd name="connsiteX0" fmla="*/ 0 w 4337557"/>
              <a:gd name="connsiteY0" fmla="*/ 1363078 h 2262663"/>
              <a:gd name="connsiteX1" fmla="*/ 1382953 w 4337557"/>
              <a:gd name="connsiteY1" fmla="*/ 1297654 h 2262663"/>
              <a:gd name="connsiteX2" fmla="*/ 3005956 w 4337557"/>
              <a:gd name="connsiteY2" fmla="*/ 1305235 h 2262663"/>
              <a:gd name="connsiteX3" fmla="*/ 4174794 w 4337557"/>
              <a:gd name="connsiteY3" fmla="*/ 1342383 h 2262663"/>
              <a:gd name="connsiteX4" fmla="*/ 4337557 w 4337557"/>
              <a:gd name="connsiteY4" fmla="*/ 1349548 h 2262663"/>
              <a:gd name="connsiteX5" fmla="*/ 3111821 w 4337557"/>
              <a:gd name="connsiteY5" fmla="*/ 1337973 h 2262663"/>
              <a:gd name="connsiteX6" fmla="*/ 1308783 w 4337557"/>
              <a:gd name="connsiteY6" fmla="*/ 1301597 h 2262663"/>
              <a:gd name="connsiteX7" fmla="*/ 89934 w 4337557"/>
              <a:gd name="connsiteY7" fmla="*/ 1359903 h 2262663"/>
              <a:gd name="connsiteX8" fmla="*/ 0 w 4337557"/>
              <a:gd name="connsiteY8" fmla="*/ 1363078 h 2262663"/>
              <a:gd name="connsiteX0" fmla="*/ 0 w 4337557"/>
              <a:gd name="connsiteY0" fmla="*/ 1503626 h 2403211"/>
              <a:gd name="connsiteX1" fmla="*/ 1382953 w 4337557"/>
              <a:gd name="connsiteY1" fmla="*/ 1438202 h 2403211"/>
              <a:gd name="connsiteX2" fmla="*/ 3005956 w 4337557"/>
              <a:gd name="connsiteY2" fmla="*/ 1445783 h 2403211"/>
              <a:gd name="connsiteX3" fmla="*/ 4174794 w 4337557"/>
              <a:gd name="connsiteY3" fmla="*/ 1482931 h 2403211"/>
              <a:gd name="connsiteX4" fmla="*/ 4337557 w 4337557"/>
              <a:gd name="connsiteY4" fmla="*/ 1490096 h 2403211"/>
              <a:gd name="connsiteX5" fmla="*/ 3111821 w 4337557"/>
              <a:gd name="connsiteY5" fmla="*/ 1478521 h 2403211"/>
              <a:gd name="connsiteX6" fmla="*/ 1308783 w 4337557"/>
              <a:gd name="connsiteY6" fmla="*/ 1442145 h 2403211"/>
              <a:gd name="connsiteX7" fmla="*/ 89934 w 4337557"/>
              <a:gd name="connsiteY7" fmla="*/ 1500451 h 2403211"/>
              <a:gd name="connsiteX8" fmla="*/ 0 w 4337557"/>
              <a:gd name="connsiteY8" fmla="*/ 1503626 h 2403211"/>
              <a:gd name="connsiteX0" fmla="*/ 0 w 4337557"/>
              <a:gd name="connsiteY0" fmla="*/ 1503626 h 2384652"/>
              <a:gd name="connsiteX1" fmla="*/ 1382953 w 4337557"/>
              <a:gd name="connsiteY1" fmla="*/ 1438202 h 2384652"/>
              <a:gd name="connsiteX2" fmla="*/ 3005956 w 4337557"/>
              <a:gd name="connsiteY2" fmla="*/ 1445783 h 2384652"/>
              <a:gd name="connsiteX3" fmla="*/ 4174794 w 4337557"/>
              <a:gd name="connsiteY3" fmla="*/ 1482931 h 2384652"/>
              <a:gd name="connsiteX4" fmla="*/ 4337557 w 4337557"/>
              <a:gd name="connsiteY4" fmla="*/ 1490096 h 2384652"/>
              <a:gd name="connsiteX5" fmla="*/ 3111821 w 4337557"/>
              <a:gd name="connsiteY5" fmla="*/ 1430896 h 2384652"/>
              <a:gd name="connsiteX6" fmla="*/ 1308783 w 4337557"/>
              <a:gd name="connsiteY6" fmla="*/ 1442145 h 2384652"/>
              <a:gd name="connsiteX7" fmla="*/ 89934 w 4337557"/>
              <a:gd name="connsiteY7" fmla="*/ 1500451 h 2384652"/>
              <a:gd name="connsiteX8" fmla="*/ 0 w 4337557"/>
              <a:gd name="connsiteY8" fmla="*/ 1503626 h 2384652"/>
              <a:gd name="connsiteX0" fmla="*/ 0 w 4337557"/>
              <a:gd name="connsiteY0" fmla="*/ 1503626 h 2384652"/>
              <a:gd name="connsiteX1" fmla="*/ 1382953 w 4337557"/>
              <a:gd name="connsiteY1" fmla="*/ 1438202 h 2384652"/>
              <a:gd name="connsiteX2" fmla="*/ 3005956 w 4337557"/>
              <a:gd name="connsiteY2" fmla="*/ 1445783 h 2384652"/>
              <a:gd name="connsiteX3" fmla="*/ 4174794 w 4337557"/>
              <a:gd name="connsiteY3" fmla="*/ 1482931 h 2384652"/>
              <a:gd name="connsiteX4" fmla="*/ 4337557 w 4337557"/>
              <a:gd name="connsiteY4" fmla="*/ 1490096 h 2384652"/>
              <a:gd name="connsiteX5" fmla="*/ 3111821 w 4337557"/>
              <a:gd name="connsiteY5" fmla="*/ 1430896 h 2384652"/>
              <a:gd name="connsiteX6" fmla="*/ 1308783 w 4337557"/>
              <a:gd name="connsiteY6" fmla="*/ 1442145 h 2384652"/>
              <a:gd name="connsiteX7" fmla="*/ 89934 w 4337557"/>
              <a:gd name="connsiteY7" fmla="*/ 1500451 h 2384652"/>
              <a:gd name="connsiteX8" fmla="*/ 0 w 4337557"/>
              <a:gd name="connsiteY8" fmla="*/ 1503626 h 2384652"/>
              <a:gd name="connsiteX0" fmla="*/ 0 w 4337557"/>
              <a:gd name="connsiteY0" fmla="*/ 1271734 h 2152760"/>
              <a:gd name="connsiteX1" fmla="*/ 1382953 w 4337557"/>
              <a:gd name="connsiteY1" fmla="*/ 1206310 h 2152760"/>
              <a:gd name="connsiteX2" fmla="*/ 3005956 w 4337557"/>
              <a:gd name="connsiteY2" fmla="*/ 1213891 h 2152760"/>
              <a:gd name="connsiteX3" fmla="*/ 4174794 w 4337557"/>
              <a:gd name="connsiteY3" fmla="*/ 1251039 h 2152760"/>
              <a:gd name="connsiteX4" fmla="*/ 4337557 w 4337557"/>
              <a:gd name="connsiteY4" fmla="*/ 1258204 h 2152760"/>
              <a:gd name="connsiteX5" fmla="*/ 3111821 w 4337557"/>
              <a:gd name="connsiteY5" fmla="*/ 1199004 h 2152760"/>
              <a:gd name="connsiteX6" fmla="*/ 1308783 w 4337557"/>
              <a:gd name="connsiteY6" fmla="*/ 1210253 h 2152760"/>
              <a:gd name="connsiteX7" fmla="*/ 89934 w 4337557"/>
              <a:gd name="connsiteY7" fmla="*/ 1268559 h 2152760"/>
              <a:gd name="connsiteX8" fmla="*/ 0 w 4337557"/>
              <a:gd name="connsiteY8" fmla="*/ 1271734 h 2152760"/>
              <a:gd name="connsiteX0" fmla="*/ 0 w 4510077"/>
              <a:gd name="connsiteY0" fmla="*/ 1271734 h 2152760"/>
              <a:gd name="connsiteX1" fmla="*/ 1382953 w 4510077"/>
              <a:gd name="connsiteY1" fmla="*/ 1206310 h 2152760"/>
              <a:gd name="connsiteX2" fmla="*/ 3005956 w 4510077"/>
              <a:gd name="connsiteY2" fmla="*/ 1213891 h 2152760"/>
              <a:gd name="connsiteX3" fmla="*/ 4510077 w 4510077"/>
              <a:gd name="connsiteY3" fmla="*/ 1266279 h 2152760"/>
              <a:gd name="connsiteX4" fmla="*/ 4337557 w 4510077"/>
              <a:gd name="connsiteY4" fmla="*/ 1258204 h 2152760"/>
              <a:gd name="connsiteX5" fmla="*/ 3111821 w 4510077"/>
              <a:gd name="connsiteY5" fmla="*/ 1199004 h 2152760"/>
              <a:gd name="connsiteX6" fmla="*/ 1308783 w 4510077"/>
              <a:gd name="connsiteY6" fmla="*/ 1210253 h 2152760"/>
              <a:gd name="connsiteX7" fmla="*/ 89934 w 4510077"/>
              <a:gd name="connsiteY7" fmla="*/ 1268559 h 2152760"/>
              <a:gd name="connsiteX8" fmla="*/ 0 w 4510077"/>
              <a:gd name="connsiteY8" fmla="*/ 1271734 h 2152760"/>
              <a:gd name="connsiteX0" fmla="*/ 0 w 4510077"/>
              <a:gd name="connsiteY0" fmla="*/ 1364564 h 2245590"/>
              <a:gd name="connsiteX1" fmla="*/ 1382953 w 4510077"/>
              <a:gd name="connsiteY1" fmla="*/ 1299140 h 2245590"/>
              <a:gd name="connsiteX2" fmla="*/ 3005956 w 4510077"/>
              <a:gd name="connsiteY2" fmla="*/ 1306721 h 2245590"/>
              <a:gd name="connsiteX3" fmla="*/ 4510077 w 4510077"/>
              <a:gd name="connsiteY3" fmla="*/ 1359109 h 2245590"/>
              <a:gd name="connsiteX4" fmla="*/ 4337557 w 4510077"/>
              <a:gd name="connsiteY4" fmla="*/ 1351034 h 2245590"/>
              <a:gd name="connsiteX5" fmla="*/ 3111821 w 4510077"/>
              <a:gd name="connsiteY5" fmla="*/ 1291834 h 2245590"/>
              <a:gd name="connsiteX6" fmla="*/ 1308783 w 4510077"/>
              <a:gd name="connsiteY6" fmla="*/ 1303083 h 2245590"/>
              <a:gd name="connsiteX7" fmla="*/ 89934 w 4510077"/>
              <a:gd name="connsiteY7" fmla="*/ 1361389 h 2245590"/>
              <a:gd name="connsiteX8" fmla="*/ 0 w 4510077"/>
              <a:gd name="connsiteY8" fmla="*/ 1364564 h 2245590"/>
              <a:gd name="connsiteX0" fmla="*/ 0 w 4510077"/>
              <a:gd name="connsiteY0" fmla="*/ 1447110 h 2328136"/>
              <a:gd name="connsiteX1" fmla="*/ 1382953 w 4510077"/>
              <a:gd name="connsiteY1" fmla="*/ 1381686 h 2328136"/>
              <a:gd name="connsiteX2" fmla="*/ 3005956 w 4510077"/>
              <a:gd name="connsiteY2" fmla="*/ 1389267 h 2328136"/>
              <a:gd name="connsiteX3" fmla="*/ 4510077 w 4510077"/>
              <a:gd name="connsiteY3" fmla="*/ 1441655 h 2328136"/>
              <a:gd name="connsiteX4" fmla="*/ 4337557 w 4510077"/>
              <a:gd name="connsiteY4" fmla="*/ 1433580 h 2328136"/>
              <a:gd name="connsiteX5" fmla="*/ 3111821 w 4510077"/>
              <a:gd name="connsiteY5" fmla="*/ 1374380 h 2328136"/>
              <a:gd name="connsiteX6" fmla="*/ 1308783 w 4510077"/>
              <a:gd name="connsiteY6" fmla="*/ 1385629 h 2328136"/>
              <a:gd name="connsiteX7" fmla="*/ 89934 w 4510077"/>
              <a:gd name="connsiteY7" fmla="*/ 1443935 h 2328136"/>
              <a:gd name="connsiteX8" fmla="*/ 0 w 4510077"/>
              <a:gd name="connsiteY8" fmla="*/ 1447110 h 2328136"/>
              <a:gd name="connsiteX0" fmla="*/ 0 w 4510077"/>
              <a:gd name="connsiteY0" fmla="*/ 1447110 h 2328136"/>
              <a:gd name="connsiteX1" fmla="*/ 1382953 w 4510077"/>
              <a:gd name="connsiteY1" fmla="*/ 1381686 h 2328136"/>
              <a:gd name="connsiteX2" fmla="*/ 3005956 w 4510077"/>
              <a:gd name="connsiteY2" fmla="*/ 1389267 h 2328136"/>
              <a:gd name="connsiteX3" fmla="*/ 4510077 w 4510077"/>
              <a:gd name="connsiteY3" fmla="*/ 1441655 h 2328136"/>
              <a:gd name="connsiteX4" fmla="*/ 4337557 w 4510077"/>
              <a:gd name="connsiteY4" fmla="*/ 1433580 h 2328136"/>
              <a:gd name="connsiteX5" fmla="*/ 3111821 w 4510077"/>
              <a:gd name="connsiteY5" fmla="*/ 1374380 h 2328136"/>
              <a:gd name="connsiteX6" fmla="*/ 1308783 w 4510077"/>
              <a:gd name="connsiteY6" fmla="*/ 1385629 h 2328136"/>
              <a:gd name="connsiteX7" fmla="*/ 89934 w 4510077"/>
              <a:gd name="connsiteY7" fmla="*/ 1443935 h 2328136"/>
              <a:gd name="connsiteX8" fmla="*/ 0 w 4510077"/>
              <a:gd name="connsiteY8" fmla="*/ 1447110 h 2328136"/>
              <a:gd name="connsiteX0" fmla="*/ 0 w 4510077"/>
              <a:gd name="connsiteY0" fmla="*/ 1447110 h 2328136"/>
              <a:gd name="connsiteX1" fmla="*/ 1382953 w 4510077"/>
              <a:gd name="connsiteY1" fmla="*/ 1381686 h 2328136"/>
              <a:gd name="connsiteX2" fmla="*/ 3005956 w 4510077"/>
              <a:gd name="connsiteY2" fmla="*/ 1389267 h 2328136"/>
              <a:gd name="connsiteX3" fmla="*/ 4510077 w 4510077"/>
              <a:gd name="connsiteY3" fmla="*/ 1441655 h 2328136"/>
              <a:gd name="connsiteX4" fmla="*/ 4337557 w 4510077"/>
              <a:gd name="connsiteY4" fmla="*/ 1433580 h 2328136"/>
              <a:gd name="connsiteX5" fmla="*/ 3111821 w 4510077"/>
              <a:gd name="connsiteY5" fmla="*/ 1374380 h 2328136"/>
              <a:gd name="connsiteX6" fmla="*/ 1308783 w 4510077"/>
              <a:gd name="connsiteY6" fmla="*/ 1385629 h 2328136"/>
              <a:gd name="connsiteX7" fmla="*/ 89934 w 4510077"/>
              <a:gd name="connsiteY7" fmla="*/ 1443935 h 2328136"/>
              <a:gd name="connsiteX8" fmla="*/ 0 w 4510077"/>
              <a:gd name="connsiteY8" fmla="*/ 1447110 h 2328136"/>
              <a:gd name="connsiteX0" fmla="*/ 0 w 4510077"/>
              <a:gd name="connsiteY0" fmla="*/ 1447110 h 2328136"/>
              <a:gd name="connsiteX1" fmla="*/ 1382953 w 4510077"/>
              <a:gd name="connsiteY1" fmla="*/ 1381686 h 2328136"/>
              <a:gd name="connsiteX2" fmla="*/ 3005956 w 4510077"/>
              <a:gd name="connsiteY2" fmla="*/ 1389267 h 2328136"/>
              <a:gd name="connsiteX3" fmla="*/ 4510077 w 4510077"/>
              <a:gd name="connsiteY3" fmla="*/ 1441655 h 2328136"/>
              <a:gd name="connsiteX4" fmla="*/ 4337557 w 4510077"/>
              <a:gd name="connsiteY4" fmla="*/ 1433580 h 2328136"/>
              <a:gd name="connsiteX5" fmla="*/ 3111821 w 4510077"/>
              <a:gd name="connsiteY5" fmla="*/ 1374380 h 2328136"/>
              <a:gd name="connsiteX6" fmla="*/ 1308783 w 4510077"/>
              <a:gd name="connsiteY6" fmla="*/ 1385629 h 2328136"/>
              <a:gd name="connsiteX7" fmla="*/ 89934 w 4510077"/>
              <a:gd name="connsiteY7" fmla="*/ 1443935 h 2328136"/>
              <a:gd name="connsiteX8" fmla="*/ 0 w 4510077"/>
              <a:gd name="connsiteY8" fmla="*/ 1447110 h 2328136"/>
              <a:gd name="connsiteX0" fmla="*/ 0 w 4449755"/>
              <a:gd name="connsiteY0" fmla="*/ 1367022 h 2248048"/>
              <a:gd name="connsiteX1" fmla="*/ 1382953 w 4449755"/>
              <a:gd name="connsiteY1" fmla="*/ 1301598 h 2248048"/>
              <a:gd name="connsiteX2" fmla="*/ 3005956 w 4449755"/>
              <a:gd name="connsiteY2" fmla="*/ 1309179 h 2248048"/>
              <a:gd name="connsiteX3" fmla="*/ 4449755 w 4449755"/>
              <a:gd name="connsiteY3" fmla="*/ 1358392 h 2248048"/>
              <a:gd name="connsiteX4" fmla="*/ 4337557 w 4449755"/>
              <a:gd name="connsiteY4" fmla="*/ 1353492 h 2248048"/>
              <a:gd name="connsiteX5" fmla="*/ 3111821 w 4449755"/>
              <a:gd name="connsiteY5" fmla="*/ 1294292 h 2248048"/>
              <a:gd name="connsiteX6" fmla="*/ 1308783 w 4449755"/>
              <a:gd name="connsiteY6" fmla="*/ 1305541 h 2248048"/>
              <a:gd name="connsiteX7" fmla="*/ 89934 w 4449755"/>
              <a:gd name="connsiteY7" fmla="*/ 1363847 h 2248048"/>
              <a:gd name="connsiteX8" fmla="*/ 0 w 4449755"/>
              <a:gd name="connsiteY8" fmla="*/ 1367022 h 2248048"/>
              <a:gd name="connsiteX0" fmla="*/ 0 w 4449755"/>
              <a:gd name="connsiteY0" fmla="*/ 1214634 h 2095660"/>
              <a:gd name="connsiteX1" fmla="*/ 1382953 w 4449755"/>
              <a:gd name="connsiteY1" fmla="*/ 1149210 h 2095660"/>
              <a:gd name="connsiteX2" fmla="*/ 3005956 w 4449755"/>
              <a:gd name="connsiteY2" fmla="*/ 1156791 h 2095660"/>
              <a:gd name="connsiteX3" fmla="*/ 4449755 w 4449755"/>
              <a:gd name="connsiteY3" fmla="*/ 1206004 h 2095660"/>
              <a:gd name="connsiteX4" fmla="*/ 4337557 w 4449755"/>
              <a:gd name="connsiteY4" fmla="*/ 1201104 h 2095660"/>
              <a:gd name="connsiteX5" fmla="*/ 3111821 w 4449755"/>
              <a:gd name="connsiteY5" fmla="*/ 1141904 h 2095660"/>
              <a:gd name="connsiteX6" fmla="*/ 1308783 w 4449755"/>
              <a:gd name="connsiteY6" fmla="*/ 1153153 h 2095660"/>
              <a:gd name="connsiteX7" fmla="*/ 89934 w 4449755"/>
              <a:gd name="connsiteY7" fmla="*/ 1211459 h 2095660"/>
              <a:gd name="connsiteX8" fmla="*/ 0 w 4449755"/>
              <a:gd name="connsiteY8" fmla="*/ 1214634 h 2095660"/>
              <a:gd name="connsiteX0" fmla="*/ 0 w 4449755"/>
              <a:gd name="connsiteY0" fmla="*/ 1214634 h 2095660"/>
              <a:gd name="connsiteX1" fmla="*/ 1382953 w 4449755"/>
              <a:gd name="connsiteY1" fmla="*/ 1149210 h 2095660"/>
              <a:gd name="connsiteX2" fmla="*/ 3005956 w 4449755"/>
              <a:gd name="connsiteY2" fmla="*/ 1156791 h 2095660"/>
              <a:gd name="connsiteX3" fmla="*/ 4449755 w 4449755"/>
              <a:gd name="connsiteY3" fmla="*/ 1206004 h 2095660"/>
              <a:gd name="connsiteX4" fmla="*/ 4337557 w 4449755"/>
              <a:gd name="connsiteY4" fmla="*/ 1201104 h 2095660"/>
              <a:gd name="connsiteX5" fmla="*/ 3111821 w 4449755"/>
              <a:gd name="connsiteY5" fmla="*/ 1141904 h 2095660"/>
              <a:gd name="connsiteX6" fmla="*/ 1308783 w 4449755"/>
              <a:gd name="connsiteY6" fmla="*/ 1153153 h 2095660"/>
              <a:gd name="connsiteX7" fmla="*/ 89934 w 4449755"/>
              <a:gd name="connsiteY7" fmla="*/ 1211459 h 2095660"/>
              <a:gd name="connsiteX8" fmla="*/ 0 w 4449755"/>
              <a:gd name="connsiteY8" fmla="*/ 1214634 h 2095660"/>
              <a:gd name="connsiteX0" fmla="*/ 0 w 4449755"/>
              <a:gd name="connsiteY0" fmla="*/ 1274032 h 2155058"/>
              <a:gd name="connsiteX1" fmla="*/ 1382953 w 4449755"/>
              <a:gd name="connsiteY1" fmla="*/ 1208608 h 2155058"/>
              <a:gd name="connsiteX2" fmla="*/ 3005956 w 4449755"/>
              <a:gd name="connsiteY2" fmla="*/ 1216189 h 2155058"/>
              <a:gd name="connsiteX3" fmla="*/ 4449755 w 4449755"/>
              <a:gd name="connsiteY3" fmla="*/ 1265402 h 2155058"/>
              <a:gd name="connsiteX4" fmla="*/ 4337557 w 4449755"/>
              <a:gd name="connsiteY4" fmla="*/ 1260502 h 2155058"/>
              <a:gd name="connsiteX5" fmla="*/ 3111821 w 4449755"/>
              <a:gd name="connsiteY5" fmla="*/ 1201302 h 2155058"/>
              <a:gd name="connsiteX6" fmla="*/ 1308783 w 4449755"/>
              <a:gd name="connsiteY6" fmla="*/ 1212551 h 2155058"/>
              <a:gd name="connsiteX7" fmla="*/ 89934 w 4449755"/>
              <a:gd name="connsiteY7" fmla="*/ 1270857 h 2155058"/>
              <a:gd name="connsiteX8" fmla="*/ 0 w 4449755"/>
              <a:gd name="connsiteY8" fmla="*/ 1274032 h 2155058"/>
              <a:gd name="connsiteX0" fmla="*/ 0 w 4449755"/>
              <a:gd name="connsiteY0" fmla="*/ 1279506 h 2160532"/>
              <a:gd name="connsiteX1" fmla="*/ 1382953 w 4449755"/>
              <a:gd name="connsiteY1" fmla="*/ 1214082 h 2160532"/>
              <a:gd name="connsiteX2" fmla="*/ 2942459 w 4449755"/>
              <a:gd name="connsiteY2" fmla="*/ 1202613 h 2160532"/>
              <a:gd name="connsiteX3" fmla="*/ 4449755 w 4449755"/>
              <a:gd name="connsiteY3" fmla="*/ 1270876 h 2160532"/>
              <a:gd name="connsiteX4" fmla="*/ 4337557 w 4449755"/>
              <a:gd name="connsiteY4" fmla="*/ 1265976 h 2160532"/>
              <a:gd name="connsiteX5" fmla="*/ 3111821 w 4449755"/>
              <a:gd name="connsiteY5" fmla="*/ 1206776 h 2160532"/>
              <a:gd name="connsiteX6" fmla="*/ 1308783 w 4449755"/>
              <a:gd name="connsiteY6" fmla="*/ 1218025 h 2160532"/>
              <a:gd name="connsiteX7" fmla="*/ 89934 w 4449755"/>
              <a:gd name="connsiteY7" fmla="*/ 1276331 h 2160532"/>
              <a:gd name="connsiteX8" fmla="*/ 0 w 4449755"/>
              <a:gd name="connsiteY8" fmla="*/ 1279506 h 2160532"/>
              <a:gd name="connsiteX0" fmla="*/ 0 w 4449755"/>
              <a:gd name="connsiteY0" fmla="*/ 1277967 h 2158993"/>
              <a:gd name="connsiteX1" fmla="*/ 1382953 w 4449755"/>
              <a:gd name="connsiteY1" fmla="*/ 1212543 h 2158993"/>
              <a:gd name="connsiteX2" fmla="*/ 2942459 w 4449755"/>
              <a:gd name="connsiteY2" fmla="*/ 1201074 h 2158993"/>
              <a:gd name="connsiteX3" fmla="*/ 4449755 w 4449755"/>
              <a:gd name="connsiteY3" fmla="*/ 1269337 h 2158993"/>
              <a:gd name="connsiteX4" fmla="*/ 4337557 w 4449755"/>
              <a:gd name="connsiteY4" fmla="*/ 1264437 h 2158993"/>
              <a:gd name="connsiteX5" fmla="*/ 3111821 w 4449755"/>
              <a:gd name="connsiteY5" fmla="*/ 1205237 h 2158993"/>
              <a:gd name="connsiteX6" fmla="*/ 1308783 w 4449755"/>
              <a:gd name="connsiteY6" fmla="*/ 1216486 h 2158993"/>
              <a:gd name="connsiteX7" fmla="*/ 89934 w 4449755"/>
              <a:gd name="connsiteY7" fmla="*/ 1274792 h 2158993"/>
              <a:gd name="connsiteX8" fmla="*/ 0 w 4449755"/>
              <a:gd name="connsiteY8" fmla="*/ 1277967 h 2158993"/>
              <a:gd name="connsiteX0" fmla="*/ 0 w 4449755"/>
              <a:gd name="connsiteY0" fmla="*/ 1277967 h 2161434"/>
              <a:gd name="connsiteX1" fmla="*/ 1382953 w 4449755"/>
              <a:gd name="connsiteY1" fmla="*/ 1212543 h 2161434"/>
              <a:gd name="connsiteX2" fmla="*/ 2942459 w 4449755"/>
              <a:gd name="connsiteY2" fmla="*/ 1201074 h 2161434"/>
              <a:gd name="connsiteX3" fmla="*/ 4449755 w 4449755"/>
              <a:gd name="connsiteY3" fmla="*/ 1269337 h 2161434"/>
              <a:gd name="connsiteX4" fmla="*/ 4337557 w 4449755"/>
              <a:gd name="connsiteY4" fmla="*/ 1264437 h 2161434"/>
              <a:gd name="connsiteX5" fmla="*/ 3048321 w 4449755"/>
              <a:gd name="connsiteY5" fmla="*/ 1211587 h 2161434"/>
              <a:gd name="connsiteX6" fmla="*/ 1308783 w 4449755"/>
              <a:gd name="connsiteY6" fmla="*/ 1216486 h 2161434"/>
              <a:gd name="connsiteX7" fmla="*/ 89934 w 4449755"/>
              <a:gd name="connsiteY7" fmla="*/ 1274792 h 2161434"/>
              <a:gd name="connsiteX8" fmla="*/ 0 w 4449755"/>
              <a:gd name="connsiteY8" fmla="*/ 1277967 h 2161434"/>
              <a:gd name="connsiteX0" fmla="*/ 0 w 4449755"/>
              <a:gd name="connsiteY0" fmla="*/ 1277967 h 2161434"/>
              <a:gd name="connsiteX1" fmla="*/ 1382953 w 4449755"/>
              <a:gd name="connsiteY1" fmla="*/ 1212543 h 2161434"/>
              <a:gd name="connsiteX2" fmla="*/ 2942459 w 4449755"/>
              <a:gd name="connsiteY2" fmla="*/ 1201074 h 2161434"/>
              <a:gd name="connsiteX3" fmla="*/ 4449755 w 4449755"/>
              <a:gd name="connsiteY3" fmla="*/ 1269337 h 2161434"/>
              <a:gd name="connsiteX4" fmla="*/ 4337557 w 4449755"/>
              <a:gd name="connsiteY4" fmla="*/ 1264437 h 2161434"/>
              <a:gd name="connsiteX5" fmla="*/ 3048321 w 4449755"/>
              <a:gd name="connsiteY5" fmla="*/ 1211587 h 2161434"/>
              <a:gd name="connsiteX6" fmla="*/ 1308783 w 4449755"/>
              <a:gd name="connsiteY6" fmla="*/ 1216486 h 2161434"/>
              <a:gd name="connsiteX7" fmla="*/ 89934 w 4449755"/>
              <a:gd name="connsiteY7" fmla="*/ 1274792 h 2161434"/>
              <a:gd name="connsiteX8" fmla="*/ 0 w 4449755"/>
              <a:gd name="connsiteY8" fmla="*/ 1277967 h 2161434"/>
              <a:gd name="connsiteX0" fmla="*/ 0 w 4449755"/>
              <a:gd name="connsiteY0" fmla="*/ 1079519 h 1962986"/>
              <a:gd name="connsiteX1" fmla="*/ 1382953 w 4449755"/>
              <a:gd name="connsiteY1" fmla="*/ 1014095 h 1962986"/>
              <a:gd name="connsiteX2" fmla="*/ 2942459 w 4449755"/>
              <a:gd name="connsiteY2" fmla="*/ 1002626 h 1962986"/>
              <a:gd name="connsiteX3" fmla="*/ 4449755 w 4449755"/>
              <a:gd name="connsiteY3" fmla="*/ 1070889 h 1962986"/>
              <a:gd name="connsiteX4" fmla="*/ 4337557 w 4449755"/>
              <a:gd name="connsiteY4" fmla="*/ 1065989 h 1962986"/>
              <a:gd name="connsiteX5" fmla="*/ 3048321 w 4449755"/>
              <a:gd name="connsiteY5" fmla="*/ 1013139 h 1962986"/>
              <a:gd name="connsiteX6" fmla="*/ 1308783 w 4449755"/>
              <a:gd name="connsiteY6" fmla="*/ 1018038 h 1962986"/>
              <a:gd name="connsiteX7" fmla="*/ 89934 w 4449755"/>
              <a:gd name="connsiteY7" fmla="*/ 1076344 h 1962986"/>
              <a:gd name="connsiteX8" fmla="*/ 0 w 4449755"/>
              <a:gd name="connsiteY8" fmla="*/ 1079519 h 1962986"/>
              <a:gd name="connsiteX0" fmla="*/ 0 w 4449755"/>
              <a:gd name="connsiteY0" fmla="*/ 1024930 h 1908397"/>
              <a:gd name="connsiteX1" fmla="*/ 1382953 w 4449755"/>
              <a:gd name="connsiteY1" fmla="*/ 959506 h 1908397"/>
              <a:gd name="connsiteX2" fmla="*/ 2942459 w 4449755"/>
              <a:gd name="connsiteY2" fmla="*/ 948037 h 1908397"/>
              <a:gd name="connsiteX3" fmla="*/ 4449755 w 4449755"/>
              <a:gd name="connsiteY3" fmla="*/ 1016300 h 1908397"/>
              <a:gd name="connsiteX4" fmla="*/ 4337557 w 4449755"/>
              <a:gd name="connsiteY4" fmla="*/ 1011400 h 1908397"/>
              <a:gd name="connsiteX5" fmla="*/ 3048321 w 4449755"/>
              <a:gd name="connsiteY5" fmla="*/ 958550 h 1908397"/>
              <a:gd name="connsiteX6" fmla="*/ 1308783 w 4449755"/>
              <a:gd name="connsiteY6" fmla="*/ 963449 h 1908397"/>
              <a:gd name="connsiteX7" fmla="*/ 89934 w 4449755"/>
              <a:gd name="connsiteY7" fmla="*/ 1021755 h 1908397"/>
              <a:gd name="connsiteX8" fmla="*/ 0 w 4449755"/>
              <a:gd name="connsiteY8" fmla="*/ 1024930 h 1908397"/>
              <a:gd name="connsiteX0" fmla="*/ 0 w 4449755"/>
              <a:gd name="connsiteY0" fmla="*/ 1024930 h 1908397"/>
              <a:gd name="connsiteX1" fmla="*/ 1382953 w 4449755"/>
              <a:gd name="connsiteY1" fmla="*/ 959506 h 1908397"/>
              <a:gd name="connsiteX2" fmla="*/ 2942459 w 4449755"/>
              <a:gd name="connsiteY2" fmla="*/ 948037 h 1908397"/>
              <a:gd name="connsiteX3" fmla="*/ 4449755 w 4449755"/>
              <a:gd name="connsiteY3" fmla="*/ 1016300 h 1908397"/>
              <a:gd name="connsiteX4" fmla="*/ 4337557 w 4449755"/>
              <a:gd name="connsiteY4" fmla="*/ 1011400 h 1908397"/>
              <a:gd name="connsiteX5" fmla="*/ 3048321 w 4449755"/>
              <a:gd name="connsiteY5" fmla="*/ 958550 h 1908397"/>
              <a:gd name="connsiteX6" fmla="*/ 1308783 w 4449755"/>
              <a:gd name="connsiteY6" fmla="*/ 963449 h 1908397"/>
              <a:gd name="connsiteX7" fmla="*/ 89934 w 4449755"/>
              <a:gd name="connsiteY7" fmla="*/ 1021755 h 1908397"/>
              <a:gd name="connsiteX8" fmla="*/ 0 w 4449755"/>
              <a:gd name="connsiteY8" fmla="*/ 1024930 h 1908397"/>
              <a:gd name="connsiteX0" fmla="*/ 0 w 4449755"/>
              <a:gd name="connsiteY0" fmla="*/ 1024930 h 1908397"/>
              <a:gd name="connsiteX1" fmla="*/ 1382953 w 4449755"/>
              <a:gd name="connsiteY1" fmla="*/ 959506 h 1908397"/>
              <a:gd name="connsiteX2" fmla="*/ 2942459 w 4449755"/>
              <a:gd name="connsiteY2" fmla="*/ 948037 h 1908397"/>
              <a:gd name="connsiteX3" fmla="*/ 4449755 w 4449755"/>
              <a:gd name="connsiteY3" fmla="*/ 1016300 h 1908397"/>
              <a:gd name="connsiteX4" fmla="*/ 4337557 w 4449755"/>
              <a:gd name="connsiteY4" fmla="*/ 1011400 h 1908397"/>
              <a:gd name="connsiteX5" fmla="*/ 3048321 w 4449755"/>
              <a:gd name="connsiteY5" fmla="*/ 958550 h 1908397"/>
              <a:gd name="connsiteX6" fmla="*/ 1308783 w 4449755"/>
              <a:gd name="connsiteY6" fmla="*/ 963449 h 1908397"/>
              <a:gd name="connsiteX7" fmla="*/ 89934 w 4449755"/>
              <a:gd name="connsiteY7" fmla="*/ 1021755 h 1908397"/>
              <a:gd name="connsiteX8" fmla="*/ 0 w 4449755"/>
              <a:gd name="connsiteY8" fmla="*/ 1024930 h 1908397"/>
              <a:gd name="connsiteX0" fmla="*/ 0 w 4449755"/>
              <a:gd name="connsiteY0" fmla="*/ 1024930 h 1908397"/>
              <a:gd name="connsiteX1" fmla="*/ 1382953 w 4449755"/>
              <a:gd name="connsiteY1" fmla="*/ 959506 h 1908397"/>
              <a:gd name="connsiteX2" fmla="*/ 2942459 w 4449755"/>
              <a:gd name="connsiteY2" fmla="*/ 948037 h 1908397"/>
              <a:gd name="connsiteX3" fmla="*/ 4449755 w 4449755"/>
              <a:gd name="connsiteY3" fmla="*/ 1016300 h 1908397"/>
              <a:gd name="connsiteX4" fmla="*/ 4337557 w 4449755"/>
              <a:gd name="connsiteY4" fmla="*/ 1011400 h 1908397"/>
              <a:gd name="connsiteX5" fmla="*/ 3048321 w 4449755"/>
              <a:gd name="connsiteY5" fmla="*/ 958550 h 1908397"/>
              <a:gd name="connsiteX6" fmla="*/ 1308783 w 4449755"/>
              <a:gd name="connsiteY6" fmla="*/ 963449 h 1908397"/>
              <a:gd name="connsiteX7" fmla="*/ 89934 w 4449755"/>
              <a:gd name="connsiteY7" fmla="*/ 1021755 h 1908397"/>
              <a:gd name="connsiteX8" fmla="*/ 0 w 4449755"/>
              <a:gd name="connsiteY8" fmla="*/ 1024930 h 1908397"/>
              <a:gd name="connsiteX0" fmla="*/ 0 w 4449755"/>
              <a:gd name="connsiteY0" fmla="*/ 1024930 h 1908397"/>
              <a:gd name="connsiteX1" fmla="*/ 1382953 w 4449755"/>
              <a:gd name="connsiteY1" fmla="*/ 959506 h 1908397"/>
              <a:gd name="connsiteX2" fmla="*/ 2942459 w 4449755"/>
              <a:gd name="connsiteY2" fmla="*/ 948037 h 1908397"/>
              <a:gd name="connsiteX3" fmla="*/ 4449755 w 4449755"/>
              <a:gd name="connsiteY3" fmla="*/ 1016300 h 1908397"/>
              <a:gd name="connsiteX4" fmla="*/ 4337557 w 4449755"/>
              <a:gd name="connsiteY4" fmla="*/ 1011400 h 1908397"/>
              <a:gd name="connsiteX5" fmla="*/ 3048321 w 4449755"/>
              <a:gd name="connsiteY5" fmla="*/ 958550 h 1908397"/>
              <a:gd name="connsiteX6" fmla="*/ 1308783 w 4449755"/>
              <a:gd name="connsiteY6" fmla="*/ 963449 h 1908397"/>
              <a:gd name="connsiteX7" fmla="*/ 89934 w 4449755"/>
              <a:gd name="connsiteY7" fmla="*/ 1021755 h 1908397"/>
              <a:gd name="connsiteX8" fmla="*/ 0 w 4449755"/>
              <a:gd name="connsiteY8" fmla="*/ 1024930 h 1908397"/>
              <a:gd name="connsiteX0" fmla="*/ 0 w 4449755"/>
              <a:gd name="connsiteY0" fmla="*/ 1013764 h 1897231"/>
              <a:gd name="connsiteX1" fmla="*/ 1382953 w 4449755"/>
              <a:gd name="connsiteY1" fmla="*/ 948340 h 1897231"/>
              <a:gd name="connsiteX2" fmla="*/ 2656709 w 4449755"/>
              <a:gd name="connsiteY2" fmla="*/ 974971 h 1897231"/>
              <a:gd name="connsiteX3" fmla="*/ 4449755 w 4449755"/>
              <a:gd name="connsiteY3" fmla="*/ 1005134 h 1897231"/>
              <a:gd name="connsiteX4" fmla="*/ 4337557 w 4449755"/>
              <a:gd name="connsiteY4" fmla="*/ 1000234 h 1897231"/>
              <a:gd name="connsiteX5" fmla="*/ 3048321 w 4449755"/>
              <a:gd name="connsiteY5" fmla="*/ 947384 h 1897231"/>
              <a:gd name="connsiteX6" fmla="*/ 1308783 w 4449755"/>
              <a:gd name="connsiteY6" fmla="*/ 952283 h 1897231"/>
              <a:gd name="connsiteX7" fmla="*/ 89934 w 4449755"/>
              <a:gd name="connsiteY7" fmla="*/ 1010589 h 1897231"/>
              <a:gd name="connsiteX8" fmla="*/ 0 w 4449755"/>
              <a:gd name="connsiteY8" fmla="*/ 1013764 h 1897231"/>
              <a:gd name="connsiteX0" fmla="*/ 0 w 4449755"/>
              <a:gd name="connsiteY0" fmla="*/ 1013764 h 1904616"/>
              <a:gd name="connsiteX1" fmla="*/ 1382953 w 4449755"/>
              <a:gd name="connsiteY1" fmla="*/ 948340 h 1904616"/>
              <a:gd name="connsiteX2" fmla="*/ 2656709 w 4449755"/>
              <a:gd name="connsiteY2" fmla="*/ 974971 h 1904616"/>
              <a:gd name="connsiteX3" fmla="*/ 4449755 w 4449755"/>
              <a:gd name="connsiteY3" fmla="*/ 1005134 h 1904616"/>
              <a:gd name="connsiteX4" fmla="*/ 4337557 w 4449755"/>
              <a:gd name="connsiteY4" fmla="*/ 1000234 h 1904616"/>
              <a:gd name="connsiteX5" fmla="*/ 2791146 w 4449755"/>
              <a:gd name="connsiteY5" fmla="*/ 966434 h 1904616"/>
              <a:gd name="connsiteX6" fmla="*/ 1308783 w 4449755"/>
              <a:gd name="connsiteY6" fmla="*/ 952283 h 1904616"/>
              <a:gd name="connsiteX7" fmla="*/ 89934 w 4449755"/>
              <a:gd name="connsiteY7" fmla="*/ 1010589 h 1904616"/>
              <a:gd name="connsiteX8" fmla="*/ 0 w 4449755"/>
              <a:gd name="connsiteY8" fmla="*/ 1013764 h 1904616"/>
              <a:gd name="connsiteX0" fmla="*/ 0 w 4449755"/>
              <a:gd name="connsiteY0" fmla="*/ 1013764 h 1904616"/>
              <a:gd name="connsiteX1" fmla="*/ 1382953 w 4449755"/>
              <a:gd name="connsiteY1" fmla="*/ 948340 h 1904616"/>
              <a:gd name="connsiteX2" fmla="*/ 2656709 w 4449755"/>
              <a:gd name="connsiteY2" fmla="*/ 974971 h 1904616"/>
              <a:gd name="connsiteX3" fmla="*/ 4449755 w 4449755"/>
              <a:gd name="connsiteY3" fmla="*/ 1005134 h 1904616"/>
              <a:gd name="connsiteX4" fmla="*/ 4337557 w 4449755"/>
              <a:gd name="connsiteY4" fmla="*/ 1000234 h 1904616"/>
              <a:gd name="connsiteX5" fmla="*/ 2791146 w 4449755"/>
              <a:gd name="connsiteY5" fmla="*/ 966434 h 1904616"/>
              <a:gd name="connsiteX6" fmla="*/ 1308783 w 4449755"/>
              <a:gd name="connsiteY6" fmla="*/ 952283 h 1904616"/>
              <a:gd name="connsiteX7" fmla="*/ 89934 w 4449755"/>
              <a:gd name="connsiteY7" fmla="*/ 1010589 h 1904616"/>
              <a:gd name="connsiteX8" fmla="*/ 0 w 4449755"/>
              <a:gd name="connsiteY8" fmla="*/ 1013764 h 1904616"/>
              <a:gd name="connsiteX0" fmla="*/ 0 w 4449755"/>
              <a:gd name="connsiteY0" fmla="*/ 1013764 h 1904616"/>
              <a:gd name="connsiteX1" fmla="*/ 1382953 w 4449755"/>
              <a:gd name="connsiteY1" fmla="*/ 948340 h 1904616"/>
              <a:gd name="connsiteX2" fmla="*/ 2656709 w 4449755"/>
              <a:gd name="connsiteY2" fmla="*/ 974971 h 1904616"/>
              <a:gd name="connsiteX3" fmla="*/ 4449755 w 4449755"/>
              <a:gd name="connsiteY3" fmla="*/ 1005134 h 1904616"/>
              <a:gd name="connsiteX4" fmla="*/ 4337557 w 4449755"/>
              <a:gd name="connsiteY4" fmla="*/ 1000234 h 1904616"/>
              <a:gd name="connsiteX5" fmla="*/ 2791146 w 4449755"/>
              <a:gd name="connsiteY5" fmla="*/ 966434 h 1904616"/>
              <a:gd name="connsiteX6" fmla="*/ 1308783 w 4449755"/>
              <a:gd name="connsiteY6" fmla="*/ 952283 h 1904616"/>
              <a:gd name="connsiteX7" fmla="*/ 89934 w 4449755"/>
              <a:gd name="connsiteY7" fmla="*/ 1010589 h 1904616"/>
              <a:gd name="connsiteX8" fmla="*/ 0 w 4449755"/>
              <a:gd name="connsiteY8" fmla="*/ 1013764 h 1904616"/>
              <a:gd name="connsiteX0" fmla="*/ 0 w 4449755"/>
              <a:gd name="connsiteY0" fmla="*/ 1013764 h 1858357"/>
              <a:gd name="connsiteX1" fmla="*/ 1382953 w 4449755"/>
              <a:gd name="connsiteY1" fmla="*/ 948340 h 1858357"/>
              <a:gd name="connsiteX2" fmla="*/ 2656709 w 4449755"/>
              <a:gd name="connsiteY2" fmla="*/ 974971 h 1858357"/>
              <a:gd name="connsiteX3" fmla="*/ 4449755 w 4449755"/>
              <a:gd name="connsiteY3" fmla="*/ 1005134 h 1858357"/>
              <a:gd name="connsiteX4" fmla="*/ 4337557 w 4449755"/>
              <a:gd name="connsiteY4" fmla="*/ 1000234 h 1858357"/>
              <a:gd name="connsiteX5" fmla="*/ 2791146 w 4449755"/>
              <a:gd name="connsiteY5" fmla="*/ 966434 h 1858357"/>
              <a:gd name="connsiteX6" fmla="*/ 1308783 w 4449755"/>
              <a:gd name="connsiteY6" fmla="*/ 952283 h 1858357"/>
              <a:gd name="connsiteX7" fmla="*/ 89934 w 4449755"/>
              <a:gd name="connsiteY7" fmla="*/ 1010589 h 1858357"/>
              <a:gd name="connsiteX8" fmla="*/ 0 w 4449755"/>
              <a:gd name="connsiteY8" fmla="*/ 1013764 h 1858357"/>
              <a:gd name="connsiteX0" fmla="*/ 0 w 4449755"/>
              <a:gd name="connsiteY0" fmla="*/ 1013764 h 1858357"/>
              <a:gd name="connsiteX1" fmla="*/ 1382953 w 4449755"/>
              <a:gd name="connsiteY1" fmla="*/ 948340 h 1858357"/>
              <a:gd name="connsiteX2" fmla="*/ 2656709 w 4449755"/>
              <a:gd name="connsiteY2" fmla="*/ 974971 h 1858357"/>
              <a:gd name="connsiteX3" fmla="*/ 4449755 w 4449755"/>
              <a:gd name="connsiteY3" fmla="*/ 1005134 h 1858357"/>
              <a:gd name="connsiteX4" fmla="*/ 4337557 w 4449755"/>
              <a:gd name="connsiteY4" fmla="*/ 1000234 h 1858357"/>
              <a:gd name="connsiteX5" fmla="*/ 2791146 w 4449755"/>
              <a:gd name="connsiteY5" fmla="*/ 966434 h 1858357"/>
              <a:gd name="connsiteX6" fmla="*/ 1308783 w 4449755"/>
              <a:gd name="connsiteY6" fmla="*/ 952283 h 1858357"/>
              <a:gd name="connsiteX7" fmla="*/ 89934 w 4449755"/>
              <a:gd name="connsiteY7" fmla="*/ 1010589 h 1858357"/>
              <a:gd name="connsiteX8" fmla="*/ 0 w 4449755"/>
              <a:gd name="connsiteY8" fmla="*/ 1013764 h 1858357"/>
              <a:gd name="connsiteX0" fmla="*/ 0 w 4449755"/>
              <a:gd name="connsiteY0" fmla="*/ 1013764 h 1858357"/>
              <a:gd name="connsiteX1" fmla="*/ 1382953 w 4449755"/>
              <a:gd name="connsiteY1" fmla="*/ 948340 h 1858357"/>
              <a:gd name="connsiteX2" fmla="*/ 2656709 w 4449755"/>
              <a:gd name="connsiteY2" fmla="*/ 974971 h 1858357"/>
              <a:gd name="connsiteX3" fmla="*/ 4449755 w 4449755"/>
              <a:gd name="connsiteY3" fmla="*/ 1005134 h 1858357"/>
              <a:gd name="connsiteX4" fmla="*/ 4337557 w 4449755"/>
              <a:gd name="connsiteY4" fmla="*/ 1000234 h 1858357"/>
              <a:gd name="connsiteX5" fmla="*/ 2791146 w 4449755"/>
              <a:gd name="connsiteY5" fmla="*/ 966434 h 1858357"/>
              <a:gd name="connsiteX6" fmla="*/ 1308783 w 4449755"/>
              <a:gd name="connsiteY6" fmla="*/ 952283 h 1858357"/>
              <a:gd name="connsiteX7" fmla="*/ 89934 w 4449755"/>
              <a:gd name="connsiteY7" fmla="*/ 1010589 h 1858357"/>
              <a:gd name="connsiteX8" fmla="*/ 0 w 4449755"/>
              <a:gd name="connsiteY8" fmla="*/ 1013764 h 1858357"/>
              <a:gd name="connsiteX0" fmla="*/ 0 w 4449755"/>
              <a:gd name="connsiteY0" fmla="*/ 1013764 h 1858357"/>
              <a:gd name="connsiteX1" fmla="*/ 1382953 w 4449755"/>
              <a:gd name="connsiteY1" fmla="*/ 948340 h 1858357"/>
              <a:gd name="connsiteX2" fmla="*/ 2656709 w 4449755"/>
              <a:gd name="connsiteY2" fmla="*/ 974971 h 1858357"/>
              <a:gd name="connsiteX3" fmla="*/ 4449755 w 4449755"/>
              <a:gd name="connsiteY3" fmla="*/ 1005134 h 1858357"/>
              <a:gd name="connsiteX4" fmla="*/ 4337557 w 4449755"/>
              <a:gd name="connsiteY4" fmla="*/ 1000234 h 1858357"/>
              <a:gd name="connsiteX5" fmla="*/ 2791146 w 4449755"/>
              <a:gd name="connsiteY5" fmla="*/ 966434 h 1858357"/>
              <a:gd name="connsiteX6" fmla="*/ 1308783 w 4449755"/>
              <a:gd name="connsiteY6" fmla="*/ 952283 h 1858357"/>
              <a:gd name="connsiteX7" fmla="*/ 89934 w 4449755"/>
              <a:gd name="connsiteY7" fmla="*/ 1010589 h 1858357"/>
              <a:gd name="connsiteX8" fmla="*/ 0 w 4449755"/>
              <a:gd name="connsiteY8" fmla="*/ 1013764 h 1858357"/>
              <a:gd name="connsiteX0" fmla="*/ 0 w 4449755"/>
              <a:gd name="connsiteY0" fmla="*/ 1013764 h 1855856"/>
              <a:gd name="connsiteX1" fmla="*/ 1382953 w 4449755"/>
              <a:gd name="connsiteY1" fmla="*/ 948340 h 1855856"/>
              <a:gd name="connsiteX2" fmla="*/ 2656709 w 4449755"/>
              <a:gd name="connsiteY2" fmla="*/ 974971 h 1855856"/>
              <a:gd name="connsiteX3" fmla="*/ 4449755 w 4449755"/>
              <a:gd name="connsiteY3" fmla="*/ 1005134 h 1855856"/>
              <a:gd name="connsiteX4" fmla="*/ 4337557 w 4449755"/>
              <a:gd name="connsiteY4" fmla="*/ 1000234 h 1855856"/>
              <a:gd name="connsiteX5" fmla="*/ 2791146 w 4449755"/>
              <a:gd name="connsiteY5" fmla="*/ 966434 h 1855856"/>
              <a:gd name="connsiteX6" fmla="*/ 1308783 w 4449755"/>
              <a:gd name="connsiteY6" fmla="*/ 952283 h 1855856"/>
              <a:gd name="connsiteX7" fmla="*/ 89934 w 4449755"/>
              <a:gd name="connsiteY7" fmla="*/ 1010589 h 1855856"/>
              <a:gd name="connsiteX8" fmla="*/ 0 w 4449755"/>
              <a:gd name="connsiteY8" fmla="*/ 1013764 h 1855856"/>
              <a:gd name="connsiteX0" fmla="*/ 0 w 4449755"/>
              <a:gd name="connsiteY0" fmla="*/ 1020386 h 1714238"/>
              <a:gd name="connsiteX1" fmla="*/ 1382953 w 4449755"/>
              <a:gd name="connsiteY1" fmla="*/ 954962 h 1714238"/>
              <a:gd name="connsiteX2" fmla="*/ 2656709 w 4449755"/>
              <a:gd name="connsiteY2" fmla="*/ 981593 h 1714238"/>
              <a:gd name="connsiteX3" fmla="*/ 4449755 w 4449755"/>
              <a:gd name="connsiteY3" fmla="*/ 1011756 h 1714238"/>
              <a:gd name="connsiteX4" fmla="*/ 4337557 w 4449755"/>
              <a:gd name="connsiteY4" fmla="*/ 1006856 h 1714238"/>
              <a:gd name="connsiteX5" fmla="*/ 2791146 w 4449755"/>
              <a:gd name="connsiteY5" fmla="*/ 973056 h 1714238"/>
              <a:gd name="connsiteX6" fmla="*/ 1308783 w 4449755"/>
              <a:gd name="connsiteY6" fmla="*/ 958905 h 1714238"/>
              <a:gd name="connsiteX7" fmla="*/ 89934 w 4449755"/>
              <a:gd name="connsiteY7" fmla="*/ 1017211 h 1714238"/>
              <a:gd name="connsiteX8" fmla="*/ 0 w 4449755"/>
              <a:gd name="connsiteY8" fmla="*/ 1020386 h 1714238"/>
              <a:gd name="connsiteX0" fmla="*/ 0 w 4449755"/>
              <a:gd name="connsiteY0" fmla="*/ 1178229 h 1872081"/>
              <a:gd name="connsiteX1" fmla="*/ 1382953 w 4449755"/>
              <a:gd name="connsiteY1" fmla="*/ 1112805 h 1872081"/>
              <a:gd name="connsiteX2" fmla="*/ 2656709 w 4449755"/>
              <a:gd name="connsiteY2" fmla="*/ 1139436 h 1872081"/>
              <a:gd name="connsiteX3" fmla="*/ 4449755 w 4449755"/>
              <a:gd name="connsiteY3" fmla="*/ 1169599 h 1872081"/>
              <a:gd name="connsiteX4" fmla="*/ 4337557 w 4449755"/>
              <a:gd name="connsiteY4" fmla="*/ 1164699 h 1872081"/>
              <a:gd name="connsiteX5" fmla="*/ 2791146 w 4449755"/>
              <a:gd name="connsiteY5" fmla="*/ 1130899 h 1872081"/>
              <a:gd name="connsiteX6" fmla="*/ 1308783 w 4449755"/>
              <a:gd name="connsiteY6" fmla="*/ 1116748 h 1872081"/>
              <a:gd name="connsiteX7" fmla="*/ 89934 w 4449755"/>
              <a:gd name="connsiteY7" fmla="*/ 1175054 h 1872081"/>
              <a:gd name="connsiteX8" fmla="*/ 0 w 4449755"/>
              <a:gd name="connsiteY8" fmla="*/ 1178229 h 1872081"/>
              <a:gd name="connsiteX0" fmla="*/ 0 w 4449755"/>
              <a:gd name="connsiteY0" fmla="*/ 1178229 h 1872081"/>
              <a:gd name="connsiteX1" fmla="*/ 1382953 w 4449755"/>
              <a:gd name="connsiteY1" fmla="*/ 1112805 h 1872081"/>
              <a:gd name="connsiteX2" fmla="*/ 2656709 w 4449755"/>
              <a:gd name="connsiteY2" fmla="*/ 1139436 h 1872081"/>
              <a:gd name="connsiteX3" fmla="*/ 4449755 w 4449755"/>
              <a:gd name="connsiteY3" fmla="*/ 1169599 h 1872081"/>
              <a:gd name="connsiteX4" fmla="*/ 4337557 w 4449755"/>
              <a:gd name="connsiteY4" fmla="*/ 1164699 h 1872081"/>
              <a:gd name="connsiteX5" fmla="*/ 2791146 w 4449755"/>
              <a:gd name="connsiteY5" fmla="*/ 1130899 h 1872081"/>
              <a:gd name="connsiteX6" fmla="*/ 1308783 w 4449755"/>
              <a:gd name="connsiteY6" fmla="*/ 1116748 h 1872081"/>
              <a:gd name="connsiteX7" fmla="*/ 89934 w 4449755"/>
              <a:gd name="connsiteY7" fmla="*/ 1175054 h 1872081"/>
              <a:gd name="connsiteX8" fmla="*/ 0 w 4449755"/>
              <a:gd name="connsiteY8" fmla="*/ 1178229 h 1872081"/>
              <a:gd name="connsiteX0" fmla="*/ 0 w 4449755"/>
              <a:gd name="connsiteY0" fmla="*/ 1178229 h 1881989"/>
              <a:gd name="connsiteX1" fmla="*/ 1382953 w 4449755"/>
              <a:gd name="connsiteY1" fmla="*/ 1112805 h 1881989"/>
              <a:gd name="connsiteX2" fmla="*/ 2656709 w 4449755"/>
              <a:gd name="connsiteY2" fmla="*/ 1139436 h 1881989"/>
              <a:gd name="connsiteX3" fmla="*/ 4449755 w 4449755"/>
              <a:gd name="connsiteY3" fmla="*/ 1169599 h 1881989"/>
              <a:gd name="connsiteX4" fmla="*/ 4337557 w 4449755"/>
              <a:gd name="connsiteY4" fmla="*/ 1164699 h 1881989"/>
              <a:gd name="connsiteX5" fmla="*/ 2791146 w 4449755"/>
              <a:gd name="connsiteY5" fmla="*/ 1130899 h 1881989"/>
              <a:gd name="connsiteX6" fmla="*/ 1308783 w 4449755"/>
              <a:gd name="connsiteY6" fmla="*/ 1116748 h 1881989"/>
              <a:gd name="connsiteX7" fmla="*/ 89934 w 4449755"/>
              <a:gd name="connsiteY7" fmla="*/ 1175054 h 1881989"/>
              <a:gd name="connsiteX8" fmla="*/ 0 w 4449755"/>
              <a:gd name="connsiteY8" fmla="*/ 1178229 h 1881989"/>
              <a:gd name="connsiteX0" fmla="*/ 0 w 4449755"/>
              <a:gd name="connsiteY0" fmla="*/ 1178229 h 1882060"/>
              <a:gd name="connsiteX1" fmla="*/ 1382953 w 4449755"/>
              <a:gd name="connsiteY1" fmla="*/ 1112805 h 1882060"/>
              <a:gd name="connsiteX2" fmla="*/ 2656709 w 4449755"/>
              <a:gd name="connsiteY2" fmla="*/ 1139436 h 1882060"/>
              <a:gd name="connsiteX3" fmla="*/ 4449755 w 4449755"/>
              <a:gd name="connsiteY3" fmla="*/ 1169599 h 1882060"/>
              <a:gd name="connsiteX4" fmla="*/ 4337557 w 4449755"/>
              <a:gd name="connsiteY4" fmla="*/ 1164699 h 1882060"/>
              <a:gd name="connsiteX5" fmla="*/ 2791146 w 4449755"/>
              <a:gd name="connsiteY5" fmla="*/ 1130899 h 1882060"/>
              <a:gd name="connsiteX6" fmla="*/ 1308783 w 4449755"/>
              <a:gd name="connsiteY6" fmla="*/ 1116748 h 1882060"/>
              <a:gd name="connsiteX7" fmla="*/ 89934 w 4449755"/>
              <a:gd name="connsiteY7" fmla="*/ 1175054 h 1882060"/>
              <a:gd name="connsiteX8" fmla="*/ 0 w 4449755"/>
              <a:gd name="connsiteY8" fmla="*/ 1178229 h 1882060"/>
              <a:gd name="connsiteX0" fmla="*/ 0 w 4449755"/>
              <a:gd name="connsiteY0" fmla="*/ 1178229 h 1882060"/>
              <a:gd name="connsiteX1" fmla="*/ 1382953 w 4449755"/>
              <a:gd name="connsiteY1" fmla="*/ 1112805 h 1882060"/>
              <a:gd name="connsiteX2" fmla="*/ 2656709 w 4449755"/>
              <a:gd name="connsiteY2" fmla="*/ 1139436 h 1882060"/>
              <a:gd name="connsiteX3" fmla="*/ 4449755 w 4449755"/>
              <a:gd name="connsiteY3" fmla="*/ 1169599 h 1882060"/>
              <a:gd name="connsiteX4" fmla="*/ 4337557 w 4449755"/>
              <a:gd name="connsiteY4" fmla="*/ 1164699 h 1882060"/>
              <a:gd name="connsiteX5" fmla="*/ 2791146 w 4449755"/>
              <a:gd name="connsiteY5" fmla="*/ 1130899 h 1882060"/>
              <a:gd name="connsiteX6" fmla="*/ 1308783 w 4449755"/>
              <a:gd name="connsiteY6" fmla="*/ 1116748 h 1882060"/>
              <a:gd name="connsiteX7" fmla="*/ 89934 w 4449755"/>
              <a:gd name="connsiteY7" fmla="*/ 1175054 h 1882060"/>
              <a:gd name="connsiteX8" fmla="*/ 0 w 4449755"/>
              <a:gd name="connsiteY8" fmla="*/ 1178229 h 1882060"/>
              <a:gd name="connsiteX0" fmla="*/ 0 w 4449755"/>
              <a:gd name="connsiteY0" fmla="*/ 1178229 h 1882060"/>
              <a:gd name="connsiteX1" fmla="*/ 1382953 w 4449755"/>
              <a:gd name="connsiteY1" fmla="*/ 1112805 h 1882060"/>
              <a:gd name="connsiteX2" fmla="*/ 2656709 w 4449755"/>
              <a:gd name="connsiteY2" fmla="*/ 1139436 h 1882060"/>
              <a:gd name="connsiteX3" fmla="*/ 4449755 w 4449755"/>
              <a:gd name="connsiteY3" fmla="*/ 1169599 h 1882060"/>
              <a:gd name="connsiteX4" fmla="*/ 4337557 w 4449755"/>
              <a:gd name="connsiteY4" fmla="*/ 1164699 h 1882060"/>
              <a:gd name="connsiteX5" fmla="*/ 2791146 w 4449755"/>
              <a:gd name="connsiteY5" fmla="*/ 1130899 h 1882060"/>
              <a:gd name="connsiteX6" fmla="*/ 1308783 w 4449755"/>
              <a:gd name="connsiteY6" fmla="*/ 1116748 h 1882060"/>
              <a:gd name="connsiteX7" fmla="*/ 89934 w 4449755"/>
              <a:gd name="connsiteY7" fmla="*/ 1175054 h 1882060"/>
              <a:gd name="connsiteX8" fmla="*/ 0 w 4449755"/>
              <a:gd name="connsiteY8" fmla="*/ 1178229 h 1882060"/>
              <a:gd name="connsiteX0" fmla="*/ 0 w 4449755"/>
              <a:gd name="connsiteY0" fmla="*/ 1178229 h 1718862"/>
              <a:gd name="connsiteX1" fmla="*/ 1382953 w 4449755"/>
              <a:gd name="connsiteY1" fmla="*/ 1112805 h 1718862"/>
              <a:gd name="connsiteX2" fmla="*/ 2656709 w 4449755"/>
              <a:gd name="connsiteY2" fmla="*/ 1139436 h 1718862"/>
              <a:gd name="connsiteX3" fmla="*/ 4449755 w 4449755"/>
              <a:gd name="connsiteY3" fmla="*/ 1169599 h 1718862"/>
              <a:gd name="connsiteX4" fmla="*/ 3699385 w 4449755"/>
              <a:gd name="connsiteY4" fmla="*/ 1717149 h 1718862"/>
              <a:gd name="connsiteX5" fmla="*/ 2791146 w 4449755"/>
              <a:gd name="connsiteY5" fmla="*/ 1130899 h 1718862"/>
              <a:gd name="connsiteX6" fmla="*/ 1308783 w 4449755"/>
              <a:gd name="connsiteY6" fmla="*/ 1116748 h 1718862"/>
              <a:gd name="connsiteX7" fmla="*/ 89934 w 4449755"/>
              <a:gd name="connsiteY7" fmla="*/ 1175054 h 1718862"/>
              <a:gd name="connsiteX8" fmla="*/ 0 w 4449755"/>
              <a:gd name="connsiteY8" fmla="*/ 1178229 h 1718862"/>
              <a:gd name="connsiteX0" fmla="*/ 0 w 4449755"/>
              <a:gd name="connsiteY0" fmla="*/ 1178229 h 1701624"/>
              <a:gd name="connsiteX1" fmla="*/ 1382953 w 4449755"/>
              <a:gd name="connsiteY1" fmla="*/ 1112805 h 1701624"/>
              <a:gd name="connsiteX2" fmla="*/ 2656709 w 4449755"/>
              <a:gd name="connsiteY2" fmla="*/ 1139436 h 1701624"/>
              <a:gd name="connsiteX3" fmla="*/ 4449755 w 4449755"/>
              <a:gd name="connsiteY3" fmla="*/ 1169599 h 1701624"/>
              <a:gd name="connsiteX4" fmla="*/ 3870838 w 4449755"/>
              <a:gd name="connsiteY4" fmla="*/ 1374249 h 1701624"/>
              <a:gd name="connsiteX5" fmla="*/ 2791146 w 4449755"/>
              <a:gd name="connsiteY5" fmla="*/ 1130899 h 1701624"/>
              <a:gd name="connsiteX6" fmla="*/ 1308783 w 4449755"/>
              <a:gd name="connsiteY6" fmla="*/ 1116748 h 1701624"/>
              <a:gd name="connsiteX7" fmla="*/ 89934 w 4449755"/>
              <a:gd name="connsiteY7" fmla="*/ 1175054 h 1701624"/>
              <a:gd name="connsiteX8" fmla="*/ 0 w 4449755"/>
              <a:gd name="connsiteY8" fmla="*/ 1178229 h 1701624"/>
              <a:gd name="connsiteX0" fmla="*/ 0 w 4449755"/>
              <a:gd name="connsiteY0" fmla="*/ 1178229 h 1701624"/>
              <a:gd name="connsiteX1" fmla="*/ 1382953 w 4449755"/>
              <a:gd name="connsiteY1" fmla="*/ 1112805 h 1701624"/>
              <a:gd name="connsiteX2" fmla="*/ 2656709 w 4449755"/>
              <a:gd name="connsiteY2" fmla="*/ 1139436 h 1701624"/>
              <a:gd name="connsiteX3" fmla="*/ 4449755 w 4449755"/>
              <a:gd name="connsiteY3" fmla="*/ 1169599 h 1701624"/>
              <a:gd name="connsiteX4" fmla="*/ 3870838 w 4449755"/>
              <a:gd name="connsiteY4" fmla="*/ 1374249 h 1701624"/>
              <a:gd name="connsiteX5" fmla="*/ 2791146 w 4449755"/>
              <a:gd name="connsiteY5" fmla="*/ 1130899 h 1701624"/>
              <a:gd name="connsiteX6" fmla="*/ 1308783 w 4449755"/>
              <a:gd name="connsiteY6" fmla="*/ 1116748 h 1701624"/>
              <a:gd name="connsiteX7" fmla="*/ 89934 w 4449755"/>
              <a:gd name="connsiteY7" fmla="*/ 1175054 h 1701624"/>
              <a:gd name="connsiteX8" fmla="*/ 0 w 4449755"/>
              <a:gd name="connsiteY8" fmla="*/ 1178229 h 1701624"/>
              <a:gd name="connsiteX0" fmla="*/ 0 w 4449755"/>
              <a:gd name="connsiteY0" fmla="*/ 1178229 h 1701624"/>
              <a:gd name="connsiteX1" fmla="*/ 1382953 w 4449755"/>
              <a:gd name="connsiteY1" fmla="*/ 1112805 h 1701624"/>
              <a:gd name="connsiteX2" fmla="*/ 2656709 w 4449755"/>
              <a:gd name="connsiteY2" fmla="*/ 1139436 h 1701624"/>
              <a:gd name="connsiteX3" fmla="*/ 4449755 w 4449755"/>
              <a:gd name="connsiteY3" fmla="*/ 1169599 h 1701624"/>
              <a:gd name="connsiteX4" fmla="*/ 3870838 w 4449755"/>
              <a:gd name="connsiteY4" fmla="*/ 1374249 h 1701624"/>
              <a:gd name="connsiteX5" fmla="*/ 2791146 w 4449755"/>
              <a:gd name="connsiteY5" fmla="*/ 1130899 h 1701624"/>
              <a:gd name="connsiteX6" fmla="*/ 1308783 w 4449755"/>
              <a:gd name="connsiteY6" fmla="*/ 1116748 h 1701624"/>
              <a:gd name="connsiteX7" fmla="*/ 89934 w 4449755"/>
              <a:gd name="connsiteY7" fmla="*/ 1175054 h 1701624"/>
              <a:gd name="connsiteX8" fmla="*/ 0 w 4449755"/>
              <a:gd name="connsiteY8" fmla="*/ 1178229 h 1701624"/>
              <a:gd name="connsiteX0" fmla="*/ 0 w 4449755"/>
              <a:gd name="connsiteY0" fmla="*/ 1178229 h 1705890"/>
              <a:gd name="connsiteX1" fmla="*/ 1382953 w 4449755"/>
              <a:gd name="connsiteY1" fmla="*/ 1112805 h 1705890"/>
              <a:gd name="connsiteX2" fmla="*/ 2656709 w 4449755"/>
              <a:gd name="connsiteY2" fmla="*/ 1139436 h 1705890"/>
              <a:gd name="connsiteX3" fmla="*/ 4449755 w 4449755"/>
              <a:gd name="connsiteY3" fmla="*/ 1169599 h 1705890"/>
              <a:gd name="connsiteX4" fmla="*/ 3870838 w 4449755"/>
              <a:gd name="connsiteY4" fmla="*/ 1374249 h 1705890"/>
              <a:gd name="connsiteX5" fmla="*/ 2791146 w 4449755"/>
              <a:gd name="connsiteY5" fmla="*/ 1130899 h 1705890"/>
              <a:gd name="connsiteX6" fmla="*/ 1308783 w 4449755"/>
              <a:gd name="connsiteY6" fmla="*/ 1116748 h 1705890"/>
              <a:gd name="connsiteX7" fmla="*/ 89934 w 4449755"/>
              <a:gd name="connsiteY7" fmla="*/ 1175054 h 1705890"/>
              <a:gd name="connsiteX8" fmla="*/ 0 w 4449755"/>
              <a:gd name="connsiteY8" fmla="*/ 1178229 h 1705890"/>
              <a:gd name="connsiteX0" fmla="*/ 0 w 4449755"/>
              <a:gd name="connsiteY0" fmla="*/ 1178229 h 1701624"/>
              <a:gd name="connsiteX1" fmla="*/ 1382953 w 4449755"/>
              <a:gd name="connsiteY1" fmla="*/ 1112805 h 1701624"/>
              <a:gd name="connsiteX2" fmla="*/ 2656709 w 4449755"/>
              <a:gd name="connsiteY2" fmla="*/ 1139436 h 1701624"/>
              <a:gd name="connsiteX3" fmla="*/ 4449755 w 4449755"/>
              <a:gd name="connsiteY3" fmla="*/ 1169599 h 1701624"/>
              <a:gd name="connsiteX4" fmla="*/ 4294704 w 4449755"/>
              <a:gd name="connsiteY4" fmla="*/ 1174224 h 1701624"/>
              <a:gd name="connsiteX5" fmla="*/ 2791146 w 4449755"/>
              <a:gd name="connsiteY5" fmla="*/ 1130899 h 1701624"/>
              <a:gd name="connsiteX6" fmla="*/ 1308783 w 4449755"/>
              <a:gd name="connsiteY6" fmla="*/ 1116748 h 1701624"/>
              <a:gd name="connsiteX7" fmla="*/ 89934 w 4449755"/>
              <a:gd name="connsiteY7" fmla="*/ 1175054 h 1701624"/>
              <a:gd name="connsiteX8" fmla="*/ 0 w 4449755"/>
              <a:gd name="connsiteY8" fmla="*/ 1178229 h 1701624"/>
              <a:gd name="connsiteX0" fmla="*/ 0 w 5131915"/>
              <a:gd name="connsiteY0" fmla="*/ 766916 h 1290311"/>
              <a:gd name="connsiteX1" fmla="*/ 1382953 w 5131915"/>
              <a:gd name="connsiteY1" fmla="*/ 701492 h 1290311"/>
              <a:gd name="connsiteX2" fmla="*/ 2656709 w 5131915"/>
              <a:gd name="connsiteY2" fmla="*/ 728123 h 1290311"/>
              <a:gd name="connsiteX3" fmla="*/ 4449755 w 5131915"/>
              <a:gd name="connsiteY3" fmla="*/ 758286 h 1290311"/>
              <a:gd name="connsiteX4" fmla="*/ 4294704 w 5131915"/>
              <a:gd name="connsiteY4" fmla="*/ 762911 h 1290311"/>
              <a:gd name="connsiteX5" fmla="*/ 2791146 w 5131915"/>
              <a:gd name="connsiteY5" fmla="*/ 719586 h 1290311"/>
              <a:gd name="connsiteX6" fmla="*/ 1308783 w 5131915"/>
              <a:gd name="connsiteY6" fmla="*/ 705435 h 1290311"/>
              <a:gd name="connsiteX7" fmla="*/ 89934 w 5131915"/>
              <a:gd name="connsiteY7" fmla="*/ 763741 h 1290311"/>
              <a:gd name="connsiteX8" fmla="*/ 0 w 5131915"/>
              <a:gd name="connsiteY8" fmla="*/ 766916 h 1290311"/>
              <a:gd name="connsiteX0" fmla="*/ 0 w 4449775"/>
              <a:gd name="connsiteY0" fmla="*/ 907382 h 1430777"/>
              <a:gd name="connsiteX1" fmla="*/ 1382953 w 4449775"/>
              <a:gd name="connsiteY1" fmla="*/ 841958 h 1430777"/>
              <a:gd name="connsiteX2" fmla="*/ 2656709 w 4449775"/>
              <a:gd name="connsiteY2" fmla="*/ 868589 h 1430777"/>
              <a:gd name="connsiteX3" fmla="*/ 4449755 w 4449775"/>
              <a:gd name="connsiteY3" fmla="*/ 898752 h 1430777"/>
              <a:gd name="connsiteX4" fmla="*/ 4294704 w 4449775"/>
              <a:gd name="connsiteY4" fmla="*/ 903377 h 1430777"/>
              <a:gd name="connsiteX5" fmla="*/ 2791146 w 4449775"/>
              <a:gd name="connsiteY5" fmla="*/ 860052 h 1430777"/>
              <a:gd name="connsiteX6" fmla="*/ 1308783 w 4449775"/>
              <a:gd name="connsiteY6" fmla="*/ 845901 h 1430777"/>
              <a:gd name="connsiteX7" fmla="*/ 89934 w 4449775"/>
              <a:gd name="connsiteY7" fmla="*/ 904207 h 1430777"/>
              <a:gd name="connsiteX8" fmla="*/ 0 w 4449775"/>
              <a:gd name="connsiteY8" fmla="*/ 907382 h 1430777"/>
              <a:gd name="connsiteX0" fmla="*/ 0 w 4452937"/>
              <a:gd name="connsiteY0" fmla="*/ 907796 h 1540313"/>
              <a:gd name="connsiteX1" fmla="*/ 1382953 w 4452937"/>
              <a:gd name="connsiteY1" fmla="*/ 842372 h 1540313"/>
              <a:gd name="connsiteX2" fmla="*/ 2656709 w 4452937"/>
              <a:gd name="connsiteY2" fmla="*/ 869003 h 1540313"/>
              <a:gd name="connsiteX3" fmla="*/ 4449755 w 4452937"/>
              <a:gd name="connsiteY3" fmla="*/ 899166 h 1540313"/>
              <a:gd name="connsiteX4" fmla="*/ 4294704 w 4452937"/>
              <a:gd name="connsiteY4" fmla="*/ 903791 h 1540313"/>
              <a:gd name="connsiteX5" fmla="*/ 2791146 w 4452937"/>
              <a:gd name="connsiteY5" fmla="*/ 860466 h 1540313"/>
              <a:gd name="connsiteX6" fmla="*/ 1308783 w 4452937"/>
              <a:gd name="connsiteY6" fmla="*/ 846315 h 1540313"/>
              <a:gd name="connsiteX7" fmla="*/ 89934 w 4452937"/>
              <a:gd name="connsiteY7" fmla="*/ 904621 h 1540313"/>
              <a:gd name="connsiteX8" fmla="*/ 0 w 4452937"/>
              <a:gd name="connsiteY8" fmla="*/ 907796 h 1540313"/>
              <a:gd name="connsiteX0" fmla="*/ 0 w 4450164"/>
              <a:gd name="connsiteY0" fmla="*/ 766916 h 1399428"/>
              <a:gd name="connsiteX1" fmla="*/ 1382953 w 4450164"/>
              <a:gd name="connsiteY1" fmla="*/ 701492 h 1399428"/>
              <a:gd name="connsiteX2" fmla="*/ 2656709 w 4450164"/>
              <a:gd name="connsiteY2" fmla="*/ 728123 h 1399428"/>
              <a:gd name="connsiteX3" fmla="*/ 4449755 w 4450164"/>
              <a:gd name="connsiteY3" fmla="*/ 758286 h 1399428"/>
              <a:gd name="connsiteX4" fmla="*/ 4294704 w 4450164"/>
              <a:gd name="connsiteY4" fmla="*/ 762911 h 1399428"/>
              <a:gd name="connsiteX5" fmla="*/ 2791146 w 4450164"/>
              <a:gd name="connsiteY5" fmla="*/ 719586 h 1399428"/>
              <a:gd name="connsiteX6" fmla="*/ 1308783 w 4450164"/>
              <a:gd name="connsiteY6" fmla="*/ 705435 h 1399428"/>
              <a:gd name="connsiteX7" fmla="*/ 89934 w 4450164"/>
              <a:gd name="connsiteY7" fmla="*/ 763741 h 1399428"/>
              <a:gd name="connsiteX8" fmla="*/ 0 w 4450164"/>
              <a:gd name="connsiteY8" fmla="*/ 766916 h 1399428"/>
              <a:gd name="connsiteX0" fmla="*/ 0 w 4449795"/>
              <a:gd name="connsiteY0" fmla="*/ 766916 h 1290311"/>
              <a:gd name="connsiteX1" fmla="*/ 1382953 w 4449795"/>
              <a:gd name="connsiteY1" fmla="*/ 701492 h 1290311"/>
              <a:gd name="connsiteX2" fmla="*/ 2656709 w 4449795"/>
              <a:gd name="connsiteY2" fmla="*/ 728123 h 1290311"/>
              <a:gd name="connsiteX3" fmla="*/ 4449755 w 4449795"/>
              <a:gd name="connsiteY3" fmla="*/ 758286 h 1290311"/>
              <a:gd name="connsiteX4" fmla="*/ 4294704 w 4449795"/>
              <a:gd name="connsiteY4" fmla="*/ 762911 h 1290311"/>
              <a:gd name="connsiteX5" fmla="*/ 2791146 w 4449795"/>
              <a:gd name="connsiteY5" fmla="*/ 719586 h 1290311"/>
              <a:gd name="connsiteX6" fmla="*/ 1308783 w 4449795"/>
              <a:gd name="connsiteY6" fmla="*/ 705435 h 1290311"/>
              <a:gd name="connsiteX7" fmla="*/ 89934 w 4449795"/>
              <a:gd name="connsiteY7" fmla="*/ 763741 h 1290311"/>
              <a:gd name="connsiteX8" fmla="*/ 0 w 4449795"/>
              <a:gd name="connsiteY8" fmla="*/ 766916 h 1290311"/>
              <a:gd name="connsiteX0" fmla="*/ 0 w 4449794"/>
              <a:gd name="connsiteY0" fmla="*/ 766916 h 1290311"/>
              <a:gd name="connsiteX1" fmla="*/ 1382953 w 4449794"/>
              <a:gd name="connsiteY1" fmla="*/ 701492 h 1290311"/>
              <a:gd name="connsiteX2" fmla="*/ 2656709 w 4449794"/>
              <a:gd name="connsiteY2" fmla="*/ 728123 h 1290311"/>
              <a:gd name="connsiteX3" fmla="*/ 4449755 w 4449794"/>
              <a:gd name="connsiteY3" fmla="*/ 758286 h 1290311"/>
              <a:gd name="connsiteX4" fmla="*/ 4294704 w 4449794"/>
              <a:gd name="connsiteY4" fmla="*/ 762911 h 1290311"/>
              <a:gd name="connsiteX5" fmla="*/ 2791146 w 4449794"/>
              <a:gd name="connsiteY5" fmla="*/ 719586 h 1290311"/>
              <a:gd name="connsiteX6" fmla="*/ 1308783 w 4449794"/>
              <a:gd name="connsiteY6" fmla="*/ 705435 h 1290311"/>
              <a:gd name="connsiteX7" fmla="*/ 89934 w 4449794"/>
              <a:gd name="connsiteY7" fmla="*/ 763741 h 1290311"/>
              <a:gd name="connsiteX8" fmla="*/ 0 w 4449794"/>
              <a:gd name="connsiteY8" fmla="*/ 766916 h 1290311"/>
              <a:gd name="connsiteX0" fmla="*/ 0 w 4449784"/>
              <a:gd name="connsiteY0" fmla="*/ 814988 h 1338383"/>
              <a:gd name="connsiteX1" fmla="*/ 1382953 w 4449784"/>
              <a:gd name="connsiteY1" fmla="*/ 749564 h 1338383"/>
              <a:gd name="connsiteX2" fmla="*/ 2656709 w 4449784"/>
              <a:gd name="connsiteY2" fmla="*/ 776195 h 1338383"/>
              <a:gd name="connsiteX3" fmla="*/ 4449755 w 4449784"/>
              <a:gd name="connsiteY3" fmla="*/ 806358 h 1338383"/>
              <a:gd name="connsiteX4" fmla="*/ 4294704 w 4449784"/>
              <a:gd name="connsiteY4" fmla="*/ 810983 h 1338383"/>
              <a:gd name="connsiteX5" fmla="*/ 2791146 w 4449784"/>
              <a:gd name="connsiteY5" fmla="*/ 767658 h 1338383"/>
              <a:gd name="connsiteX6" fmla="*/ 1308783 w 4449784"/>
              <a:gd name="connsiteY6" fmla="*/ 753507 h 1338383"/>
              <a:gd name="connsiteX7" fmla="*/ 89934 w 4449784"/>
              <a:gd name="connsiteY7" fmla="*/ 811813 h 1338383"/>
              <a:gd name="connsiteX8" fmla="*/ 0 w 4449784"/>
              <a:gd name="connsiteY8" fmla="*/ 814988 h 1338383"/>
              <a:gd name="connsiteX0" fmla="*/ 0 w 4449784"/>
              <a:gd name="connsiteY0" fmla="*/ 1160414 h 1747504"/>
              <a:gd name="connsiteX1" fmla="*/ 1382953 w 4449784"/>
              <a:gd name="connsiteY1" fmla="*/ 1094990 h 1747504"/>
              <a:gd name="connsiteX2" fmla="*/ 2656709 w 4449784"/>
              <a:gd name="connsiteY2" fmla="*/ 1121621 h 1747504"/>
              <a:gd name="connsiteX3" fmla="*/ 4449755 w 4449784"/>
              <a:gd name="connsiteY3" fmla="*/ 1151784 h 1747504"/>
              <a:gd name="connsiteX4" fmla="*/ 4294704 w 4449784"/>
              <a:gd name="connsiteY4" fmla="*/ 1156409 h 1747504"/>
              <a:gd name="connsiteX5" fmla="*/ 2791146 w 4449784"/>
              <a:gd name="connsiteY5" fmla="*/ 1113084 h 1747504"/>
              <a:gd name="connsiteX6" fmla="*/ 1308783 w 4449784"/>
              <a:gd name="connsiteY6" fmla="*/ 1098933 h 1747504"/>
              <a:gd name="connsiteX7" fmla="*/ 89934 w 4449784"/>
              <a:gd name="connsiteY7" fmla="*/ 1157239 h 1747504"/>
              <a:gd name="connsiteX8" fmla="*/ 0 w 4449784"/>
              <a:gd name="connsiteY8" fmla="*/ 1160414 h 1747504"/>
              <a:gd name="connsiteX0" fmla="*/ 0 w 4449784"/>
              <a:gd name="connsiteY0" fmla="*/ 1160414 h 1805716"/>
              <a:gd name="connsiteX1" fmla="*/ 1382953 w 4449784"/>
              <a:gd name="connsiteY1" fmla="*/ 1094990 h 1805716"/>
              <a:gd name="connsiteX2" fmla="*/ 2656709 w 4449784"/>
              <a:gd name="connsiteY2" fmla="*/ 1121621 h 1805716"/>
              <a:gd name="connsiteX3" fmla="*/ 4449755 w 4449784"/>
              <a:gd name="connsiteY3" fmla="*/ 1151784 h 1805716"/>
              <a:gd name="connsiteX4" fmla="*/ 4294704 w 4449784"/>
              <a:gd name="connsiteY4" fmla="*/ 1156409 h 1805716"/>
              <a:gd name="connsiteX5" fmla="*/ 2791146 w 4449784"/>
              <a:gd name="connsiteY5" fmla="*/ 1113084 h 1805716"/>
              <a:gd name="connsiteX6" fmla="*/ 1308783 w 4449784"/>
              <a:gd name="connsiteY6" fmla="*/ 1098933 h 1805716"/>
              <a:gd name="connsiteX7" fmla="*/ 89934 w 4449784"/>
              <a:gd name="connsiteY7" fmla="*/ 1157239 h 1805716"/>
              <a:gd name="connsiteX8" fmla="*/ 0 w 4449784"/>
              <a:gd name="connsiteY8" fmla="*/ 1160414 h 1805716"/>
              <a:gd name="connsiteX0" fmla="*/ 0 w 4449784"/>
              <a:gd name="connsiteY0" fmla="*/ 1159805 h 1848375"/>
              <a:gd name="connsiteX1" fmla="*/ 1382953 w 4449784"/>
              <a:gd name="connsiteY1" fmla="*/ 1094381 h 1848375"/>
              <a:gd name="connsiteX2" fmla="*/ 2656709 w 4449784"/>
              <a:gd name="connsiteY2" fmla="*/ 1121012 h 1848375"/>
              <a:gd name="connsiteX3" fmla="*/ 4449755 w 4449784"/>
              <a:gd name="connsiteY3" fmla="*/ 1151175 h 1848375"/>
              <a:gd name="connsiteX4" fmla="*/ 4294704 w 4449784"/>
              <a:gd name="connsiteY4" fmla="*/ 1155800 h 1848375"/>
              <a:gd name="connsiteX5" fmla="*/ 2791146 w 4449784"/>
              <a:gd name="connsiteY5" fmla="*/ 1112475 h 1848375"/>
              <a:gd name="connsiteX6" fmla="*/ 1308783 w 4449784"/>
              <a:gd name="connsiteY6" fmla="*/ 1098324 h 1848375"/>
              <a:gd name="connsiteX7" fmla="*/ 89934 w 4449784"/>
              <a:gd name="connsiteY7" fmla="*/ 1156630 h 1848375"/>
              <a:gd name="connsiteX8" fmla="*/ 0 w 4449784"/>
              <a:gd name="connsiteY8" fmla="*/ 1159805 h 1848375"/>
              <a:gd name="connsiteX0" fmla="*/ 0 w 4449784"/>
              <a:gd name="connsiteY0" fmla="*/ 1160426 h 1925102"/>
              <a:gd name="connsiteX1" fmla="*/ 1382953 w 4449784"/>
              <a:gd name="connsiteY1" fmla="*/ 1095002 h 1925102"/>
              <a:gd name="connsiteX2" fmla="*/ 2656709 w 4449784"/>
              <a:gd name="connsiteY2" fmla="*/ 1121633 h 1925102"/>
              <a:gd name="connsiteX3" fmla="*/ 4449755 w 4449784"/>
              <a:gd name="connsiteY3" fmla="*/ 1151796 h 1925102"/>
              <a:gd name="connsiteX4" fmla="*/ 4294704 w 4449784"/>
              <a:gd name="connsiteY4" fmla="*/ 1156421 h 1925102"/>
              <a:gd name="connsiteX5" fmla="*/ 2791146 w 4449784"/>
              <a:gd name="connsiteY5" fmla="*/ 1113096 h 1925102"/>
              <a:gd name="connsiteX6" fmla="*/ 1308783 w 4449784"/>
              <a:gd name="connsiteY6" fmla="*/ 1098945 h 1925102"/>
              <a:gd name="connsiteX7" fmla="*/ 89934 w 4449784"/>
              <a:gd name="connsiteY7" fmla="*/ 1157251 h 1925102"/>
              <a:gd name="connsiteX8" fmla="*/ 0 w 4449784"/>
              <a:gd name="connsiteY8" fmla="*/ 1160426 h 1925102"/>
              <a:gd name="connsiteX0" fmla="*/ 0 w 4449784"/>
              <a:gd name="connsiteY0" fmla="*/ 1160379 h 1989090"/>
              <a:gd name="connsiteX1" fmla="*/ 1382953 w 4449784"/>
              <a:gd name="connsiteY1" fmla="*/ 1094955 h 1989090"/>
              <a:gd name="connsiteX2" fmla="*/ 2656709 w 4449784"/>
              <a:gd name="connsiteY2" fmla="*/ 1121586 h 1989090"/>
              <a:gd name="connsiteX3" fmla="*/ 4449755 w 4449784"/>
              <a:gd name="connsiteY3" fmla="*/ 1151749 h 1989090"/>
              <a:gd name="connsiteX4" fmla="*/ 4294704 w 4449784"/>
              <a:gd name="connsiteY4" fmla="*/ 1156374 h 1989090"/>
              <a:gd name="connsiteX5" fmla="*/ 2791146 w 4449784"/>
              <a:gd name="connsiteY5" fmla="*/ 1113049 h 1989090"/>
              <a:gd name="connsiteX6" fmla="*/ 1308783 w 4449784"/>
              <a:gd name="connsiteY6" fmla="*/ 1098898 h 1989090"/>
              <a:gd name="connsiteX7" fmla="*/ 89934 w 4449784"/>
              <a:gd name="connsiteY7" fmla="*/ 1157204 h 1989090"/>
              <a:gd name="connsiteX8" fmla="*/ 0 w 4449784"/>
              <a:gd name="connsiteY8" fmla="*/ 1160379 h 1989090"/>
              <a:gd name="connsiteX0" fmla="*/ 0 w 4449784"/>
              <a:gd name="connsiteY0" fmla="*/ 1160379 h 1989272"/>
              <a:gd name="connsiteX1" fmla="*/ 1382953 w 4449784"/>
              <a:gd name="connsiteY1" fmla="*/ 1094955 h 1989272"/>
              <a:gd name="connsiteX2" fmla="*/ 2656709 w 4449784"/>
              <a:gd name="connsiteY2" fmla="*/ 1121586 h 1989272"/>
              <a:gd name="connsiteX3" fmla="*/ 4449755 w 4449784"/>
              <a:gd name="connsiteY3" fmla="*/ 1151749 h 1989272"/>
              <a:gd name="connsiteX4" fmla="*/ 4294704 w 4449784"/>
              <a:gd name="connsiteY4" fmla="*/ 1156374 h 1989272"/>
              <a:gd name="connsiteX5" fmla="*/ 2791146 w 4449784"/>
              <a:gd name="connsiteY5" fmla="*/ 1113049 h 1989272"/>
              <a:gd name="connsiteX6" fmla="*/ 1308783 w 4449784"/>
              <a:gd name="connsiteY6" fmla="*/ 1098898 h 1989272"/>
              <a:gd name="connsiteX7" fmla="*/ 89934 w 4449784"/>
              <a:gd name="connsiteY7" fmla="*/ 1157204 h 1989272"/>
              <a:gd name="connsiteX8" fmla="*/ 0 w 4449784"/>
              <a:gd name="connsiteY8" fmla="*/ 1160379 h 1989272"/>
              <a:gd name="connsiteX0" fmla="*/ 0 w 4449784"/>
              <a:gd name="connsiteY0" fmla="*/ 1313825 h 2142718"/>
              <a:gd name="connsiteX1" fmla="*/ 1382953 w 4449784"/>
              <a:gd name="connsiteY1" fmla="*/ 1248401 h 2142718"/>
              <a:gd name="connsiteX2" fmla="*/ 2656709 w 4449784"/>
              <a:gd name="connsiteY2" fmla="*/ 1275032 h 2142718"/>
              <a:gd name="connsiteX3" fmla="*/ 4449755 w 4449784"/>
              <a:gd name="connsiteY3" fmla="*/ 1305195 h 2142718"/>
              <a:gd name="connsiteX4" fmla="*/ 4294704 w 4449784"/>
              <a:gd name="connsiteY4" fmla="*/ 1309820 h 2142718"/>
              <a:gd name="connsiteX5" fmla="*/ 2791146 w 4449784"/>
              <a:gd name="connsiteY5" fmla="*/ 1266495 h 2142718"/>
              <a:gd name="connsiteX6" fmla="*/ 1308783 w 4449784"/>
              <a:gd name="connsiteY6" fmla="*/ 1252344 h 2142718"/>
              <a:gd name="connsiteX7" fmla="*/ 89934 w 4449784"/>
              <a:gd name="connsiteY7" fmla="*/ 1310650 h 2142718"/>
              <a:gd name="connsiteX8" fmla="*/ 0 w 4449784"/>
              <a:gd name="connsiteY8" fmla="*/ 1313825 h 2142718"/>
              <a:gd name="connsiteX0" fmla="*/ 0 w 4449784"/>
              <a:gd name="connsiteY0" fmla="*/ 1160379 h 1989272"/>
              <a:gd name="connsiteX1" fmla="*/ 1382953 w 4449784"/>
              <a:gd name="connsiteY1" fmla="*/ 1094955 h 1989272"/>
              <a:gd name="connsiteX2" fmla="*/ 2656709 w 4449784"/>
              <a:gd name="connsiteY2" fmla="*/ 1121586 h 1989272"/>
              <a:gd name="connsiteX3" fmla="*/ 4449755 w 4449784"/>
              <a:gd name="connsiteY3" fmla="*/ 1151749 h 1989272"/>
              <a:gd name="connsiteX4" fmla="*/ 4294704 w 4449784"/>
              <a:gd name="connsiteY4" fmla="*/ 1156374 h 1989272"/>
              <a:gd name="connsiteX5" fmla="*/ 2791146 w 4449784"/>
              <a:gd name="connsiteY5" fmla="*/ 1113049 h 1989272"/>
              <a:gd name="connsiteX6" fmla="*/ 1308783 w 4449784"/>
              <a:gd name="connsiteY6" fmla="*/ 1098898 h 1989272"/>
              <a:gd name="connsiteX7" fmla="*/ 89934 w 4449784"/>
              <a:gd name="connsiteY7" fmla="*/ 1157204 h 1989272"/>
              <a:gd name="connsiteX8" fmla="*/ 0 w 4449784"/>
              <a:gd name="connsiteY8" fmla="*/ 1160379 h 1989272"/>
              <a:gd name="connsiteX0" fmla="*/ 0 w 4449786"/>
              <a:gd name="connsiteY0" fmla="*/ 1020882 h 1849775"/>
              <a:gd name="connsiteX1" fmla="*/ 1382953 w 4449786"/>
              <a:gd name="connsiteY1" fmla="*/ 955458 h 1849775"/>
              <a:gd name="connsiteX2" fmla="*/ 2656709 w 4449786"/>
              <a:gd name="connsiteY2" fmla="*/ 982089 h 1849775"/>
              <a:gd name="connsiteX3" fmla="*/ 4449755 w 4449786"/>
              <a:gd name="connsiteY3" fmla="*/ 1012252 h 1849775"/>
              <a:gd name="connsiteX4" fmla="*/ 4294704 w 4449786"/>
              <a:gd name="connsiteY4" fmla="*/ 1016877 h 1849775"/>
              <a:gd name="connsiteX5" fmla="*/ 2791146 w 4449786"/>
              <a:gd name="connsiteY5" fmla="*/ 973552 h 1849775"/>
              <a:gd name="connsiteX6" fmla="*/ 1308783 w 4449786"/>
              <a:gd name="connsiteY6" fmla="*/ 959401 h 1849775"/>
              <a:gd name="connsiteX7" fmla="*/ 89934 w 4449786"/>
              <a:gd name="connsiteY7" fmla="*/ 1017707 h 1849775"/>
              <a:gd name="connsiteX8" fmla="*/ 0 w 4449786"/>
              <a:gd name="connsiteY8" fmla="*/ 1020882 h 1849775"/>
              <a:gd name="connsiteX0" fmla="*/ 0 w 4449784"/>
              <a:gd name="connsiteY0" fmla="*/ 1020882 h 1849775"/>
              <a:gd name="connsiteX1" fmla="*/ 1382953 w 4449784"/>
              <a:gd name="connsiteY1" fmla="*/ 955458 h 1849775"/>
              <a:gd name="connsiteX2" fmla="*/ 2656709 w 4449784"/>
              <a:gd name="connsiteY2" fmla="*/ 982089 h 1849775"/>
              <a:gd name="connsiteX3" fmla="*/ 4449755 w 4449784"/>
              <a:gd name="connsiteY3" fmla="*/ 1012252 h 1849775"/>
              <a:gd name="connsiteX4" fmla="*/ 4294704 w 4449784"/>
              <a:gd name="connsiteY4" fmla="*/ 1016877 h 1849775"/>
              <a:gd name="connsiteX5" fmla="*/ 2791146 w 4449784"/>
              <a:gd name="connsiteY5" fmla="*/ 973552 h 1849775"/>
              <a:gd name="connsiteX6" fmla="*/ 1308783 w 4449784"/>
              <a:gd name="connsiteY6" fmla="*/ 959401 h 1849775"/>
              <a:gd name="connsiteX7" fmla="*/ 89934 w 4449784"/>
              <a:gd name="connsiteY7" fmla="*/ 1017707 h 1849775"/>
              <a:gd name="connsiteX8" fmla="*/ 0 w 4449784"/>
              <a:gd name="connsiteY8" fmla="*/ 1020882 h 1849775"/>
              <a:gd name="connsiteX0" fmla="*/ 0 w 4450279"/>
              <a:gd name="connsiteY0" fmla="*/ 1055778 h 1884671"/>
              <a:gd name="connsiteX1" fmla="*/ 1382953 w 4450279"/>
              <a:gd name="connsiteY1" fmla="*/ 990354 h 1884671"/>
              <a:gd name="connsiteX2" fmla="*/ 2656709 w 4450279"/>
              <a:gd name="connsiteY2" fmla="*/ 1016985 h 1884671"/>
              <a:gd name="connsiteX3" fmla="*/ 4449755 w 4450279"/>
              <a:gd name="connsiteY3" fmla="*/ 1047148 h 1884671"/>
              <a:gd name="connsiteX4" fmla="*/ 4294704 w 4450279"/>
              <a:gd name="connsiteY4" fmla="*/ 1051773 h 1884671"/>
              <a:gd name="connsiteX5" fmla="*/ 2791146 w 4450279"/>
              <a:gd name="connsiteY5" fmla="*/ 1008448 h 1884671"/>
              <a:gd name="connsiteX6" fmla="*/ 1308783 w 4450279"/>
              <a:gd name="connsiteY6" fmla="*/ 994297 h 1884671"/>
              <a:gd name="connsiteX7" fmla="*/ 89934 w 4450279"/>
              <a:gd name="connsiteY7" fmla="*/ 1052603 h 1884671"/>
              <a:gd name="connsiteX8" fmla="*/ 0 w 4450279"/>
              <a:gd name="connsiteY8" fmla="*/ 1055778 h 1884671"/>
              <a:gd name="connsiteX0" fmla="*/ 0 w 4450279"/>
              <a:gd name="connsiteY0" fmla="*/ 1055778 h 1884671"/>
              <a:gd name="connsiteX1" fmla="*/ 1382953 w 4450279"/>
              <a:gd name="connsiteY1" fmla="*/ 990354 h 1884671"/>
              <a:gd name="connsiteX2" fmla="*/ 2656709 w 4450279"/>
              <a:gd name="connsiteY2" fmla="*/ 1016985 h 1884671"/>
              <a:gd name="connsiteX3" fmla="*/ 4449755 w 4450279"/>
              <a:gd name="connsiteY3" fmla="*/ 1047148 h 1884671"/>
              <a:gd name="connsiteX4" fmla="*/ 4294704 w 4450279"/>
              <a:gd name="connsiteY4" fmla="*/ 1051773 h 1884671"/>
              <a:gd name="connsiteX5" fmla="*/ 2791146 w 4450279"/>
              <a:gd name="connsiteY5" fmla="*/ 1008448 h 1884671"/>
              <a:gd name="connsiteX6" fmla="*/ 1308783 w 4450279"/>
              <a:gd name="connsiteY6" fmla="*/ 994297 h 1884671"/>
              <a:gd name="connsiteX7" fmla="*/ 89934 w 4450279"/>
              <a:gd name="connsiteY7" fmla="*/ 1052603 h 1884671"/>
              <a:gd name="connsiteX8" fmla="*/ 0 w 4450279"/>
              <a:gd name="connsiteY8" fmla="*/ 1055778 h 1884671"/>
              <a:gd name="connsiteX0" fmla="*/ 0 w 4450279"/>
              <a:gd name="connsiteY0" fmla="*/ 1055778 h 1888193"/>
              <a:gd name="connsiteX1" fmla="*/ 1382953 w 4450279"/>
              <a:gd name="connsiteY1" fmla="*/ 990354 h 1888193"/>
              <a:gd name="connsiteX2" fmla="*/ 2656709 w 4450279"/>
              <a:gd name="connsiteY2" fmla="*/ 1016985 h 1888193"/>
              <a:gd name="connsiteX3" fmla="*/ 4449755 w 4450279"/>
              <a:gd name="connsiteY3" fmla="*/ 1047148 h 1888193"/>
              <a:gd name="connsiteX4" fmla="*/ 4294704 w 4450279"/>
              <a:gd name="connsiteY4" fmla="*/ 1051773 h 1888193"/>
              <a:gd name="connsiteX5" fmla="*/ 2791146 w 4450279"/>
              <a:gd name="connsiteY5" fmla="*/ 1008448 h 1888193"/>
              <a:gd name="connsiteX6" fmla="*/ 1308783 w 4450279"/>
              <a:gd name="connsiteY6" fmla="*/ 994297 h 1888193"/>
              <a:gd name="connsiteX7" fmla="*/ 89934 w 4450279"/>
              <a:gd name="connsiteY7" fmla="*/ 1052603 h 1888193"/>
              <a:gd name="connsiteX8" fmla="*/ 0 w 4450279"/>
              <a:gd name="connsiteY8" fmla="*/ 1055778 h 1888193"/>
              <a:gd name="connsiteX0" fmla="*/ 0 w 4450279"/>
              <a:gd name="connsiteY0" fmla="*/ 1055778 h 1888193"/>
              <a:gd name="connsiteX1" fmla="*/ 1382953 w 4450279"/>
              <a:gd name="connsiteY1" fmla="*/ 990354 h 1888193"/>
              <a:gd name="connsiteX2" fmla="*/ 2656709 w 4450279"/>
              <a:gd name="connsiteY2" fmla="*/ 1016985 h 1888193"/>
              <a:gd name="connsiteX3" fmla="*/ 4449755 w 4450279"/>
              <a:gd name="connsiteY3" fmla="*/ 1047148 h 1888193"/>
              <a:gd name="connsiteX4" fmla="*/ 4294704 w 4450279"/>
              <a:gd name="connsiteY4" fmla="*/ 1051773 h 1888193"/>
              <a:gd name="connsiteX5" fmla="*/ 2791146 w 4450279"/>
              <a:gd name="connsiteY5" fmla="*/ 1008448 h 1888193"/>
              <a:gd name="connsiteX6" fmla="*/ 1308783 w 4450279"/>
              <a:gd name="connsiteY6" fmla="*/ 994297 h 1888193"/>
              <a:gd name="connsiteX7" fmla="*/ 89934 w 4450279"/>
              <a:gd name="connsiteY7" fmla="*/ 1052603 h 1888193"/>
              <a:gd name="connsiteX8" fmla="*/ 0 w 4450279"/>
              <a:gd name="connsiteY8" fmla="*/ 1055778 h 1888193"/>
              <a:gd name="connsiteX0" fmla="*/ 0 w 4450272"/>
              <a:gd name="connsiteY0" fmla="*/ 1055847 h 1888262"/>
              <a:gd name="connsiteX1" fmla="*/ 1382953 w 4450272"/>
              <a:gd name="connsiteY1" fmla="*/ 990423 h 1888262"/>
              <a:gd name="connsiteX2" fmla="*/ 2656709 w 4450272"/>
              <a:gd name="connsiteY2" fmla="*/ 1017054 h 1888262"/>
              <a:gd name="connsiteX3" fmla="*/ 4449755 w 4450272"/>
              <a:gd name="connsiteY3" fmla="*/ 1047217 h 1888262"/>
              <a:gd name="connsiteX4" fmla="*/ 4294704 w 4450272"/>
              <a:gd name="connsiteY4" fmla="*/ 1051842 h 1888262"/>
              <a:gd name="connsiteX5" fmla="*/ 2791146 w 4450272"/>
              <a:gd name="connsiteY5" fmla="*/ 1008517 h 1888262"/>
              <a:gd name="connsiteX6" fmla="*/ 1308783 w 4450272"/>
              <a:gd name="connsiteY6" fmla="*/ 994366 h 1888262"/>
              <a:gd name="connsiteX7" fmla="*/ 89934 w 4450272"/>
              <a:gd name="connsiteY7" fmla="*/ 1052672 h 1888262"/>
              <a:gd name="connsiteX8" fmla="*/ 0 w 4450272"/>
              <a:gd name="connsiteY8" fmla="*/ 1055847 h 1888262"/>
              <a:gd name="connsiteX0" fmla="*/ 0 w 4450272"/>
              <a:gd name="connsiteY0" fmla="*/ 1055847 h 1888262"/>
              <a:gd name="connsiteX1" fmla="*/ 1382953 w 4450272"/>
              <a:gd name="connsiteY1" fmla="*/ 990423 h 1888262"/>
              <a:gd name="connsiteX2" fmla="*/ 2656709 w 4450272"/>
              <a:gd name="connsiteY2" fmla="*/ 1017054 h 1888262"/>
              <a:gd name="connsiteX3" fmla="*/ 4449755 w 4450272"/>
              <a:gd name="connsiteY3" fmla="*/ 1047217 h 1888262"/>
              <a:gd name="connsiteX4" fmla="*/ 4294704 w 4450272"/>
              <a:gd name="connsiteY4" fmla="*/ 1051842 h 1888262"/>
              <a:gd name="connsiteX5" fmla="*/ 2791146 w 4450272"/>
              <a:gd name="connsiteY5" fmla="*/ 1008517 h 1888262"/>
              <a:gd name="connsiteX6" fmla="*/ 1308783 w 4450272"/>
              <a:gd name="connsiteY6" fmla="*/ 994366 h 1888262"/>
              <a:gd name="connsiteX7" fmla="*/ 89934 w 4450272"/>
              <a:gd name="connsiteY7" fmla="*/ 1052672 h 1888262"/>
              <a:gd name="connsiteX8" fmla="*/ 0 w 4450272"/>
              <a:gd name="connsiteY8" fmla="*/ 1055847 h 1888262"/>
              <a:gd name="connsiteX0" fmla="*/ 0 w 4450272"/>
              <a:gd name="connsiteY0" fmla="*/ 1055847 h 1888262"/>
              <a:gd name="connsiteX1" fmla="*/ 1382953 w 4450272"/>
              <a:gd name="connsiteY1" fmla="*/ 990423 h 1888262"/>
              <a:gd name="connsiteX2" fmla="*/ 2656709 w 4450272"/>
              <a:gd name="connsiteY2" fmla="*/ 1017054 h 1888262"/>
              <a:gd name="connsiteX3" fmla="*/ 4449755 w 4450272"/>
              <a:gd name="connsiteY3" fmla="*/ 1047217 h 1888262"/>
              <a:gd name="connsiteX4" fmla="*/ 4294704 w 4450272"/>
              <a:gd name="connsiteY4" fmla="*/ 1051842 h 1888262"/>
              <a:gd name="connsiteX5" fmla="*/ 2791146 w 4450272"/>
              <a:gd name="connsiteY5" fmla="*/ 1008517 h 1888262"/>
              <a:gd name="connsiteX6" fmla="*/ 1308783 w 4450272"/>
              <a:gd name="connsiteY6" fmla="*/ 994366 h 1888262"/>
              <a:gd name="connsiteX7" fmla="*/ 89934 w 4450272"/>
              <a:gd name="connsiteY7" fmla="*/ 1052672 h 1888262"/>
              <a:gd name="connsiteX8" fmla="*/ 0 w 4450272"/>
              <a:gd name="connsiteY8" fmla="*/ 1055847 h 1888262"/>
              <a:gd name="connsiteX0" fmla="*/ 0 w 4450272"/>
              <a:gd name="connsiteY0" fmla="*/ 1055847 h 1888262"/>
              <a:gd name="connsiteX1" fmla="*/ 1382953 w 4450272"/>
              <a:gd name="connsiteY1" fmla="*/ 990423 h 1888262"/>
              <a:gd name="connsiteX2" fmla="*/ 2656709 w 4450272"/>
              <a:gd name="connsiteY2" fmla="*/ 1017054 h 1888262"/>
              <a:gd name="connsiteX3" fmla="*/ 4449755 w 4450272"/>
              <a:gd name="connsiteY3" fmla="*/ 1047217 h 1888262"/>
              <a:gd name="connsiteX4" fmla="*/ 4294704 w 4450272"/>
              <a:gd name="connsiteY4" fmla="*/ 1051842 h 1888262"/>
              <a:gd name="connsiteX5" fmla="*/ 2791146 w 4450272"/>
              <a:gd name="connsiteY5" fmla="*/ 1008517 h 1888262"/>
              <a:gd name="connsiteX6" fmla="*/ 1308783 w 4450272"/>
              <a:gd name="connsiteY6" fmla="*/ 994366 h 1888262"/>
              <a:gd name="connsiteX7" fmla="*/ 89934 w 4450272"/>
              <a:gd name="connsiteY7" fmla="*/ 1052672 h 1888262"/>
              <a:gd name="connsiteX8" fmla="*/ 0 w 4450272"/>
              <a:gd name="connsiteY8" fmla="*/ 1055847 h 1888262"/>
              <a:gd name="connsiteX0" fmla="*/ 0 w 4450306"/>
              <a:gd name="connsiteY0" fmla="*/ 1054232 h 1886647"/>
              <a:gd name="connsiteX1" fmla="*/ 1382953 w 4450306"/>
              <a:gd name="connsiteY1" fmla="*/ 988808 h 1886647"/>
              <a:gd name="connsiteX2" fmla="*/ 2656709 w 4450306"/>
              <a:gd name="connsiteY2" fmla="*/ 1015439 h 1886647"/>
              <a:gd name="connsiteX3" fmla="*/ 4449755 w 4450306"/>
              <a:gd name="connsiteY3" fmla="*/ 1045602 h 1886647"/>
              <a:gd name="connsiteX4" fmla="*/ 4294704 w 4450306"/>
              <a:gd name="connsiteY4" fmla="*/ 1050227 h 1886647"/>
              <a:gd name="connsiteX5" fmla="*/ 2791146 w 4450306"/>
              <a:gd name="connsiteY5" fmla="*/ 1006902 h 1886647"/>
              <a:gd name="connsiteX6" fmla="*/ 1308783 w 4450306"/>
              <a:gd name="connsiteY6" fmla="*/ 992751 h 1886647"/>
              <a:gd name="connsiteX7" fmla="*/ 89934 w 4450306"/>
              <a:gd name="connsiteY7" fmla="*/ 1051057 h 1886647"/>
              <a:gd name="connsiteX8" fmla="*/ 0 w 4450306"/>
              <a:gd name="connsiteY8" fmla="*/ 1054232 h 1886647"/>
              <a:gd name="connsiteX0" fmla="*/ 0 w 4450306"/>
              <a:gd name="connsiteY0" fmla="*/ 1054232 h 1886647"/>
              <a:gd name="connsiteX1" fmla="*/ 1382953 w 4450306"/>
              <a:gd name="connsiteY1" fmla="*/ 988808 h 1886647"/>
              <a:gd name="connsiteX2" fmla="*/ 2656709 w 4450306"/>
              <a:gd name="connsiteY2" fmla="*/ 1015439 h 1886647"/>
              <a:gd name="connsiteX3" fmla="*/ 4449755 w 4450306"/>
              <a:gd name="connsiteY3" fmla="*/ 1045602 h 1886647"/>
              <a:gd name="connsiteX4" fmla="*/ 4294704 w 4450306"/>
              <a:gd name="connsiteY4" fmla="*/ 1050227 h 1886647"/>
              <a:gd name="connsiteX5" fmla="*/ 2791146 w 4450306"/>
              <a:gd name="connsiteY5" fmla="*/ 1006902 h 1886647"/>
              <a:gd name="connsiteX6" fmla="*/ 1308783 w 4450306"/>
              <a:gd name="connsiteY6" fmla="*/ 992751 h 1886647"/>
              <a:gd name="connsiteX7" fmla="*/ 89934 w 4450306"/>
              <a:gd name="connsiteY7" fmla="*/ 1051057 h 1886647"/>
              <a:gd name="connsiteX8" fmla="*/ 0 w 4450306"/>
              <a:gd name="connsiteY8" fmla="*/ 1054232 h 1886647"/>
              <a:gd name="connsiteX0" fmla="*/ 0 w 4450306"/>
              <a:gd name="connsiteY0" fmla="*/ 1054232 h 1886647"/>
              <a:gd name="connsiteX1" fmla="*/ 1382953 w 4450306"/>
              <a:gd name="connsiteY1" fmla="*/ 988808 h 1886647"/>
              <a:gd name="connsiteX2" fmla="*/ 2656709 w 4450306"/>
              <a:gd name="connsiteY2" fmla="*/ 1015439 h 1886647"/>
              <a:gd name="connsiteX3" fmla="*/ 4449755 w 4450306"/>
              <a:gd name="connsiteY3" fmla="*/ 1045602 h 1886647"/>
              <a:gd name="connsiteX4" fmla="*/ 4294704 w 4450306"/>
              <a:gd name="connsiteY4" fmla="*/ 1050227 h 1886647"/>
              <a:gd name="connsiteX5" fmla="*/ 2791146 w 4450306"/>
              <a:gd name="connsiteY5" fmla="*/ 1006902 h 1886647"/>
              <a:gd name="connsiteX6" fmla="*/ 1308783 w 4450306"/>
              <a:gd name="connsiteY6" fmla="*/ 992751 h 1886647"/>
              <a:gd name="connsiteX7" fmla="*/ 89934 w 4450306"/>
              <a:gd name="connsiteY7" fmla="*/ 1051057 h 1886647"/>
              <a:gd name="connsiteX8" fmla="*/ 0 w 4450306"/>
              <a:gd name="connsiteY8" fmla="*/ 1054232 h 1886647"/>
              <a:gd name="connsiteX0" fmla="*/ 0 w 4450306"/>
              <a:gd name="connsiteY0" fmla="*/ 1054232 h 1886647"/>
              <a:gd name="connsiteX1" fmla="*/ 1382953 w 4450306"/>
              <a:gd name="connsiteY1" fmla="*/ 988808 h 1886647"/>
              <a:gd name="connsiteX2" fmla="*/ 2656709 w 4450306"/>
              <a:gd name="connsiteY2" fmla="*/ 1015439 h 1886647"/>
              <a:gd name="connsiteX3" fmla="*/ 4449755 w 4450306"/>
              <a:gd name="connsiteY3" fmla="*/ 1045602 h 1886647"/>
              <a:gd name="connsiteX4" fmla="*/ 4294704 w 4450306"/>
              <a:gd name="connsiteY4" fmla="*/ 1050227 h 1886647"/>
              <a:gd name="connsiteX5" fmla="*/ 2791146 w 4450306"/>
              <a:gd name="connsiteY5" fmla="*/ 1006902 h 1886647"/>
              <a:gd name="connsiteX6" fmla="*/ 1308783 w 4450306"/>
              <a:gd name="connsiteY6" fmla="*/ 992751 h 1886647"/>
              <a:gd name="connsiteX7" fmla="*/ 89934 w 4450306"/>
              <a:gd name="connsiteY7" fmla="*/ 1051057 h 1886647"/>
              <a:gd name="connsiteX8" fmla="*/ 0 w 4450306"/>
              <a:gd name="connsiteY8" fmla="*/ 1054232 h 1886647"/>
              <a:gd name="connsiteX0" fmla="*/ 0 w 4450306"/>
              <a:gd name="connsiteY0" fmla="*/ 1054232 h 1849485"/>
              <a:gd name="connsiteX1" fmla="*/ 1382953 w 4450306"/>
              <a:gd name="connsiteY1" fmla="*/ 988808 h 1849485"/>
              <a:gd name="connsiteX2" fmla="*/ 2656709 w 4450306"/>
              <a:gd name="connsiteY2" fmla="*/ 1015439 h 1849485"/>
              <a:gd name="connsiteX3" fmla="*/ 4449755 w 4450306"/>
              <a:gd name="connsiteY3" fmla="*/ 1045602 h 1849485"/>
              <a:gd name="connsiteX4" fmla="*/ 4294704 w 4450306"/>
              <a:gd name="connsiteY4" fmla="*/ 1050227 h 1849485"/>
              <a:gd name="connsiteX5" fmla="*/ 2791146 w 4450306"/>
              <a:gd name="connsiteY5" fmla="*/ 1006902 h 1849485"/>
              <a:gd name="connsiteX6" fmla="*/ 1308783 w 4450306"/>
              <a:gd name="connsiteY6" fmla="*/ 992751 h 1849485"/>
              <a:gd name="connsiteX7" fmla="*/ 89934 w 4450306"/>
              <a:gd name="connsiteY7" fmla="*/ 1051057 h 1849485"/>
              <a:gd name="connsiteX8" fmla="*/ 0 w 4450306"/>
              <a:gd name="connsiteY8" fmla="*/ 1054232 h 1849485"/>
              <a:gd name="connsiteX0" fmla="*/ 0 w 4450306"/>
              <a:gd name="connsiteY0" fmla="*/ 1054232 h 1860597"/>
              <a:gd name="connsiteX1" fmla="*/ 1382953 w 4450306"/>
              <a:gd name="connsiteY1" fmla="*/ 988808 h 1860597"/>
              <a:gd name="connsiteX2" fmla="*/ 2656709 w 4450306"/>
              <a:gd name="connsiteY2" fmla="*/ 1015439 h 1860597"/>
              <a:gd name="connsiteX3" fmla="*/ 4449755 w 4450306"/>
              <a:gd name="connsiteY3" fmla="*/ 1045602 h 1860597"/>
              <a:gd name="connsiteX4" fmla="*/ 4294704 w 4450306"/>
              <a:gd name="connsiteY4" fmla="*/ 1050227 h 1860597"/>
              <a:gd name="connsiteX5" fmla="*/ 2791146 w 4450306"/>
              <a:gd name="connsiteY5" fmla="*/ 1006902 h 1860597"/>
              <a:gd name="connsiteX6" fmla="*/ 1308783 w 4450306"/>
              <a:gd name="connsiteY6" fmla="*/ 992751 h 1860597"/>
              <a:gd name="connsiteX7" fmla="*/ 89934 w 4450306"/>
              <a:gd name="connsiteY7" fmla="*/ 1051057 h 1860597"/>
              <a:gd name="connsiteX8" fmla="*/ 0 w 4450306"/>
              <a:gd name="connsiteY8" fmla="*/ 1054232 h 1860597"/>
              <a:gd name="connsiteX0" fmla="*/ 0 w 4450306"/>
              <a:gd name="connsiteY0" fmla="*/ 1054232 h 1860905"/>
              <a:gd name="connsiteX1" fmla="*/ 1382953 w 4450306"/>
              <a:gd name="connsiteY1" fmla="*/ 988808 h 1860905"/>
              <a:gd name="connsiteX2" fmla="*/ 2656709 w 4450306"/>
              <a:gd name="connsiteY2" fmla="*/ 1015439 h 1860905"/>
              <a:gd name="connsiteX3" fmla="*/ 4449755 w 4450306"/>
              <a:gd name="connsiteY3" fmla="*/ 1045602 h 1860905"/>
              <a:gd name="connsiteX4" fmla="*/ 4294704 w 4450306"/>
              <a:gd name="connsiteY4" fmla="*/ 1050227 h 1860905"/>
              <a:gd name="connsiteX5" fmla="*/ 2791146 w 4450306"/>
              <a:gd name="connsiteY5" fmla="*/ 1006902 h 1860905"/>
              <a:gd name="connsiteX6" fmla="*/ 1308783 w 4450306"/>
              <a:gd name="connsiteY6" fmla="*/ 992751 h 1860905"/>
              <a:gd name="connsiteX7" fmla="*/ 89934 w 4450306"/>
              <a:gd name="connsiteY7" fmla="*/ 1051057 h 1860905"/>
              <a:gd name="connsiteX8" fmla="*/ 0 w 4450306"/>
              <a:gd name="connsiteY8" fmla="*/ 1054232 h 1860905"/>
              <a:gd name="connsiteX0" fmla="*/ 0 w 4539052"/>
              <a:gd name="connsiteY0" fmla="*/ 920344 h 1727017"/>
              <a:gd name="connsiteX1" fmla="*/ 1382953 w 4539052"/>
              <a:gd name="connsiteY1" fmla="*/ 854920 h 1727017"/>
              <a:gd name="connsiteX2" fmla="*/ 2685287 w 4539052"/>
              <a:gd name="connsiteY2" fmla="*/ 875201 h 1727017"/>
              <a:gd name="connsiteX3" fmla="*/ 4449755 w 4539052"/>
              <a:gd name="connsiteY3" fmla="*/ 911714 h 1727017"/>
              <a:gd name="connsiteX4" fmla="*/ 4294704 w 4539052"/>
              <a:gd name="connsiteY4" fmla="*/ 916339 h 1727017"/>
              <a:gd name="connsiteX5" fmla="*/ 2791146 w 4539052"/>
              <a:gd name="connsiteY5" fmla="*/ 873014 h 1727017"/>
              <a:gd name="connsiteX6" fmla="*/ 1308783 w 4539052"/>
              <a:gd name="connsiteY6" fmla="*/ 858863 h 1727017"/>
              <a:gd name="connsiteX7" fmla="*/ 89934 w 4539052"/>
              <a:gd name="connsiteY7" fmla="*/ 917169 h 1727017"/>
              <a:gd name="connsiteX8" fmla="*/ 0 w 4539052"/>
              <a:gd name="connsiteY8" fmla="*/ 920344 h 1727017"/>
              <a:gd name="connsiteX0" fmla="*/ 0 w 4539052"/>
              <a:gd name="connsiteY0" fmla="*/ 920344 h 1727017"/>
              <a:gd name="connsiteX1" fmla="*/ 1382953 w 4539052"/>
              <a:gd name="connsiteY1" fmla="*/ 854920 h 1727017"/>
              <a:gd name="connsiteX2" fmla="*/ 2685287 w 4539052"/>
              <a:gd name="connsiteY2" fmla="*/ 875201 h 1727017"/>
              <a:gd name="connsiteX3" fmla="*/ 4449755 w 4539052"/>
              <a:gd name="connsiteY3" fmla="*/ 911714 h 1727017"/>
              <a:gd name="connsiteX4" fmla="*/ 4294704 w 4539052"/>
              <a:gd name="connsiteY4" fmla="*/ 916339 h 1727017"/>
              <a:gd name="connsiteX5" fmla="*/ 2791146 w 4539052"/>
              <a:gd name="connsiteY5" fmla="*/ 873014 h 1727017"/>
              <a:gd name="connsiteX6" fmla="*/ 1308783 w 4539052"/>
              <a:gd name="connsiteY6" fmla="*/ 858863 h 1727017"/>
              <a:gd name="connsiteX7" fmla="*/ 89934 w 4539052"/>
              <a:gd name="connsiteY7" fmla="*/ 917169 h 1727017"/>
              <a:gd name="connsiteX8" fmla="*/ 0 w 4539052"/>
              <a:gd name="connsiteY8" fmla="*/ 920344 h 1727017"/>
              <a:gd name="connsiteX0" fmla="*/ 0 w 4539052"/>
              <a:gd name="connsiteY0" fmla="*/ 995044 h 1801717"/>
              <a:gd name="connsiteX1" fmla="*/ 1382953 w 4539052"/>
              <a:gd name="connsiteY1" fmla="*/ 929620 h 1801717"/>
              <a:gd name="connsiteX2" fmla="*/ 2685287 w 4539052"/>
              <a:gd name="connsiteY2" fmla="*/ 949901 h 1801717"/>
              <a:gd name="connsiteX3" fmla="*/ 4449755 w 4539052"/>
              <a:gd name="connsiteY3" fmla="*/ 986414 h 1801717"/>
              <a:gd name="connsiteX4" fmla="*/ 4294704 w 4539052"/>
              <a:gd name="connsiteY4" fmla="*/ 991039 h 1801717"/>
              <a:gd name="connsiteX5" fmla="*/ 2791146 w 4539052"/>
              <a:gd name="connsiteY5" fmla="*/ 947714 h 1801717"/>
              <a:gd name="connsiteX6" fmla="*/ 1308783 w 4539052"/>
              <a:gd name="connsiteY6" fmla="*/ 933563 h 1801717"/>
              <a:gd name="connsiteX7" fmla="*/ 89934 w 4539052"/>
              <a:gd name="connsiteY7" fmla="*/ 991869 h 1801717"/>
              <a:gd name="connsiteX8" fmla="*/ 0 w 4539052"/>
              <a:gd name="connsiteY8" fmla="*/ 995044 h 1801717"/>
              <a:gd name="connsiteX0" fmla="*/ 0 w 4452508"/>
              <a:gd name="connsiteY0" fmla="*/ 1034088 h 1840761"/>
              <a:gd name="connsiteX1" fmla="*/ 1382953 w 4452508"/>
              <a:gd name="connsiteY1" fmla="*/ 968664 h 1840761"/>
              <a:gd name="connsiteX2" fmla="*/ 2685287 w 4452508"/>
              <a:gd name="connsiteY2" fmla="*/ 988945 h 1840761"/>
              <a:gd name="connsiteX3" fmla="*/ 4449755 w 4452508"/>
              <a:gd name="connsiteY3" fmla="*/ 1025458 h 1840761"/>
              <a:gd name="connsiteX4" fmla="*/ 4294704 w 4452508"/>
              <a:gd name="connsiteY4" fmla="*/ 1030083 h 1840761"/>
              <a:gd name="connsiteX5" fmla="*/ 2791146 w 4452508"/>
              <a:gd name="connsiteY5" fmla="*/ 986758 h 1840761"/>
              <a:gd name="connsiteX6" fmla="*/ 1308783 w 4452508"/>
              <a:gd name="connsiteY6" fmla="*/ 972607 h 1840761"/>
              <a:gd name="connsiteX7" fmla="*/ 89934 w 4452508"/>
              <a:gd name="connsiteY7" fmla="*/ 1030913 h 1840761"/>
              <a:gd name="connsiteX8" fmla="*/ 0 w 4452508"/>
              <a:gd name="connsiteY8" fmla="*/ 1034088 h 1840761"/>
              <a:gd name="connsiteX0" fmla="*/ 0 w 4552398"/>
              <a:gd name="connsiteY0" fmla="*/ 995045 h 1695062"/>
              <a:gd name="connsiteX1" fmla="*/ 1382953 w 4552398"/>
              <a:gd name="connsiteY1" fmla="*/ 929621 h 1695062"/>
              <a:gd name="connsiteX2" fmla="*/ 2685287 w 4552398"/>
              <a:gd name="connsiteY2" fmla="*/ 949902 h 1695062"/>
              <a:gd name="connsiteX3" fmla="*/ 4449755 w 4552398"/>
              <a:gd name="connsiteY3" fmla="*/ 986415 h 1695062"/>
              <a:gd name="connsiteX4" fmla="*/ 4351857 w 4552398"/>
              <a:gd name="connsiteY4" fmla="*/ 991040 h 1695062"/>
              <a:gd name="connsiteX5" fmla="*/ 2791146 w 4552398"/>
              <a:gd name="connsiteY5" fmla="*/ 947715 h 1695062"/>
              <a:gd name="connsiteX6" fmla="*/ 1308783 w 4552398"/>
              <a:gd name="connsiteY6" fmla="*/ 933564 h 1695062"/>
              <a:gd name="connsiteX7" fmla="*/ 89934 w 4552398"/>
              <a:gd name="connsiteY7" fmla="*/ 991870 h 1695062"/>
              <a:gd name="connsiteX8" fmla="*/ 0 w 4552398"/>
              <a:gd name="connsiteY8" fmla="*/ 995045 h 1695062"/>
              <a:gd name="connsiteX0" fmla="*/ 0 w 4552398"/>
              <a:gd name="connsiteY0" fmla="*/ 995045 h 1787363"/>
              <a:gd name="connsiteX1" fmla="*/ 1382953 w 4552398"/>
              <a:gd name="connsiteY1" fmla="*/ 929621 h 1787363"/>
              <a:gd name="connsiteX2" fmla="*/ 2685287 w 4552398"/>
              <a:gd name="connsiteY2" fmla="*/ 949902 h 1787363"/>
              <a:gd name="connsiteX3" fmla="*/ 4449755 w 4552398"/>
              <a:gd name="connsiteY3" fmla="*/ 986415 h 1787363"/>
              <a:gd name="connsiteX4" fmla="*/ 4351857 w 4552398"/>
              <a:gd name="connsiteY4" fmla="*/ 991040 h 1787363"/>
              <a:gd name="connsiteX5" fmla="*/ 2791146 w 4552398"/>
              <a:gd name="connsiteY5" fmla="*/ 947715 h 1787363"/>
              <a:gd name="connsiteX6" fmla="*/ 1308783 w 4552398"/>
              <a:gd name="connsiteY6" fmla="*/ 933564 h 1787363"/>
              <a:gd name="connsiteX7" fmla="*/ 89934 w 4552398"/>
              <a:gd name="connsiteY7" fmla="*/ 991870 h 1787363"/>
              <a:gd name="connsiteX8" fmla="*/ 0 w 4552398"/>
              <a:gd name="connsiteY8" fmla="*/ 995045 h 1787363"/>
              <a:gd name="connsiteX0" fmla="*/ 0 w 4552398"/>
              <a:gd name="connsiteY0" fmla="*/ 995045 h 1787474"/>
              <a:gd name="connsiteX1" fmla="*/ 1382953 w 4552398"/>
              <a:gd name="connsiteY1" fmla="*/ 929621 h 1787474"/>
              <a:gd name="connsiteX2" fmla="*/ 2685287 w 4552398"/>
              <a:gd name="connsiteY2" fmla="*/ 949902 h 1787474"/>
              <a:gd name="connsiteX3" fmla="*/ 4449755 w 4552398"/>
              <a:gd name="connsiteY3" fmla="*/ 986415 h 1787474"/>
              <a:gd name="connsiteX4" fmla="*/ 4351857 w 4552398"/>
              <a:gd name="connsiteY4" fmla="*/ 991040 h 1787474"/>
              <a:gd name="connsiteX5" fmla="*/ 2791146 w 4552398"/>
              <a:gd name="connsiteY5" fmla="*/ 947715 h 1787474"/>
              <a:gd name="connsiteX6" fmla="*/ 1308783 w 4552398"/>
              <a:gd name="connsiteY6" fmla="*/ 933564 h 1787474"/>
              <a:gd name="connsiteX7" fmla="*/ 89934 w 4552398"/>
              <a:gd name="connsiteY7" fmla="*/ 991870 h 1787474"/>
              <a:gd name="connsiteX8" fmla="*/ 0 w 4552398"/>
              <a:gd name="connsiteY8" fmla="*/ 995045 h 1787474"/>
              <a:gd name="connsiteX0" fmla="*/ 0 w 4552398"/>
              <a:gd name="connsiteY0" fmla="*/ 995045 h 1787474"/>
              <a:gd name="connsiteX1" fmla="*/ 1382953 w 4552398"/>
              <a:gd name="connsiteY1" fmla="*/ 929621 h 1787474"/>
              <a:gd name="connsiteX2" fmla="*/ 2685287 w 4552398"/>
              <a:gd name="connsiteY2" fmla="*/ 949902 h 1787474"/>
              <a:gd name="connsiteX3" fmla="*/ 4449755 w 4552398"/>
              <a:gd name="connsiteY3" fmla="*/ 986415 h 1787474"/>
              <a:gd name="connsiteX4" fmla="*/ 4351857 w 4552398"/>
              <a:gd name="connsiteY4" fmla="*/ 991040 h 1787474"/>
              <a:gd name="connsiteX5" fmla="*/ 2791146 w 4552398"/>
              <a:gd name="connsiteY5" fmla="*/ 947715 h 1787474"/>
              <a:gd name="connsiteX6" fmla="*/ 1308783 w 4552398"/>
              <a:gd name="connsiteY6" fmla="*/ 933564 h 1787474"/>
              <a:gd name="connsiteX7" fmla="*/ 89934 w 4552398"/>
              <a:gd name="connsiteY7" fmla="*/ 991870 h 1787474"/>
              <a:gd name="connsiteX8" fmla="*/ 0 w 4552398"/>
              <a:gd name="connsiteY8" fmla="*/ 995045 h 1787474"/>
              <a:gd name="connsiteX0" fmla="*/ 0 w 4553038"/>
              <a:gd name="connsiteY0" fmla="*/ 995045 h 1787474"/>
              <a:gd name="connsiteX1" fmla="*/ 1382953 w 4553038"/>
              <a:gd name="connsiteY1" fmla="*/ 929621 h 1787474"/>
              <a:gd name="connsiteX2" fmla="*/ 2685287 w 4553038"/>
              <a:gd name="connsiteY2" fmla="*/ 949902 h 1787474"/>
              <a:gd name="connsiteX3" fmla="*/ 4449755 w 4553038"/>
              <a:gd name="connsiteY3" fmla="*/ 986415 h 1787474"/>
              <a:gd name="connsiteX4" fmla="*/ 4351857 w 4553038"/>
              <a:gd name="connsiteY4" fmla="*/ 991040 h 1787474"/>
              <a:gd name="connsiteX5" fmla="*/ 2791146 w 4553038"/>
              <a:gd name="connsiteY5" fmla="*/ 947715 h 1787474"/>
              <a:gd name="connsiteX6" fmla="*/ 1308783 w 4553038"/>
              <a:gd name="connsiteY6" fmla="*/ 933564 h 1787474"/>
              <a:gd name="connsiteX7" fmla="*/ 89934 w 4553038"/>
              <a:gd name="connsiteY7" fmla="*/ 991870 h 1787474"/>
              <a:gd name="connsiteX8" fmla="*/ 0 w 4553038"/>
              <a:gd name="connsiteY8" fmla="*/ 995045 h 1787474"/>
              <a:gd name="connsiteX0" fmla="*/ 0 w 4454498"/>
              <a:gd name="connsiteY0" fmla="*/ 1102809 h 1895238"/>
              <a:gd name="connsiteX1" fmla="*/ 1382953 w 4454498"/>
              <a:gd name="connsiteY1" fmla="*/ 1037385 h 1895238"/>
              <a:gd name="connsiteX2" fmla="*/ 2685287 w 4454498"/>
              <a:gd name="connsiteY2" fmla="*/ 1057666 h 1895238"/>
              <a:gd name="connsiteX3" fmla="*/ 4449755 w 4454498"/>
              <a:gd name="connsiteY3" fmla="*/ 1094179 h 1895238"/>
              <a:gd name="connsiteX4" fmla="*/ 4351857 w 4454498"/>
              <a:gd name="connsiteY4" fmla="*/ 1098804 h 1895238"/>
              <a:gd name="connsiteX5" fmla="*/ 2791146 w 4454498"/>
              <a:gd name="connsiteY5" fmla="*/ 1055479 h 1895238"/>
              <a:gd name="connsiteX6" fmla="*/ 1308783 w 4454498"/>
              <a:gd name="connsiteY6" fmla="*/ 1041328 h 1895238"/>
              <a:gd name="connsiteX7" fmla="*/ 89934 w 4454498"/>
              <a:gd name="connsiteY7" fmla="*/ 1099634 h 1895238"/>
              <a:gd name="connsiteX8" fmla="*/ 0 w 4454498"/>
              <a:gd name="connsiteY8" fmla="*/ 1102809 h 1895238"/>
              <a:gd name="connsiteX0" fmla="*/ 0 w 4455099"/>
              <a:gd name="connsiteY0" fmla="*/ 1061920 h 1854349"/>
              <a:gd name="connsiteX1" fmla="*/ 1382953 w 4455099"/>
              <a:gd name="connsiteY1" fmla="*/ 996496 h 1854349"/>
              <a:gd name="connsiteX2" fmla="*/ 2685287 w 4455099"/>
              <a:gd name="connsiteY2" fmla="*/ 1016777 h 1854349"/>
              <a:gd name="connsiteX3" fmla="*/ 4449755 w 4455099"/>
              <a:gd name="connsiteY3" fmla="*/ 1053290 h 1854349"/>
              <a:gd name="connsiteX4" fmla="*/ 4351857 w 4455099"/>
              <a:gd name="connsiteY4" fmla="*/ 1057915 h 1854349"/>
              <a:gd name="connsiteX5" fmla="*/ 2791146 w 4455099"/>
              <a:gd name="connsiteY5" fmla="*/ 1014590 h 1854349"/>
              <a:gd name="connsiteX6" fmla="*/ 1308783 w 4455099"/>
              <a:gd name="connsiteY6" fmla="*/ 1000439 h 1854349"/>
              <a:gd name="connsiteX7" fmla="*/ 89934 w 4455099"/>
              <a:gd name="connsiteY7" fmla="*/ 1058745 h 1854349"/>
              <a:gd name="connsiteX8" fmla="*/ 0 w 4455099"/>
              <a:gd name="connsiteY8" fmla="*/ 1061920 h 1854349"/>
              <a:gd name="connsiteX0" fmla="*/ 0 w 4454647"/>
              <a:gd name="connsiteY0" fmla="*/ 1068767 h 1861196"/>
              <a:gd name="connsiteX1" fmla="*/ 1382953 w 4454647"/>
              <a:gd name="connsiteY1" fmla="*/ 1003343 h 1861196"/>
              <a:gd name="connsiteX2" fmla="*/ 2685287 w 4454647"/>
              <a:gd name="connsiteY2" fmla="*/ 1023624 h 1861196"/>
              <a:gd name="connsiteX3" fmla="*/ 4449755 w 4454647"/>
              <a:gd name="connsiteY3" fmla="*/ 1060137 h 1861196"/>
              <a:gd name="connsiteX4" fmla="*/ 4351857 w 4454647"/>
              <a:gd name="connsiteY4" fmla="*/ 1064762 h 1861196"/>
              <a:gd name="connsiteX5" fmla="*/ 2791146 w 4454647"/>
              <a:gd name="connsiteY5" fmla="*/ 1021437 h 1861196"/>
              <a:gd name="connsiteX6" fmla="*/ 1308783 w 4454647"/>
              <a:gd name="connsiteY6" fmla="*/ 1007286 h 1861196"/>
              <a:gd name="connsiteX7" fmla="*/ 89934 w 4454647"/>
              <a:gd name="connsiteY7" fmla="*/ 1065592 h 1861196"/>
              <a:gd name="connsiteX8" fmla="*/ 0 w 4454647"/>
              <a:gd name="connsiteY8" fmla="*/ 1068767 h 1861196"/>
              <a:gd name="connsiteX0" fmla="*/ 0 w 4454675"/>
              <a:gd name="connsiteY0" fmla="*/ 1068486 h 1860915"/>
              <a:gd name="connsiteX1" fmla="*/ 1382953 w 4454675"/>
              <a:gd name="connsiteY1" fmla="*/ 1003062 h 1860915"/>
              <a:gd name="connsiteX2" fmla="*/ 2685287 w 4454675"/>
              <a:gd name="connsiteY2" fmla="*/ 1023343 h 1860915"/>
              <a:gd name="connsiteX3" fmla="*/ 4449755 w 4454675"/>
              <a:gd name="connsiteY3" fmla="*/ 1059856 h 1860915"/>
              <a:gd name="connsiteX4" fmla="*/ 4351857 w 4454675"/>
              <a:gd name="connsiteY4" fmla="*/ 1064481 h 1860915"/>
              <a:gd name="connsiteX5" fmla="*/ 2791146 w 4454675"/>
              <a:gd name="connsiteY5" fmla="*/ 1021156 h 1860915"/>
              <a:gd name="connsiteX6" fmla="*/ 1308783 w 4454675"/>
              <a:gd name="connsiteY6" fmla="*/ 1007005 h 1860915"/>
              <a:gd name="connsiteX7" fmla="*/ 89934 w 4454675"/>
              <a:gd name="connsiteY7" fmla="*/ 1065311 h 1860915"/>
              <a:gd name="connsiteX8" fmla="*/ 0 w 4454675"/>
              <a:gd name="connsiteY8" fmla="*/ 1068486 h 1860915"/>
              <a:gd name="connsiteX0" fmla="*/ 0 w 4454641"/>
              <a:gd name="connsiteY0" fmla="*/ 1008758 h 1801187"/>
              <a:gd name="connsiteX1" fmla="*/ 1382953 w 4454641"/>
              <a:gd name="connsiteY1" fmla="*/ 943334 h 1801187"/>
              <a:gd name="connsiteX2" fmla="*/ 2685287 w 4454641"/>
              <a:gd name="connsiteY2" fmla="*/ 963615 h 1801187"/>
              <a:gd name="connsiteX3" fmla="*/ 4449755 w 4454641"/>
              <a:gd name="connsiteY3" fmla="*/ 1000128 h 1801187"/>
              <a:gd name="connsiteX4" fmla="*/ 4351857 w 4454641"/>
              <a:gd name="connsiteY4" fmla="*/ 1004753 h 1801187"/>
              <a:gd name="connsiteX5" fmla="*/ 2791146 w 4454641"/>
              <a:gd name="connsiteY5" fmla="*/ 961428 h 1801187"/>
              <a:gd name="connsiteX6" fmla="*/ 1308783 w 4454641"/>
              <a:gd name="connsiteY6" fmla="*/ 947277 h 1801187"/>
              <a:gd name="connsiteX7" fmla="*/ 89934 w 4454641"/>
              <a:gd name="connsiteY7" fmla="*/ 1005583 h 1801187"/>
              <a:gd name="connsiteX8" fmla="*/ 0 w 4454641"/>
              <a:gd name="connsiteY8" fmla="*/ 1008758 h 1801187"/>
              <a:gd name="connsiteX0" fmla="*/ 0 w 4454625"/>
              <a:gd name="connsiteY0" fmla="*/ 1022300 h 1814729"/>
              <a:gd name="connsiteX1" fmla="*/ 1382953 w 4454625"/>
              <a:gd name="connsiteY1" fmla="*/ 956876 h 1814729"/>
              <a:gd name="connsiteX2" fmla="*/ 2685287 w 4454625"/>
              <a:gd name="connsiteY2" fmla="*/ 977157 h 1814729"/>
              <a:gd name="connsiteX3" fmla="*/ 4449755 w 4454625"/>
              <a:gd name="connsiteY3" fmla="*/ 1013670 h 1814729"/>
              <a:gd name="connsiteX4" fmla="*/ 4351857 w 4454625"/>
              <a:gd name="connsiteY4" fmla="*/ 1018295 h 1814729"/>
              <a:gd name="connsiteX5" fmla="*/ 2791146 w 4454625"/>
              <a:gd name="connsiteY5" fmla="*/ 974970 h 1814729"/>
              <a:gd name="connsiteX6" fmla="*/ 1308783 w 4454625"/>
              <a:gd name="connsiteY6" fmla="*/ 960819 h 1814729"/>
              <a:gd name="connsiteX7" fmla="*/ 89934 w 4454625"/>
              <a:gd name="connsiteY7" fmla="*/ 1019125 h 1814729"/>
              <a:gd name="connsiteX8" fmla="*/ 0 w 4454625"/>
              <a:gd name="connsiteY8" fmla="*/ 1022300 h 1814729"/>
              <a:gd name="connsiteX0" fmla="*/ 0 w 4454625"/>
              <a:gd name="connsiteY0" fmla="*/ 1022300 h 1814729"/>
              <a:gd name="connsiteX1" fmla="*/ 1382953 w 4454625"/>
              <a:gd name="connsiteY1" fmla="*/ 956876 h 1814729"/>
              <a:gd name="connsiteX2" fmla="*/ 2685287 w 4454625"/>
              <a:gd name="connsiteY2" fmla="*/ 977157 h 1814729"/>
              <a:gd name="connsiteX3" fmla="*/ 4449755 w 4454625"/>
              <a:gd name="connsiteY3" fmla="*/ 1013670 h 1814729"/>
              <a:gd name="connsiteX4" fmla="*/ 4351857 w 4454625"/>
              <a:gd name="connsiteY4" fmla="*/ 1018295 h 1814729"/>
              <a:gd name="connsiteX5" fmla="*/ 2791146 w 4454625"/>
              <a:gd name="connsiteY5" fmla="*/ 974970 h 1814729"/>
              <a:gd name="connsiteX6" fmla="*/ 1308783 w 4454625"/>
              <a:gd name="connsiteY6" fmla="*/ 960819 h 1814729"/>
              <a:gd name="connsiteX7" fmla="*/ 89934 w 4454625"/>
              <a:gd name="connsiteY7" fmla="*/ 1019125 h 1814729"/>
              <a:gd name="connsiteX8" fmla="*/ 0 w 4454625"/>
              <a:gd name="connsiteY8" fmla="*/ 1022300 h 1814729"/>
              <a:gd name="connsiteX0" fmla="*/ 0 w 4454625"/>
              <a:gd name="connsiteY0" fmla="*/ 1022300 h 1814729"/>
              <a:gd name="connsiteX1" fmla="*/ 1382953 w 4454625"/>
              <a:gd name="connsiteY1" fmla="*/ 956876 h 1814729"/>
              <a:gd name="connsiteX2" fmla="*/ 2685287 w 4454625"/>
              <a:gd name="connsiteY2" fmla="*/ 977157 h 1814729"/>
              <a:gd name="connsiteX3" fmla="*/ 4449755 w 4454625"/>
              <a:gd name="connsiteY3" fmla="*/ 1013670 h 1814729"/>
              <a:gd name="connsiteX4" fmla="*/ 4351857 w 4454625"/>
              <a:gd name="connsiteY4" fmla="*/ 1018295 h 1814729"/>
              <a:gd name="connsiteX5" fmla="*/ 2791146 w 4454625"/>
              <a:gd name="connsiteY5" fmla="*/ 974970 h 1814729"/>
              <a:gd name="connsiteX6" fmla="*/ 1308783 w 4454625"/>
              <a:gd name="connsiteY6" fmla="*/ 960819 h 1814729"/>
              <a:gd name="connsiteX7" fmla="*/ 89934 w 4454625"/>
              <a:gd name="connsiteY7" fmla="*/ 1019125 h 1814729"/>
              <a:gd name="connsiteX8" fmla="*/ 0 w 4454625"/>
              <a:gd name="connsiteY8" fmla="*/ 1022300 h 1814729"/>
              <a:gd name="connsiteX0" fmla="*/ 0 w 4450218"/>
              <a:gd name="connsiteY0" fmla="*/ 1024270 h 1816699"/>
              <a:gd name="connsiteX1" fmla="*/ 1382953 w 4450218"/>
              <a:gd name="connsiteY1" fmla="*/ 958846 h 1816699"/>
              <a:gd name="connsiteX2" fmla="*/ 2685287 w 4450218"/>
              <a:gd name="connsiteY2" fmla="*/ 979127 h 1816699"/>
              <a:gd name="connsiteX3" fmla="*/ 4449755 w 4450218"/>
              <a:gd name="connsiteY3" fmla="*/ 1015640 h 1816699"/>
              <a:gd name="connsiteX4" fmla="*/ 4351857 w 4450218"/>
              <a:gd name="connsiteY4" fmla="*/ 1020265 h 1816699"/>
              <a:gd name="connsiteX5" fmla="*/ 2791146 w 4450218"/>
              <a:gd name="connsiteY5" fmla="*/ 976940 h 1816699"/>
              <a:gd name="connsiteX6" fmla="*/ 1308783 w 4450218"/>
              <a:gd name="connsiteY6" fmla="*/ 962789 h 1816699"/>
              <a:gd name="connsiteX7" fmla="*/ 89934 w 4450218"/>
              <a:gd name="connsiteY7" fmla="*/ 1021095 h 1816699"/>
              <a:gd name="connsiteX8" fmla="*/ 0 w 4450218"/>
              <a:gd name="connsiteY8" fmla="*/ 1024270 h 1816699"/>
              <a:gd name="connsiteX0" fmla="*/ 0 w 4470231"/>
              <a:gd name="connsiteY0" fmla="*/ 1072778 h 1865207"/>
              <a:gd name="connsiteX1" fmla="*/ 1382953 w 4470231"/>
              <a:gd name="connsiteY1" fmla="*/ 1007354 h 1865207"/>
              <a:gd name="connsiteX2" fmla="*/ 2685287 w 4470231"/>
              <a:gd name="connsiteY2" fmla="*/ 1027635 h 1865207"/>
              <a:gd name="connsiteX3" fmla="*/ 4449755 w 4470231"/>
              <a:gd name="connsiteY3" fmla="*/ 1064148 h 1865207"/>
              <a:gd name="connsiteX4" fmla="*/ 4351857 w 4470231"/>
              <a:gd name="connsiteY4" fmla="*/ 1068773 h 1865207"/>
              <a:gd name="connsiteX5" fmla="*/ 2791146 w 4470231"/>
              <a:gd name="connsiteY5" fmla="*/ 1025448 h 1865207"/>
              <a:gd name="connsiteX6" fmla="*/ 1308783 w 4470231"/>
              <a:gd name="connsiteY6" fmla="*/ 1011297 h 1865207"/>
              <a:gd name="connsiteX7" fmla="*/ 89934 w 4470231"/>
              <a:gd name="connsiteY7" fmla="*/ 1069603 h 1865207"/>
              <a:gd name="connsiteX8" fmla="*/ 0 w 4470231"/>
              <a:gd name="connsiteY8" fmla="*/ 1072778 h 1865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70231" h="1865207">
                <a:moveTo>
                  <a:pt x="0" y="1072778"/>
                </a:moveTo>
                <a:cubicBezTo>
                  <a:pt x="0" y="-151140"/>
                  <a:pt x="1437970" y="-329178"/>
                  <a:pt x="1382953" y="1007354"/>
                </a:cubicBezTo>
                <a:cubicBezTo>
                  <a:pt x="1348782" y="1837476"/>
                  <a:pt x="2620706" y="2160057"/>
                  <a:pt x="2685287" y="1027635"/>
                </a:cubicBezTo>
                <a:cubicBezTo>
                  <a:pt x="2784228" y="-707300"/>
                  <a:pt x="4687138" y="68080"/>
                  <a:pt x="4449755" y="1064148"/>
                </a:cubicBezTo>
                <a:cubicBezTo>
                  <a:pt x="4432252" y="1137592"/>
                  <a:pt x="4349865" y="1102654"/>
                  <a:pt x="4351857" y="1068773"/>
                </a:cubicBezTo>
                <a:cubicBezTo>
                  <a:pt x="4419476" y="-81199"/>
                  <a:pt x="2792680" y="-288149"/>
                  <a:pt x="2791146" y="1025448"/>
                </a:cubicBezTo>
                <a:cubicBezTo>
                  <a:pt x="2789755" y="2216307"/>
                  <a:pt x="1269226" y="2076028"/>
                  <a:pt x="1308783" y="1011297"/>
                </a:cubicBezTo>
                <a:cubicBezTo>
                  <a:pt x="1357365" y="-296364"/>
                  <a:pt x="-16627" y="170145"/>
                  <a:pt x="89934" y="1069603"/>
                </a:cubicBezTo>
                <a:lnTo>
                  <a:pt x="0" y="1072778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2903F031-BFFC-F113-E2B2-1154CE1CC577}"/>
              </a:ext>
            </a:extLst>
          </p:cNvPr>
          <p:cNvSpPr/>
          <p:nvPr/>
        </p:nvSpPr>
        <p:spPr>
          <a:xfrm>
            <a:off x="9887565" y="5744714"/>
            <a:ext cx="548151" cy="54815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D9CE5172-B10E-24BD-4326-9CCDAD9B9400}"/>
              </a:ext>
            </a:extLst>
          </p:cNvPr>
          <p:cNvSpPr/>
          <p:nvPr/>
        </p:nvSpPr>
        <p:spPr>
          <a:xfrm>
            <a:off x="10714311" y="4789086"/>
            <a:ext cx="341883" cy="3418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D3BA060C-5A24-98F0-ABC1-01B30A4F2F54}"/>
              </a:ext>
            </a:extLst>
          </p:cNvPr>
          <p:cNvSpPr/>
          <p:nvPr/>
        </p:nvSpPr>
        <p:spPr>
          <a:xfrm>
            <a:off x="9129231" y="3905281"/>
            <a:ext cx="341883" cy="3418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C8AC6645-1250-03CC-3FE1-FE9AE3050116}"/>
              </a:ext>
            </a:extLst>
          </p:cNvPr>
          <p:cNvSpPr/>
          <p:nvPr/>
        </p:nvSpPr>
        <p:spPr>
          <a:xfrm>
            <a:off x="9289764" y="3014844"/>
            <a:ext cx="341883" cy="3418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395B73AC-2AE9-2038-23AF-73B6CD26E69A}"/>
              </a:ext>
            </a:extLst>
          </p:cNvPr>
          <p:cNvSpPr/>
          <p:nvPr/>
        </p:nvSpPr>
        <p:spPr>
          <a:xfrm>
            <a:off x="10714310" y="2217691"/>
            <a:ext cx="341883" cy="3418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BE264FC6-D07E-B54C-742E-B642AA47D75C}"/>
              </a:ext>
            </a:extLst>
          </p:cNvPr>
          <p:cNvSpPr/>
          <p:nvPr/>
        </p:nvSpPr>
        <p:spPr>
          <a:xfrm>
            <a:off x="9902008" y="1511616"/>
            <a:ext cx="341883" cy="3418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812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45A22F0C-A05E-3E3C-5DE6-0B373B26C2F4}"/>
              </a:ext>
            </a:extLst>
          </p:cNvPr>
          <p:cNvGrpSpPr/>
          <p:nvPr/>
        </p:nvGrpSpPr>
        <p:grpSpPr>
          <a:xfrm>
            <a:off x="3516733" y="-83128"/>
            <a:ext cx="8714247" cy="7055427"/>
            <a:chOff x="3516733" y="-24258"/>
            <a:chExt cx="8736814" cy="6882257"/>
          </a:xfrm>
          <a:effectLst/>
        </p:grpSpPr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id="{A3A32F61-8304-1247-10D6-C7209E3E0B31}"/>
                </a:ext>
              </a:extLst>
            </p:cNvPr>
            <p:cNvSpPr/>
            <p:nvPr/>
          </p:nvSpPr>
          <p:spPr>
            <a:xfrm>
              <a:off x="9513351" y="-1"/>
              <a:ext cx="2740196" cy="6858000"/>
            </a:xfrm>
            <a:prstGeom prst="rect">
              <a:avLst/>
            </a:prstGeom>
            <a:solidFill>
              <a:srgbClr val="7D8791">
                <a:alpha val="74000"/>
              </a:srgb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 dirty="0">
                <a:solidFill>
                  <a:srgbClr val="683C28"/>
                </a:solidFill>
              </a:endParaRPr>
            </a:p>
          </p:txBody>
        </p:sp>
        <p:sp>
          <p:nvSpPr>
            <p:cNvPr id="67" name="Полилиния: фигура 66">
              <a:extLst>
                <a:ext uri="{FF2B5EF4-FFF2-40B4-BE49-F238E27FC236}">
                  <a16:creationId xmlns:a16="http://schemas.microsoft.com/office/drawing/2014/main" id="{279C48C6-99FD-AB79-5B98-4BCA83F9055E}"/>
                </a:ext>
              </a:extLst>
            </p:cNvPr>
            <p:cNvSpPr/>
            <p:nvPr/>
          </p:nvSpPr>
          <p:spPr>
            <a:xfrm rot="10800000">
              <a:off x="6059620" y="-24258"/>
              <a:ext cx="5068046" cy="6882257"/>
            </a:xfrm>
            <a:custGeom>
              <a:avLst/>
              <a:gdLst>
                <a:gd name="connsiteX0" fmla="*/ 5145717 w 5159042"/>
                <a:gd name="connsiteY0" fmla="*/ 6882257 h 6882257"/>
                <a:gd name="connsiteX1" fmla="*/ 1476865 w 5159042"/>
                <a:gd name="connsiteY1" fmla="*/ 6882257 h 6882257"/>
                <a:gd name="connsiteX2" fmla="*/ 1331323 w 5159042"/>
                <a:gd name="connsiteY2" fmla="*/ 6727511 h 6882257"/>
                <a:gd name="connsiteX3" fmla="*/ 10 w 5159042"/>
                <a:gd name="connsiteY3" fmla="*/ 3229829 h 6882257"/>
                <a:gd name="connsiteX4" fmla="*/ 1029169 w 5159042"/>
                <a:gd name="connsiteY4" fmla="*/ 121801 h 6882257"/>
                <a:gd name="connsiteX5" fmla="*/ 1124354 w 5159042"/>
                <a:gd name="connsiteY5" fmla="*/ 0 h 6882257"/>
                <a:gd name="connsiteX6" fmla="*/ 5159042 w 5159042"/>
                <a:gd name="connsiteY6" fmla="*/ 0 h 6882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59042" h="6882257">
                  <a:moveTo>
                    <a:pt x="5145717" y="6882257"/>
                  </a:moveTo>
                  <a:lnTo>
                    <a:pt x="1476865" y="6882257"/>
                  </a:lnTo>
                  <a:lnTo>
                    <a:pt x="1331323" y="6727511"/>
                  </a:lnTo>
                  <a:cubicBezTo>
                    <a:pt x="501633" y="5802171"/>
                    <a:pt x="-2554" y="4575030"/>
                    <a:pt x="10" y="3229829"/>
                  </a:cubicBezTo>
                  <a:cubicBezTo>
                    <a:pt x="2232" y="2063938"/>
                    <a:pt x="384772" y="988208"/>
                    <a:pt x="1029169" y="121801"/>
                  </a:cubicBezTo>
                  <a:lnTo>
                    <a:pt x="1124354" y="0"/>
                  </a:lnTo>
                  <a:lnTo>
                    <a:pt x="5159042" y="0"/>
                  </a:lnTo>
                  <a:close/>
                </a:path>
              </a:pathLst>
            </a:custGeom>
            <a:solidFill>
              <a:srgbClr val="ADB2B8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sz="1100" dirty="0">
                <a:solidFill>
                  <a:srgbClr val="683C28"/>
                </a:solidFill>
              </a:endParaRPr>
            </a:p>
          </p:txBody>
        </p:sp>
        <p:sp>
          <p:nvSpPr>
            <p:cNvPr id="71" name="Полилиния: фигура 70">
              <a:extLst>
                <a:ext uri="{FF2B5EF4-FFF2-40B4-BE49-F238E27FC236}">
                  <a16:creationId xmlns:a16="http://schemas.microsoft.com/office/drawing/2014/main" id="{560941EE-200C-1BED-94B9-9AD88B116621}"/>
                </a:ext>
              </a:extLst>
            </p:cNvPr>
            <p:cNvSpPr/>
            <p:nvPr/>
          </p:nvSpPr>
          <p:spPr>
            <a:xfrm rot="10800000">
              <a:off x="6057102" y="-16939"/>
              <a:ext cx="3755878" cy="6874938"/>
            </a:xfrm>
            <a:custGeom>
              <a:avLst/>
              <a:gdLst>
                <a:gd name="connsiteX0" fmla="*/ 3742567 w 3755878"/>
                <a:gd name="connsiteY0" fmla="*/ 6874938 h 6874938"/>
                <a:gd name="connsiteX1" fmla="*/ 2396734 w 3755878"/>
                <a:gd name="connsiteY1" fmla="*/ 6874938 h 6874938"/>
                <a:gd name="connsiteX2" fmla="*/ 2282754 w 3755878"/>
                <a:gd name="connsiteY2" fmla="*/ 6831124 h 6874938"/>
                <a:gd name="connsiteX3" fmla="*/ 6 w 3755878"/>
                <a:gd name="connsiteY3" fmla="*/ 3232549 h 6874938"/>
                <a:gd name="connsiteX4" fmla="*/ 1658719 w 3755878"/>
                <a:gd name="connsiteY4" fmla="*/ 1575 h 6874938"/>
                <a:gd name="connsiteX5" fmla="*/ 1661217 w 3755878"/>
                <a:gd name="connsiteY5" fmla="*/ 0 h 6874938"/>
                <a:gd name="connsiteX6" fmla="*/ 3755878 w 3755878"/>
                <a:gd name="connsiteY6" fmla="*/ 0 h 6874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55878" h="6874938">
                  <a:moveTo>
                    <a:pt x="3742567" y="6874938"/>
                  </a:moveTo>
                  <a:lnTo>
                    <a:pt x="2396734" y="6874938"/>
                  </a:lnTo>
                  <a:lnTo>
                    <a:pt x="2282754" y="6831124"/>
                  </a:lnTo>
                  <a:cubicBezTo>
                    <a:pt x="938047" y="6234541"/>
                    <a:pt x="-2890" y="4846887"/>
                    <a:pt x="6" y="3232549"/>
                  </a:cubicBezTo>
                  <a:cubicBezTo>
                    <a:pt x="2420" y="1886985"/>
                    <a:pt x="659967" y="701482"/>
                    <a:pt x="1658719" y="1575"/>
                  </a:cubicBezTo>
                  <a:lnTo>
                    <a:pt x="1661217" y="0"/>
                  </a:lnTo>
                  <a:lnTo>
                    <a:pt x="3755878" y="0"/>
                  </a:lnTo>
                  <a:close/>
                </a:path>
              </a:pathLst>
            </a:custGeom>
            <a:solidFill>
              <a:srgbClr val="D3D7DA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sz="1100">
                <a:solidFill>
                  <a:srgbClr val="683C28"/>
                </a:solidFill>
              </a:endParaRPr>
            </a:p>
          </p:txBody>
        </p:sp>
        <p:sp>
          <p:nvSpPr>
            <p:cNvPr id="45" name="Хорда 44">
              <a:extLst>
                <a:ext uri="{FF2B5EF4-FFF2-40B4-BE49-F238E27FC236}">
                  <a16:creationId xmlns:a16="http://schemas.microsoft.com/office/drawing/2014/main" id="{CCA6A0B4-A190-098A-6920-01BAAAD5EE84}"/>
                </a:ext>
              </a:extLst>
            </p:cNvPr>
            <p:cNvSpPr/>
            <p:nvPr/>
          </p:nvSpPr>
          <p:spPr>
            <a:xfrm rot="10800000">
              <a:off x="3516733" y="788913"/>
              <a:ext cx="5075827" cy="5401884"/>
            </a:xfrm>
            <a:prstGeom prst="chord">
              <a:avLst>
                <a:gd name="adj1" fmla="val 5413312"/>
                <a:gd name="adj2" fmla="val 16200000"/>
              </a:avLst>
            </a:prstGeom>
            <a:solidFill>
              <a:srgbClr val="FF8003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>
                <a:solidFill>
                  <a:srgbClr val="683C28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A6D1B95-DF95-24CA-2E5D-3BBA44B4F053}"/>
              </a:ext>
            </a:extLst>
          </p:cNvPr>
          <p:cNvSpPr txBox="1"/>
          <p:nvPr/>
        </p:nvSpPr>
        <p:spPr>
          <a:xfrm>
            <a:off x="6793440" y="6166388"/>
            <a:ext cx="19241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/>
              <a:t>Общеобразовательные</a:t>
            </a:r>
          </a:p>
          <a:p>
            <a:pPr algn="ctr"/>
            <a:r>
              <a:rPr lang="ru-RU" sz="1100" dirty="0"/>
              <a:t>организации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F61D74-6FA7-B410-4161-88DC874E2C62}"/>
              </a:ext>
            </a:extLst>
          </p:cNvPr>
          <p:cNvSpPr txBox="1"/>
          <p:nvPr/>
        </p:nvSpPr>
        <p:spPr>
          <a:xfrm>
            <a:off x="6209952" y="5038632"/>
            <a:ext cx="15728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>
                <a:solidFill>
                  <a:schemeClr val="bg1"/>
                </a:solidFill>
              </a:rPr>
              <a:t>Органы опеки 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</a:rPr>
              <a:t>и попечительства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3E683D-4641-85E8-9D9F-476FF9CA321B}"/>
              </a:ext>
            </a:extLst>
          </p:cNvPr>
          <p:cNvSpPr txBox="1"/>
          <p:nvPr/>
        </p:nvSpPr>
        <p:spPr>
          <a:xfrm>
            <a:off x="9377557" y="1088172"/>
            <a:ext cx="10557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/>
              <a:t>Учреждения физической культуры</a:t>
            </a:r>
          </a:p>
          <a:p>
            <a:pPr algn="ctr"/>
            <a:r>
              <a:rPr lang="ru-RU" sz="1100" dirty="0"/>
              <a:t>и спорта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BDBE13-97EC-12DD-FC25-2BE1D0A0345E}"/>
              </a:ext>
            </a:extLst>
          </p:cNvPr>
          <p:cNvSpPr txBox="1"/>
          <p:nvPr/>
        </p:nvSpPr>
        <p:spPr>
          <a:xfrm>
            <a:off x="10797092" y="5154231"/>
            <a:ext cx="14462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/>
              <a:t>Национальные</a:t>
            </a:r>
          </a:p>
          <a:p>
            <a:pPr algn="ctr"/>
            <a:r>
              <a:rPr lang="ru-RU" sz="1100" dirty="0"/>
              <a:t>диаспоры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9001C5-2708-C603-960F-49C6636E0E56}"/>
              </a:ext>
            </a:extLst>
          </p:cNvPr>
          <p:cNvSpPr txBox="1"/>
          <p:nvPr/>
        </p:nvSpPr>
        <p:spPr>
          <a:xfrm>
            <a:off x="9017978" y="5783810"/>
            <a:ext cx="16483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/>
              <a:t>Территориальный</a:t>
            </a:r>
          </a:p>
          <a:p>
            <a:pPr algn="ctr"/>
            <a:r>
              <a:rPr lang="ru-RU" sz="1100" dirty="0"/>
              <a:t>центр занятости населения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9174CD-94A2-39C5-8254-1594F24C16CA}"/>
              </a:ext>
            </a:extLst>
          </p:cNvPr>
          <p:cNvSpPr txBox="1"/>
          <p:nvPr/>
        </p:nvSpPr>
        <p:spPr>
          <a:xfrm>
            <a:off x="10327460" y="471305"/>
            <a:ext cx="17775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/>
              <a:t>Автономные</a:t>
            </a:r>
          </a:p>
          <a:p>
            <a:pPr algn="ctr"/>
            <a:r>
              <a:rPr lang="ru-RU" sz="1100" dirty="0"/>
              <a:t>некоммерческие</a:t>
            </a:r>
          </a:p>
          <a:p>
            <a:pPr algn="ctr"/>
            <a:r>
              <a:rPr lang="ru-RU" sz="1100" dirty="0"/>
              <a:t>благотворительные</a:t>
            </a:r>
          </a:p>
          <a:p>
            <a:pPr algn="ctr"/>
            <a:r>
              <a:rPr lang="ru-RU" sz="1100" dirty="0"/>
              <a:t>организации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EF3B7B-8F16-E1A0-FDBE-3583C1ACAF57}"/>
              </a:ext>
            </a:extLst>
          </p:cNvPr>
          <p:cNvSpPr txBox="1"/>
          <p:nvPr/>
        </p:nvSpPr>
        <p:spPr>
          <a:xfrm>
            <a:off x="6055584" y="1222833"/>
            <a:ext cx="17383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>
                <a:solidFill>
                  <a:schemeClr val="bg1"/>
                </a:solidFill>
              </a:rPr>
              <a:t>Некоммерческие. общественные организации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060F18-89BF-5CEA-FCD5-6E442122747E}"/>
              </a:ext>
            </a:extLst>
          </p:cNvPr>
          <p:cNvSpPr txBox="1"/>
          <p:nvPr/>
        </p:nvSpPr>
        <p:spPr>
          <a:xfrm>
            <a:off x="7394579" y="852820"/>
            <a:ext cx="17383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/>
              <a:t>Дошкольные</a:t>
            </a:r>
          </a:p>
          <a:p>
            <a:pPr algn="ctr"/>
            <a:r>
              <a:rPr lang="ru-RU" sz="1100" dirty="0"/>
              <a:t>образовательные</a:t>
            </a:r>
          </a:p>
          <a:p>
            <a:pPr algn="ctr"/>
            <a:r>
              <a:rPr lang="ru-RU" sz="1100" dirty="0"/>
              <a:t>учреждения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EB4720F6-5C29-3A19-B2BD-CE2C0556BCA2}"/>
              </a:ext>
            </a:extLst>
          </p:cNvPr>
          <p:cNvSpPr/>
          <p:nvPr/>
        </p:nvSpPr>
        <p:spPr>
          <a:xfrm>
            <a:off x="-45321" y="-7836"/>
            <a:ext cx="6129889" cy="6865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702E1D5-6C1A-B483-9EF0-31D28D397336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6461" y="1656980"/>
            <a:ext cx="1843891" cy="2288283"/>
          </a:xfrm>
          <a:prstGeom prst="rect">
            <a:avLst/>
          </a:prstGeom>
          <a:ln>
            <a:solidFill>
              <a:srgbClr val="00B05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9E7CE85-E55A-505F-6976-4C9E1507683B}"/>
              </a:ext>
            </a:extLst>
          </p:cNvPr>
          <p:cNvSpPr txBox="1"/>
          <p:nvPr/>
        </p:nvSpPr>
        <p:spPr>
          <a:xfrm>
            <a:off x="2485290" y="1815238"/>
            <a:ext cx="212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200" dirty="0"/>
              <a:t>Картирование процесса межведомственного взаимодействия 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958D614E-14CA-1846-8B42-8E60E0C53A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327" y="4758049"/>
            <a:ext cx="2435257" cy="1703419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D79891A-5839-BBBF-5356-BDC4A51B23B6}"/>
              </a:ext>
            </a:extLst>
          </p:cNvPr>
          <p:cNvSpPr txBox="1"/>
          <p:nvPr/>
        </p:nvSpPr>
        <p:spPr>
          <a:xfrm>
            <a:off x="559560" y="4231610"/>
            <a:ext cx="47236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FF8003"/>
                </a:solidFill>
                <a:latin typeface="PFBagueRoundPro-Black" panose="02000503000000020004" pitchFamily="50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МАРШРУТИЗАЦИЯ  СЕМЬИ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0AADA26-9B63-E90F-0E81-865339E1DC3A}"/>
              </a:ext>
            </a:extLst>
          </p:cNvPr>
          <p:cNvSpPr txBox="1"/>
          <p:nvPr/>
        </p:nvSpPr>
        <p:spPr>
          <a:xfrm>
            <a:off x="3448157" y="5278937"/>
            <a:ext cx="26307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 b="0" i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b="1" i="0" dirty="0"/>
              <a:t>Разработаны алгоритмы</a:t>
            </a:r>
          </a:p>
          <a:p>
            <a:r>
              <a:rPr lang="ru-RU" b="1" i="0" dirty="0"/>
              <a:t>рационального движения</a:t>
            </a:r>
          </a:p>
          <a:p>
            <a:r>
              <a:rPr lang="ru-RU" b="1" i="0" dirty="0"/>
              <a:t>семьи в системе учреждений</a:t>
            </a:r>
          </a:p>
          <a:p>
            <a:r>
              <a:rPr lang="ru-RU" b="1" i="0" dirty="0"/>
              <a:t>и организаций </a:t>
            </a:r>
          </a:p>
          <a:p>
            <a:r>
              <a:rPr lang="ru-RU" b="1" i="0" dirty="0"/>
              <a:t>разной ведомственной </a:t>
            </a:r>
          </a:p>
          <a:p>
            <a:r>
              <a:rPr lang="ru-RU" b="1" i="0" dirty="0"/>
              <a:t>принадлежности и форм собственности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45C880CB-EDFB-F12C-F104-D78F3C40CCCA}"/>
              </a:ext>
            </a:extLst>
          </p:cNvPr>
          <p:cNvSpPr/>
          <p:nvPr/>
        </p:nvSpPr>
        <p:spPr>
          <a:xfrm>
            <a:off x="4705460" y="2113476"/>
            <a:ext cx="2760142" cy="2760142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 w="838200" h="32385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06F3E4-DF87-345F-BA45-BBB1C2045830}"/>
              </a:ext>
            </a:extLst>
          </p:cNvPr>
          <p:cNvSpPr txBox="1"/>
          <p:nvPr/>
        </p:nvSpPr>
        <p:spPr>
          <a:xfrm>
            <a:off x="4674431" y="2603066"/>
            <a:ext cx="2775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2000"/>
              <a:t>ЯДРО кластера</a:t>
            </a:r>
            <a:endParaRPr lang="ru-RU" sz="2000" dirty="0"/>
          </a:p>
          <a:p>
            <a:pPr algn="ctr"/>
            <a:r>
              <a:rPr lang="ru-RU" sz="2000" dirty="0"/>
              <a:t>социального</a:t>
            </a:r>
          </a:p>
          <a:p>
            <a:pPr algn="ctr"/>
            <a:r>
              <a:rPr lang="ru-RU" sz="2000" dirty="0"/>
              <a:t> партнерства</a:t>
            </a:r>
          </a:p>
        </p:txBody>
      </p:sp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1ECD988A-CCDB-5C67-996E-53B45E17C16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890" y="3615633"/>
            <a:ext cx="905651" cy="816830"/>
          </a:xfrm>
          <a:prstGeom prst="rect">
            <a:avLst/>
          </a:prstGeom>
          <a:noFill/>
          <a:effectLst>
            <a:glow rad="63500">
              <a:schemeClr val="bg1">
                <a:alpha val="40000"/>
              </a:schemeClr>
            </a:glo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D5A7C9-4844-4BF7-1419-529693FADDC7}"/>
              </a:ext>
            </a:extLst>
          </p:cNvPr>
          <p:cNvSpPr/>
          <p:nvPr/>
        </p:nvSpPr>
        <p:spPr>
          <a:xfrm flipV="1">
            <a:off x="-28564" y="-7836"/>
            <a:ext cx="12242788" cy="47649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8003">
                  <a:alpha val="4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49A8DD7-E68B-F364-2A48-CDB515652CA5}"/>
              </a:ext>
            </a:extLst>
          </p:cNvPr>
          <p:cNvSpPr/>
          <p:nvPr/>
        </p:nvSpPr>
        <p:spPr>
          <a:xfrm>
            <a:off x="-373" y="6370044"/>
            <a:ext cx="12231353" cy="48179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8003">
                  <a:alpha val="4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>
            <a:extLst>
              <a:ext uri="{FF2B5EF4-FFF2-40B4-BE49-F238E27FC236}">
                <a16:creationId xmlns:a16="http://schemas.microsoft.com/office/drawing/2014/main" id="{842E1F51-AA33-3D19-A032-BA0032ED3D67}"/>
              </a:ext>
            </a:extLst>
          </p:cNvPr>
          <p:cNvSpPr/>
          <p:nvPr/>
        </p:nvSpPr>
        <p:spPr>
          <a:xfrm>
            <a:off x="4988908" y="1570383"/>
            <a:ext cx="3015267" cy="3741891"/>
          </a:xfrm>
          <a:prstGeom prst="arc">
            <a:avLst>
              <a:gd name="adj1" fmla="val 18429177"/>
              <a:gd name="adj2" fmla="val 3447046"/>
            </a:avLst>
          </a:prstGeom>
          <a:ln w="19050">
            <a:solidFill>
              <a:schemeClr val="bg1">
                <a:alpha val="47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>
            <a:extLst>
              <a:ext uri="{FF2B5EF4-FFF2-40B4-BE49-F238E27FC236}">
                <a16:creationId xmlns:a16="http://schemas.microsoft.com/office/drawing/2014/main" id="{56F2A9E0-F065-F8C8-9C5B-05C588F7DE9D}"/>
              </a:ext>
            </a:extLst>
          </p:cNvPr>
          <p:cNvSpPr/>
          <p:nvPr/>
        </p:nvSpPr>
        <p:spPr>
          <a:xfrm>
            <a:off x="5664006" y="874807"/>
            <a:ext cx="3525421" cy="5401885"/>
          </a:xfrm>
          <a:prstGeom prst="arc">
            <a:avLst>
              <a:gd name="adj1" fmla="val 18150650"/>
              <a:gd name="adj2" fmla="val 4387427"/>
            </a:avLst>
          </a:prstGeom>
          <a:ln w="19050">
            <a:solidFill>
              <a:schemeClr val="bg1">
                <a:alpha val="47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>
            <a:extLst>
              <a:ext uri="{FF2B5EF4-FFF2-40B4-BE49-F238E27FC236}">
                <a16:creationId xmlns:a16="http://schemas.microsoft.com/office/drawing/2014/main" id="{06A613C6-EA41-37FF-957C-92864FE95C35}"/>
              </a:ext>
            </a:extLst>
          </p:cNvPr>
          <p:cNvSpPr/>
          <p:nvPr/>
        </p:nvSpPr>
        <p:spPr>
          <a:xfrm>
            <a:off x="6802089" y="529192"/>
            <a:ext cx="3617421" cy="6071765"/>
          </a:xfrm>
          <a:prstGeom prst="arc">
            <a:avLst>
              <a:gd name="adj1" fmla="val 18879765"/>
              <a:gd name="adj2" fmla="val 3421823"/>
            </a:avLst>
          </a:prstGeom>
          <a:ln w="19050">
            <a:solidFill>
              <a:schemeClr val="bg1">
                <a:alpha val="28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>
            <a:extLst>
              <a:ext uri="{FF2B5EF4-FFF2-40B4-BE49-F238E27FC236}">
                <a16:creationId xmlns:a16="http://schemas.microsoft.com/office/drawing/2014/main" id="{B676EFE5-AE11-D93A-1C1D-79EE4A24CC9B}"/>
              </a:ext>
            </a:extLst>
          </p:cNvPr>
          <p:cNvSpPr/>
          <p:nvPr/>
        </p:nvSpPr>
        <p:spPr>
          <a:xfrm>
            <a:off x="8134131" y="276464"/>
            <a:ext cx="3617421" cy="6811620"/>
          </a:xfrm>
          <a:prstGeom prst="arc">
            <a:avLst>
              <a:gd name="adj1" fmla="val 18097929"/>
              <a:gd name="adj2" fmla="val 2219775"/>
            </a:avLst>
          </a:prstGeom>
          <a:ln w="19050">
            <a:solidFill>
              <a:schemeClr val="bg1">
                <a:alpha val="37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52A53B41-3C12-098F-9F85-DF046F852F61}"/>
              </a:ext>
            </a:extLst>
          </p:cNvPr>
          <p:cNvSpPr/>
          <p:nvPr/>
        </p:nvSpPr>
        <p:spPr>
          <a:xfrm>
            <a:off x="7909173" y="3132085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3A39DC70-FFE9-8511-9C5D-BC4D8AD1D545}"/>
              </a:ext>
            </a:extLst>
          </p:cNvPr>
          <p:cNvSpPr/>
          <p:nvPr/>
        </p:nvSpPr>
        <p:spPr>
          <a:xfrm>
            <a:off x="7269013" y="4887536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7D4F9112-6995-6FD6-1404-FD6AE602C67D}"/>
              </a:ext>
            </a:extLst>
          </p:cNvPr>
          <p:cNvSpPr/>
          <p:nvPr/>
        </p:nvSpPr>
        <p:spPr>
          <a:xfrm>
            <a:off x="7386750" y="1935749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0A6C4F38-1324-101D-F5A3-3983151F7033}"/>
              </a:ext>
            </a:extLst>
          </p:cNvPr>
          <p:cNvSpPr/>
          <p:nvPr/>
        </p:nvSpPr>
        <p:spPr>
          <a:xfrm>
            <a:off x="8519574" y="1499277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85D455B1-4E5C-6331-B2A1-5465BDDC26D2}"/>
              </a:ext>
            </a:extLst>
          </p:cNvPr>
          <p:cNvSpPr/>
          <p:nvPr/>
        </p:nvSpPr>
        <p:spPr>
          <a:xfrm>
            <a:off x="9022547" y="2672034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72803C5C-DF89-4EF5-B99F-1E9CBF61F5F0}"/>
              </a:ext>
            </a:extLst>
          </p:cNvPr>
          <p:cNvSpPr/>
          <p:nvPr/>
        </p:nvSpPr>
        <p:spPr>
          <a:xfrm>
            <a:off x="9113093" y="3618729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4064A66E-4FEC-73B3-2709-DD5D12BEFBE5}"/>
              </a:ext>
            </a:extLst>
          </p:cNvPr>
          <p:cNvSpPr/>
          <p:nvPr/>
        </p:nvSpPr>
        <p:spPr>
          <a:xfrm>
            <a:off x="8812400" y="5002513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E6992FFE-3E40-7B35-D2B1-4CA5BD54AF9A}"/>
              </a:ext>
            </a:extLst>
          </p:cNvPr>
          <p:cNvSpPr/>
          <p:nvPr/>
        </p:nvSpPr>
        <p:spPr>
          <a:xfrm>
            <a:off x="8058458" y="5943966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D88EAA41-F699-0D37-6A4C-1FDAB95E5406}"/>
              </a:ext>
            </a:extLst>
          </p:cNvPr>
          <p:cNvSpPr/>
          <p:nvPr/>
        </p:nvSpPr>
        <p:spPr>
          <a:xfrm>
            <a:off x="9848319" y="5530908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395A6FDD-6901-1B54-CB1A-22E5A6524E94}"/>
              </a:ext>
            </a:extLst>
          </p:cNvPr>
          <p:cNvSpPr/>
          <p:nvPr/>
        </p:nvSpPr>
        <p:spPr>
          <a:xfrm>
            <a:off x="11547069" y="4864533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80B0310E-9417-0727-9E42-D02AB95552A8}"/>
              </a:ext>
            </a:extLst>
          </p:cNvPr>
          <p:cNvSpPr/>
          <p:nvPr/>
        </p:nvSpPr>
        <p:spPr>
          <a:xfrm>
            <a:off x="10312700" y="3019879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DE17B9A1-AE88-D025-4F00-E45BD5041855}"/>
              </a:ext>
            </a:extLst>
          </p:cNvPr>
          <p:cNvSpPr/>
          <p:nvPr/>
        </p:nvSpPr>
        <p:spPr>
          <a:xfrm>
            <a:off x="10078776" y="1937275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FB661D7B-968E-2A72-051C-B367FFD7411D}"/>
              </a:ext>
            </a:extLst>
          </p:cNvPr>
          <p:cNvSpPr/>
          <p:nvPr/>
        </p:nvSpPr>
        <p:spPr>
          <a:xfrm>
            <a:off x="11233391" y="1341612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844532A9-D4D8-9855-52C8-838DA9F641E5}"/>
              </a:ext>
            </a:extLst>
          </p:cNvPr>
          <p:cNvSpPr/>
          <p:nvPr/>
        </p:nvSpPr>
        <p:spPr>
          <a:xfrm>
            <a:off x="11547635" y="2308188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82B213-C215-DBAE-3A80-454A0FB97B02}"/>
              </a:ext>
            </a:extLst>
          </p:cNvPr>
          <p:cNvSpPr txBox="1"/>
          <p:nvPr/>
        </p:nvSpPr>
        <p:spPr>
          <a:xfrm>
            <a:off x="8328099" y="3837414"/>
            <a:ext cx="162068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/>
              <a:t>УФСИН России</a:t>
            </a:r>
          </a:p>
          <a:p>
            <a:pPr algn="ctr"/>
            <a:r>
              <a:rPr lang="ru-RU" sz="1100" dirty="0"/>
              <a:t>по г. Сургуту,</a:t>
            </a:r>
          </a:p>
          <a:p>
            <a:pPr algn="ctr"/>
            <a:r>
              <a:rPr lang="ru-RU" sz="1100" dirty="0"/>
              <a:t>служба </a:t>
            </a:r>
          </a:p>
          <a:p>
            <a:pPr algn="ctr"/>
            <a:r>
              <a:rPr lang="ru-RU" sz="1100" dirty="0"/>
              <a:t>судебных</a:t>
            </a:r>
          </a:p>
          <a:p>
            <a:pPr algn="ctr"/>
            <a:r>
              <a:rPr lang="ru-RU" sz="1100" dirty="0"/>
              <a:t>приставов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CC74EA-B9DA-DECF-72B3-94EB9C9A6035}"/>
              </a:ext>
            </a:extLst>
          </p:cNvPr>
          <p:cNvSpPr txBox="1"/>
          <p:nvPr/>
        </p:nvSpPr>
        <p:spPr>
          <a:xfrm>
            <a:off x="7974065" y="5158112"/>
            <a:ext cx="14462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/>
              <a:t>Медицинские организации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3971D7-EDB4-2380-A387-FDA8D2BD33FF}"/>
              </a:ext>
            </a:extLst>
          </p:cNvPr>
          <p:cNvSpPr txBox="1"/>
          <p:nvPr/>
        </p:nvSpPr>
        <p:spPr>
          <a:xfrm>
            <a:off x="8196904" y="1828860"/>
            <a:ext cx="1446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/>
              <a:t>Агентство социального  благополучия населения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30CFE0-CFE9-B834-952D-5755FCDEF947}"/>
              </a:ext>
            </a:extLst>
          </p:cNvPr>
          <p:cNvSpPr txBox="1"/>
          <p:nvPr/>
        </p:nvSpPr>
        <p:spPr>
          <a:xfrm>
            <a:off x="7182213" y="3300656"/>
            <a:ext cx="162068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>
                <a:solidFill>
                  <a:schemeClr val="bg1"/>
                </a:solidFill>
              </a:rPr>
              <a:t>Управление 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</a:rPr>
              <a:t>Министерства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</a:rPr>
              <a:t>внутренних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</a:rPr>
              <a:t>дел России 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</a:rPr>
              <a:t>по г. Сургуту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079749-B9C1-6C62-E040-F0CC41F8F1BB}"/>
              </a:ext>
            </a:extLst>
          </p:cNvPr>
          <p:cNvSpPr txBox="1"/>
          <p:nvPr/>
        </p:nvSpPr>
        <p:spPr>
          <a:xfrm>
            <a:off x="9768849" y="3265995"/>
            <a:ext cx="12186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/>
              <a:t>Учреждения культуры </a:t>
            </a:r>
          </a:p>
          <a:p>
            <a:pPr algn="ctr"/>
            <a:r>
              <a:rPr lang="ru-RU" sz="1100" dirty="0"/>
              <a:t>и молодежной политики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A4BFEA3-E672-A4FD-1BFB-DEE577CC2137}"/>
              </a:ext>
            </a:extLst>
          </p:cNvPr>
          <p:cNvSpPr txBox="1"/>
          <p:nvPr/>
        </p:nvSpPr>
        <p:spPr>
          <a:xfrm>
            <a:off x="376683" y="1222593"/>
            <a:ext cx="40074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FF8003"/>
                </a:solidFill>
                <a:latin typeface="PFBagueRoundPro-Black" panose="02000503000000020004" pitchFamily="50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СПРАВОЧНИК  ОРГАНИЗАЦИЙ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F85FF2-BDDA-ADD9-7811-39796433C628}"/>
              </a:ext>
            </a:extLst>
          </p:cNvPr>
          <p:cNvSpPr txBox="1"/>
          <p:nvPr/>
        </p:nvSpPr>
        <p:spPr>
          <a:xfrm>
            <a:off x="376683" y="167815"/>
            <a:ext cx="95111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200">
                <a:solidFill>
                  <a:srgbClr val="FF8003"/>
                </a:solidFill>
                <a:latin typeface="PFBagueRoundPro-Black" panose="02000503000000020004" pitchFamily="50" charset="0"/>
              </a:defRPr>
            </a:lvl1pPr>
          </a:lstStyle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МЕЖВЕДОМСТВЕННОЕ 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8E5E0-5EB3-A9CD-3117-5A6F5FAE8AE4}"/>
              </a:ext>
            </a:extLst>
          </p:cNvPr>
          <p:cNvSpPr txBox="1"/>
          <p:nvPr/>
        </p:nvSpPr>
        <p:spPr>
          <a:xfrm>
            <a:off x="10835758" y="2541537"/>
            <a:ext cx="14462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/>
              <a:t>Родительские сообщества</a:t>
            </a:r>
          </a:p>
        </p:txBody>
      </p: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40C47CF7-1A87-40CB-AC54-DA464C641FC8}"/>
              </a:ext>
            </a:extLst>
          </p:cNvPr>
          <p:cNvGrpSpPr/>
          <p:nvPr/>
        </p:nvGrpSpPr>
        <p:grpSpPr>
          <a:xfrm>
            <a:off x="2570889" y="3047803"/>
            <a:ext cx="1846737" cy="886915"/>
            <a:chOff x="2782924" y="5408504"/>
            <a:chExt cx="2142991" cy="911030"/>
          </a:xfrm>
        </p:grpSpPr>
        <p:sp>
          <p:nvSpPr>
            <p:cNvPr id="87" name="Прямоугольник: скругленные углы 86">
              <a:extLst>
                <a:ext uri="{FF2B5EF4-FFF2-40B4-BE49-F238E27FC236}">
                  <a16:creationId xmlns:a16="http://schemas.microsoft.com/office/drawing/2014/main" id="{ED76B601-0D23-402D-B581-B8C8FE9C27CD}"/>
                </a:ext>
              </a:extLst>
            </p:cNvPr>
            <p:cNvSpPr/>
            <p:nvPr/>
          </p:nvSpPr>
          <p:spPr>
            <a:xfrm>
              <a:off x="2782924" y="5444017"/>
              <a:ext cx="2108743" cy="875517"/>
            </a:xfrm>
            <a:prstGeom prst="roundRect">
              <a:avLst>
                <a:gd name="adj" fmla="val 14826"/>
              </a:avLst>
            </a:prstGeom>
            <a:noFill/>
            <a:ln w="31750">
              <a:solidFill>
                <a:srgbClr val="FF800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88" name="Группа 87">
              <a:extLst>
                <a:ext uri="{FF2B5EF4-FFF2-40B4-BE49-F238E27FC236}">
                  <a16:creationId xmlns:a16="http://schemas.microsoft.com/office/drawing/2014/main" id="{5B8DFA7B-951D-430E-A662-87E147E429C3}"/>
                </a:ext>
              </a:extLst>
            </p:cNvPr>
            <p:cNvGrpSpPr/>
            <p:nvPr/>
          </p:nvGrpSpPr>
          <p:grpSpPr>
            <a:xfrm>
              <a:off x="2955041" y="5408504"/>
              <a:ext cx="1970874" cy="880686"/>
              <a:chOff x="3003257" y="5312737"/>
              <a:chExt cx="1970874" cy="908524"/>
            </a:xfrm>
          </p:grpSpPr>
          <p:grpSp>
            <p:nvGrpSpPr>
              <p:cNvPr id="89" name="Группа 88">
                <a:extLst>
                  <a:ext uri="{FF2B5EF4-FFF2-40B4-BE49-F238E27FC236}">
                    <a16:creationId xmlns:a16="http://schemas.microsoft.com/office/drawing/2014/main" id="{14317CA4-EC78-4D73-BA8C-610E29207D22}"/>
                  </a:ext>
                </a:extLst>
              </p:cNvPr>
              <p:cNvGrpSpPr/>
              <p:nvPr/>
            </p:nvGrpSpPr>
            <p:grpSpPr>
              <a:xfrm>
                <a:off x="3256160" y="5312737"/>
                <a:ext cx="1717971" cy="908524"/>
                <a:chOff x="9253212" y="3208166"/>
                <a:chExt cx="1687260" cy="933866"/>
              </a:xfrm>
            </p:grpSpPr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BECA3B6F-681C-4F4A-AD05-0E99AB56EFD7}"/>
                    </a:ext>
                  </a:extLst>
                </p:cNvPr>
                <p:cNvSpPr txBox="1"/>
                <p:nvPr/>
              </p:nvSpPr>
              <p:spPr>
                <a:xfrm>
                  <a:off x="9253212" y="3710205"/>
                  <a:ext cx="1687260" cy="43182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ru-RU"/>
                  </a:defPPr>
                  <a:lvl1pPr>
                    <a:lnSpc>
                      <a:spcPct val="80000"/>
                    </a:lnSpc>
                    <a:defRPr sz="1200" b="0">
                      <a:solidFill>
                        <a:srgbClr val="FE593C"/>
                      </a:solidFill>
                      <a:latin typeface="Stolzl Medium" panose="00000600000000000000" pitchFamily="50" charset="-52"/>
                      <a:ea typeface="Calibri" panose="020F0502020204030204" pitchFamily="34" charset="0"/>
                      <a:cs typeface="Calibri" panose="020F0502020204030204" pitchFamily="34" charset="0"/>
                    </a:defRPr>
                  </a:lvl1pPr>
                  <a:lvl2pPr marL="914400" marR="0" lvl="1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2pPr>
                  <a:lvl3pPr marL="1371600" marR="0" lvl="2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3pPr>
                  <a:lvl4pPr marL="1828800" marR="0" lvl="3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4pPr>
                  <a:lvl5pPr marL="2286000" marR="0" lvl="4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5pPr>
                  <a:lvl6pPr marL="2743200" marR="0" lvl="5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6pPr>
                  <a:lvl7pPr marL="3200400" marR="0" lvl="6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7pPr>
                  <a:lvl8pPr marL="3657600" marR="0" lvl="7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8pPr>
                  <a:lvl9pPr marL="4114800" marR="0" lvl="8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9pPr>
                </a:lstStyle>
                <a:p>
                  <a:pPr algn="ctr">
                    <a:lnSpc>
                      <a:spcPct val="70000"/>
                    </a:lnSpc>
                  </a:pPr>
                  <a:r>
                    <a:rPr lang="ru-RU" sz="1000" b="1" dirty="0">
                      <a:solidFill>
                        <a:srgbClr val="FF8003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соглашений </a:t>
                  </a:r>
                </a:p>
                <a:p>
                  <a:pPr algn="ctr">
                    <a:lnSpc>
                      <a:spcPct val="70000"/>
                    </a:lnSpc>
                  </a:pPr>
                  <a:r>
                    <a:rPr lang="ru-RU" sz="1000" b="1" dirty="0">
                      <a:solidFill>
                        <a:srgbClr val="FF8003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о сотрудничестве</a:t>
                  </a:r>
                </a:p>
              </p:txBody>
            </p:sp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28F2202A-3EF8-4E1F-8CE0-3ED8470FBBAC}"/>
                    </a:ext>
                  </a:extLst>
                </p:cNvPr>
                <p:cNvSpPr txBox="1"/>
                <p:nvPr/>
              </p:nvSpPr>
              <p:spPr>
                <a:xfrm>
                  <a:off x="9539092" y="3208166"/>
                  <a:ext cx="1165619" cy="62120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ru-RU"/>
                  </a:defPPr>
                  <a:lvl1pPr>
                    <a:lnSpc>
                      <a:spcPct val="100000"/>
                    </a:lnSpc>
                    <a:defRPr sz="1200" b="1">
                      <a:solidFill>
                        <a:schemeClr val="bg1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914400" marR="0" lvl="1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2pPr>
                  <a:lvl3pPr marL="1371600" marR="0" lvl="2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3pPr>
                  <a:lvl4pPr marL="1828800" marR="0" lvl="3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4pPr>
                  <a:lvl5pPr marL="2286000" marR="0" lvl="4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5pPr>
                  <a:lvl6pPr marL="2743200" marR="0" lvl="5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6pPr>
                  <a:lvl7pPr marL="3200400" marR="0" lvl="6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7pPr>
                  <a:lvl8pPr marL="3657600" marR="0" lvl="7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8pPr>
                  <a:lvl9pPr marL="4114800" marR="0" lvl="8" indent="-30480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2"/>
                    </a:buClr>
                    <a:buSzPts val="1200"/>
                    <a:buFont typeface="Raleway Medium"/>
                    <a:buNone/>
                    <a:defRPr sz="1200" b="0" i="0" u="none" strike="noStrike" cap="none">
                      <a:solidFill>
                        <a:schemeClr val="accent2"/>
                      </a:solidFill>
                      <a:latin typeface="Raleway Medium"/>
                      <a:ea typeface="Raleway Medium"/>
                      <a:cs typeface="Raleway Medium"/>
                    </a:defRPr>
                  </a:lvl9pPr>
                </a:lstStyle>
                <a:p>
                  <a:pPr algn="ctr"/>
                  <a:r>
                    <a:rPr lang="ru-RU" sz="2400" dirty="0">
                      <a:solidFill>
                        <a:srgbClr val="683C28"/>
                      </a:solidFill>
                    </a:rPr>
                    <a:t>85</a:t>
                  </a:r>
                </a:p>
              </p:txBody>
            </p:sp>
          </p:grpSp>
          <p:pic>
            <p:nvPicPr>
              <p:cNvPr id="90" name="그래픽 473">
                <a:extLst>
                  <a:ext uri="{FF2B5EF4-FFF2-40B4-BE49-F238E27FC236}">
                    <a16:creationId xmlns:a16="http://schemas.microsoft.com/office/drawing/2014/main" id="{5CD55255-3501-4AA2-9B0C-611F505F2F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003257" y="5550247"/>
                <a:ext cx="356790" cy="462206"/>
              </a:xfrm>
              <a:prstGeom prst="rect">
                <a:avLst/>
              </a:prstGeom>
            </p:spPr>
          </p:pic>
        </p:grpSp>
      </p:grpSp>
      <p:sp>
        <p:nvSpPr>
          <p:cNvPr id="23" name="Овал 22">
            <a:extLst>
              <a:ext uri="{FF2B5EF4-FFF2-40B4-BE49-F238E27FC236}">
                <a16:creationId xmlns:a16="http://schemas.microsoft.com/office/drawing/2014/main" id="{002883B0-C932-DBBD-ED41-23843679A270}"/>
              </a:ext>
            </a:extLst>
          </p:cNvPr>
          <p:cNvSpPr/>
          <p:nvPr/>
        </p:nvSpPr>
        <p:spPr>
          <a:xfrm>
            <a:off x="11688577" y="3623984"/>
            <a:ext cx="157703" cy="157703"/>
          </a:xfrm>
          <a:prstGeom prst="ellipse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CB0D00-2278-02C0-04E1-DA7DE3E3042D}"/>
              </a:ext>
            </a:extLst>
          </p:cNvPr>
          <p:cNvSpPr txBox="1"/>
          <p:nvPr/>
        </p:nvSpPr>
        <p:spPr>
          <a:xfrm>
            <a:off x="10878896" y="3910805"/>
            <a:ext cx="15548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algn="ctr"/>
            <a:r>
              <a:rPr lang="ru-RU" sz="1100" dirty="0"/>
              <a:t>Индивидуальные предприниматели</a:t>
            </a:r>
          </a:p>
        </p:txBody>
      </p:sp>
    </p:spTree>
    <p:extLst>
      <p:ext uri="{BB962C8B-B14F-4D97-AF65-F5344CB8AC3E}">
        <p14:creationId xmlns:p14="http://schemas.microsoft.com/office/powerpoint/2010/main" val="409290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1000">
              <a:schemeClr val="bg1"/>
            </a:gs>
            <a:gs pos="98324">
              <a:srgbClr val="FF8003"/>
            </a:gs>
            <a:gs pos="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F66B72-286C-4F25-CF68-662BCFEEB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extLst>
              <a:ext uri="{FF2B5EF4-FFF2-40B4-BE49-F238E27FC236}">
                <a16:creationId xmlns:a16="http://schemas.microsoft.com/office/drawing/2014/main" id="{A3F1E165-E213-32A6-8E09-D6D7EBED12FD}"/>
              </a:ext>
            </a:extLst>
          </p:cNvPr>
          <p:cNvSpPr/>
          <p:nvPr/>
        </p:nvSpPr>
        <p:spPr>
          <a:xfrm rot="494478">
            <a:off x="4162061" y="-699994"/>
            <a:ext cx="1310137" cy="1310137"/>
          </a:xfrm>
          <a:prstGeom prst="ellipse">
            <a:avLst/>
          </a:prstGeom>
          <a:solidFill>
            <a:srgbClr val="FF8003"/>
          </a:solidFill>
          <a:ln>
            <a:noFill/>
          </a:ln>
          <a:effectLst>
            <a:glow rad="190500">
              <a:schemeClr val="bg1">
                <a:lumMod val="75000"/>
                <a:alpha val="27000"/>
              </a:schemeClr>
            </a:glow>
            <a:innerShdw blurRad="406400" dist="38100" dir="8100000">
              <a:prstClr val="black">
                <a:alpha val="26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C6721BAE-7B3B-E69D-DB8F-82CCC656194E}"/>
              </a:ext>
            </a:extLst>
          </p:cNvPr>
          <p:cNvSpPr/>
          <p:nvPr/>
        </p:nvSpPr>
        <p:spPr>
          <a:xfrm rot="494478">
            <a:off x="-1186861" y="2899238"/>
            <a:ext cx="1798207" cy="1798207"/>
          </a:xfrm>
          <a:prstGeom prst="ellipse">
            <a:avLst/>
          </a:prstGeom>
          <a:solidFill>
            <a:srgbClr val="FF8003"/>
          </a:solidFill>
          <a:ln>
            <a:noFill/>
          </a:ln>
          <a:effectLst>
            <a:glow rad="190500">
              <a:schemeClr val="bg1">
                <a:lumMod val="75000"/>
                <a:alpha val="27000"/>
              </a:schemeClr>
            </a:glow>
            <a:innerShdw blurRad="406400" dist="38100" dir="8100000">
              <a:prstClr val="black">
                <a:alpha val="26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2FF76135-240F-2367-53E7-342DF7CBC632}"/>
              </a:ext>
            </a:extLst>
          </p:cNvPr>
          <p:cNvSpPr/>
          <p:nvPr/>
        </p:nvSpPr>
        <p:spPr>
          <a:xfrm rot="494478">
            <a:off x="5755934" y="6101163"/>
            <a:ext cx="1395680" cy="1395680"/>
          </a:xfrm>
          <a:prstGeom prst="ellipse">
            <a:avLst/>
          </a:prstGeom>
          <a:solidFill>
            <a:srgbClr val="FF8003"/>
          </a:solidFill>
          <a:ln>
            <a:noFill/>
          </a:ln>
          <a:effectLst>
            <a:glow rad="190500">
              <a:schemeClr val="bg1">
                <a:lumMod val="75000"/>
                <a:alpha val="27000"/>
              </a:schemeClr>
            </a:glow>
            <a:innerShdw blurRad="406400" dist="38100" dir="8100000">
              <a:prstClr val="black">
                <a:alpha val="26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PlaceHolder 1">
            <a:extLst>
              <a:ext uri="{FF2B5EF4-FFF2-40B4-BE49-F238E27FC236}">
                <a16:creationId xmlns:a16="http://schemas.microsoft.com/office/drawing/2014/main" id="{AF3AA287-EDA8-4614-8ED2-ECEACEF76F15}"/>
              </a:ext>
            </a:extLst>
          </p:cNvPr>
          <p:cNvSpPr txBox="1">
            <a:spLocks/>
          </p:cNvSpPr>
          <p:nvPr/>
        </p:nvSpPr>
        <p:spPr>
          <a:xfrm>
            <a:off x="683503" y="304160"/>
            <a:ext cx="5052967" cy="788660"/>
          </a:xfrm>
          <a:prstGeom prst="rect">
            <a:avLst/>
          </a:prstGeom>
          <a:noFill/>
          <a:ln w="0">
            <a:noFill/>
          </a:ln>
        </p:spPr>
        <p:txBody>
          <a:bodyPr tIns="121920" bIns="12192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b="1" dirty="0">
                <a:solidFill>
                  <a:srgbClr val="FF80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ПЕРСПЕКТИВЫ</a:t>
            </a:r>
          </a:p>
          <a:p>
            <a:pPr>
              <a:lnSpc>
                <a:spcPct val="100000"/>
              </a:lnSpc>
            </a:pPr>
            <a:r>
              <a:rPr lang="ru-RU" sz="2800" b="1" dirty="0">
                <a:solidFill>
                  <a:srgbClr val="FF80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67163AD-B443-4639-9BC1-3878B53791B0}"/>
              </a:ext>
            </a:extLst>
          </p:cNvPr>
          <p:cNvGrpSpPr/>
          <p:nvPr/>
        </p:nvGrpSpPr>
        <p:grpSpPr>
          <a:xfrm>
            <a:off x="1044335" y="428270"/>
            <a:ext cx="9954414" cy="5922780"/>
            <a:chOff x="1694970" y="849659"/>
            <a:chExt cx="9954414" cy="592278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D2CBA8-8C28-3841-3BC4-F7216275D215}"/>
                </a:ext>
              </a:extLst>
            </p:cNvPr>
            <p:cNvSpPr txBox="1"/>
            <p:nvPr/>
          </p:nvSpPr>
          <p:spPr>
            <a:xfrm>
              <a:off x="4692063" y="5211158"/>
              <a:ext cx="352623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>
                <a:lnSpc>
                  <a:spcPct val="100000"/>
                </a:lnSpc>
                <a:defRPr sz="1600" b="1">
                  <a:solidFill>
                    <a:srgbClr val="683C28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defRPr>
              </a:lvl1pPr>
              <a:lvl2pPr marL="914400" marR="0" lvl="1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2pPr>
              <a:lvl3pPr marL="1371600" marR="0" lvl="2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3pPr>
              <a:lvl4pPr marL="1828800" marR="0" lvl="3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4pPr>
              <a:lvl5pPr marL="2286000" marR="0" lvl="4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5pPr>
              <a:lvl6pPr marL="2743200" marR="0" lvl="5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6pPr>
              <a:lvl7pPr marL="3200400" marR="0" lvl="6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7pPr>
              <a:lvl8pPr marL="3657600" marR="0" lvl="7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8pPr>
              <a:lvl9pPr marL="4114800" marR="0" lvl="8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9pPr>
            </a:lstStyle>
            <a:p>
              <a:r>
                <a:rPr lang="ru-RU" sz="1400" dirty="0">
                  <a:solidFill>
                    <a:srgbClr val="002060"/>
                  </a:solidFill>
                </a:rPr>
                <a:t>Расширение </a:t>
              </a:r>
            </a:p>
            <a:p>
              <a:r>
                <a:rPr lang="ru-RU" sz="1400" dirty="0">
                  <a:solidFill>
                    <a:srgbClr val="002060"/>
                  </a:solidFill>
                </a:rPr>
                <a:t>целевых категорий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50BDB0-F23C-5D00-E800-8814198392EB}"/>
                </a:ext>
              </a:extLst>
            </p:cNvPr>
            <p:cNvSpPr txBox="1"/>
            <p:nvPr/>
          </p:nvSpPr>
          <p:spPr>
            <a:xfrm>
              <a:off x="5940979" y="4360646"/>
              <a:ext cx="351194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>
                <a:lnSpc>
                  <a:spcPct val="100000"/>
                </a:lnSpc>
                <a:defRPr sz="1600" b="1">
                  <a:solidFill>
                    <a:srgbClr val="683C28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defRPr>
              </a:lvl1pPr>
              <a:lvl2pPr marL="914400" marR="0" lvl="1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2pPr>
              <a:lvl3pPr marL="1371600" marR="0" lvl="2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3pPr>
              <a:lvl4pPr marL="1828800" marR="0" lvl="3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4pPr>
              <a:lvl5pPr marL="2286000" marR="0" lvl="4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5pPr>
              <a:lvl6pPr marL="2743200" marR="0" lvl="5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6pPr>
              <a:lvl7pPr marL="3200400" marR="0" lvl="6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7pPr>
              <a:lvl8pPr marL="3657600" marR="0" lvl="7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8pPr>
              <a:lvl9pPr marL="4114800" marR="0" lvl="8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9pPr>
            </a:lstStyle>
            <a:p>
              <a:r>
                <a:rPr lang="ru-RU" sz="1400" dirty="0">
                  <a:solidFill>
                    <a:srgbClr val="002060"/>
                  </a:solidFill>
                </a:rPr>
                <a:t>Увеличение спектра социальной помощи и поддержки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8AB7A3C-2160-93D7-BE19-79505C7651CA}"/>
                </a:ext>
              </a:extLst>
            </p:cNvPr>
            <p:cNvSpPr txBox="1"/>
            <p:nvPr/>
          </p:nvSpPr>
          <p:spPr>
            <a:xfrm>
              <a:off x="8218294" y="2390195"/>
              <a:ext cx="3431090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>
                <a:defRPr b="1">
                  <a:solidFill>
                    <a:srgbClr val="FF8003"/>
                  </a:solidFill>
                  <a:latin typeface="PFBagueRoundPro-Black" panose="02000503000000020004" pitchFamily="50" charset="0"/>
                </a:defRPr>
              </a:lvl1pPr>
            </a:lstStyle>
            <a:p>
              <a:r>
                <a:rPr lang="ru-RU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Снижение количества семей, находящихся в сложных жизненных ситуациях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782136D-DCF7-BCA0-8793-F5F7C7EF3462}"/>
                </a:ext>
              </a:extLst>
            </p:cNvPr>
            <p:cNvSpPr txBox="1"/>
            <p:nvPr/>
          </p:nvSpPr>
          <p:spPr>
            <a:xfrm>
              <a:off x="3048090" y="6033775"/>
              <a:ext cx="2848639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>
                <a:lnSpc>
                  <a:spcPct val="100000"/>
                </a:lnSpc>
                <a:defRPr sz="1600" b="1">
                  <a:solidFill>
                    <a:srgbClr val="683C28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defRPr>
              </a:lvl1pPr>
              <a:lvl2pPr marL="914400" marR="0" lvl="1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2pPr>
              <a:lvl3pPr marL="1371600" marR="0" lvl="2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3pPr>
              <a:lvl4pPr marL="1828800" marR="0" lvl="3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4pPr>
              <a:lvl5pPr marL="2286000" marR="0" lvl="4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5pPr>
              <a:lvl6pPr marL="2743200" marR="0" lvl="5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6pPr>
              <a:lvl7pPr marL="3200400" marR="0" lvl="6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7pPr>
              <a:lvl8pPr marL="3657600" marR="0" lvl="7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8pPr>
              <a:lvl9pPr marL="4114800" marR="0" lvl="8" indent="-3048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aleway Medium"/>
                <a:buNone/>
                <a:defRPr sz="1200" b="0" i="0" u="none" strike="noStrike" cap="none">
                  <a:solidFill>
                    <a:schemeClr val="accent2"/>
                  </a:solidFill>
                  <a:latin typeface="Raleway Medium"/>
                  <a:ea typeface="Raleway Medium"/>
                  <a:cs typeface="Raleway Medium"/>
                </a:defRPr>
              </a:lvl9pPr>
            </a:lstStyle>
            <a:p>
              <a:r>
                <a:rPr lang="ru-RU" sz="1400" dirty="0">
                  <a:solidFill>
                    <a:srgbClr val="002060"/>
                  </a:solidFill>
                </a:rPr>
                <a:t>Привлечение новых социальных </a:t>
              </a:r>
            </a:p>
            <a:p>
              <a:r>
                <a:rPr lang="ru-RU" sz="1400" dirty="0">
                  <a:solidFill>
                    <a:srgbClr val="002060"/>
                  </a:solidFill>
                </a:rPr>
                <a:t>партнеров</a:t>
              </a:r>
            </a:p>
          </p:txBody>
        </p:sp>
        <p:sp>
          <p:nvSpPr>
            <p:cNvPr id="43" name="Стрелка: вправо с вырезом 42">
              <a:extLst>
                <a:ext uri="{FF2B5EF4-FFF2-40B4-BE49-F238E27FC236}">
                  <a16:creationId xmlns:a16="http://schemas.microsoft.com/office/drawing/2014/main" id="{C136F575-782F-42C7-92B6-23D997C222A8}"/>
                </a:ext>
              </a:extLst>
            </p:cNvPr>
            <p:cNvSpPr/>
            <p:nvPr/>
          </p:nvSpPr>
          <p:spPr>
            <a:xfrm rot="18514819">
              <a:off x="5967077" y="1539869"/>
              <a:ext cx="2668246" cy="1287825"/>
            </a:xfrm>
            <a:prstGeom prst="notchedRightArrow">
              <a:avLst>
                <a:gd name="adj1" fmla="val 65667"/>
                <a:gd name="adj2" fmla="val 57539"/>
              </a:avLst>
            </a:prstGeom>
            <a:solidFill>
              <a:srgbClr val="FF8003"/>
            </a:solidFill>
            <a:scene3d>
              <a:camera prst="orthographicFront"/>
              <a:lightRig rig="threePt" dir="t"/>
            </a:scene3d>
            <a:sp3d contourW="88900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Стрелка: вправо с вырезом 43">
              <a:extLst>
                <a:ext uri="{FF2B5EF4-FFF2-40B4-BE49-F238E27FC236}">
                  <a16:creationId xmlns:a16="http://schemas.microsoft.com/office/drawing/2014/main" id="{239EC5E3-27A4-4B42-AEA0-035958CF77AD}"/>
                </a:ext>
              </a:extLst>
            </p:cNvPr>
            <p:cNvSpPr/>
            <p:nvPr/>
          </p:nvSpPr>
          <p:spPr>
            <a:xfrm rot="19035130">
              <a:off x="4995053" y="2638098"/>
              <a:ext cx="2485718" cy="1287825"/>
            </a:xfrm>
            <a:prstGeom prst="notchedRightArrow">
              <a:avLst>
                <a:gd name="adj1" fmla="val 53070"/>
                <a:gd name="adj2" fmla="val 69488"/>
              </a:avLst>
            </a:prstGeom>
            <a:solidFill>
              <a:srgbClr val="FF8003"/>
            </a:solidFill>
            <a:scene3d>
              <a:camera prst="orthographicFront"/>
              <a:lightRig rig="threePt" dir="t"/>
            </a:scene3d>
            <a:sp3d contourW="88900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Стрелка: вправо с вырезом 44">
              <a:extLst>
                <a:ext uri="{FF2B5EF4-FFF2-40B4-BE49-F238E27FC236}">
                  <a16:creationId xmlns:a16="http://schemas.microsoft.com/office/drawing/2014/main" id="{D127F459-1304-4691-B4C3-57B8B87E61D5}"/>
                </a:ext>
              </a:extLst>
            </p:cNvPr>
            <p:cNvSpPr/>
            <p:nvPr/>
          </p:nvSpPr>
          <p:spPr>
            <a:xfrm rot="19606040">
              <a:off x="3697208" y="3701271"/>
              <a:ext cx="2438786" cy="1133711"/>
            </a:xfrm>
            <a:prstGeom prst="notchedRightArrow">
              <a:avLst>
                <a:gd name="adj1" fmla="val 50000"/>
                <a:gd name="adj2" fmla="val 70394"/>
              </a:avLst>
            </a:prstGeom>
            <a:solidFill>
              <a:srgbClr val="FF8003"/>
            </a:solidFill>
            <a:scene3d>
              <a:camera prst="orthographicFront"/>
              <a:lightRig rig="threePt" dir="t"/>
            </a:scene3d>
            <a:sp3d contourW="88900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Стрелка: вправо с вырезом 45">
              <a:extLst>
                <a:ext uri="{FF2B5EF4-FFF2-40B4-BE49-F238E27FC236}">
                  <a16:creationId xmlns:a16="http://schemas.microsoft.com/office/drawing/2014/main" id="{D22B3866-627D-4789-99F6-0B8368D1D564}"/>
                </a:ext>
              </a:extLst>
            </p:cNvPr>
            <p:cNvSpPr/>
            <p:nvPr/>
          </p:nvSpPr>
          <p:spPr>
            <a:xfrm rot="19957538">
              <a:off x="2723807" y="4470611"/>
              <a:ext cx="2049865" cy="962180"/>
            </a:xfrm>
            <a:prstGeom prst="notchedRightArrow">
              <a:avLst>
                <a:gd name="adj1" fmla="val 52629"/>
                <a:gd name="adj2" fmla="val 63576"/>
              </a:avLst>
            </a:prstGeom>
            <a:solidFill>
              <a:srgbClr val="FF8003"/>
            </a:solidFill>
            <a:scene3d>
              <a:camera prst="orthographicFront"/>
              <a:lightRig rig="threePt" dir="t"/>
            </a:scene3d>
            <a:sp3d contourW="88900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Стрелка: вправо с вырезом 46">
              <a:extLst>
                <a:ext uri="{FF2B5EF4-FFF2-40B4-BE49-F238E27FC236}">
                  <a16:creationId xmlns:a16="http://schemas.microsoft.com/office/drawing/2014/main" id="{5C72D094-845F-4ED0-8EE5-106B7CE7B006}"/>
                </a:ext>
              </a:extLst>
            </p:cNvPr>
            <p:cNvSpPr/>
            <p:nvPr/>
          </p:nvSpPr>
          <p:spPr>
            <a:xfrm rot="20457584">
              <a:off x="1694970" y="4999874"/>
              <a:ext cx="1758344" cy="962180"/>
            </a:xfrm>
            <a:prstGeom prst="notchedRightArrow">
              <a:avLst>
                <a:gd name="adj1" fmla="val 41322"/>
                <a:gd name="adj2" fmla="val 63576"/>
              </a:avLst>
            </a:prstGeom>
            <a:solidFill>
              <a:srgbClr val="FF8003"/>
            </a:solidFill>
            <a:scene3d>
              <a:camera prst="orthographicFront"/>
              <a:lightRig rig="threePt" dir="t"/>
            </a:scene3d>
            <a:sp3d contourW="88900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9" name="Группа 48">
              <a:extLst>
                <a:ext uri="{FF2B5EF4-FFF2-40B4-BE49-F238E27FC236}">
                  <a16:creationId xmlns:a16="http://schemas.microsoft.com/office/drawing/2014/main" id="{54BAD033-1DD9-441B-889E-18A6EA4FA257}"/>
                </a:ext>
              </a:extLst>
            </p:cNvPr>
            <p:cNvGrpSpPr/>
            <p:nvPr/>
          </p:nvGrpSpPr>
          <p:grpSpPr>
            <a:xfrm>
              <a:off x="7462703" y="2328145"/>
              <a:ext cx="760663" cy="771882"/>
              <a:chOff x="6070283" y="2157381"/>
              <a:chExt cx="760663" cy="771882"/>
            </a:xfrm>
          </p:grpSpPr>
          <p:sp>
            <p:nvSpPr>
              <p:cNvPr id="50" name="Овал 49">
                <a:extLst>
                  <a:ext uri="{FF2B5EF4-FFF2-40B4-BE49-F238E27FC236}">
                    <a16:creationId xmlns:a16="http://schemas.microsoft.com/office/drawing/2014/main" id="{CE92DD42-986E-4018-9AD1-FDB4173BE7A9}"/>
                  </a:ext>
                </a:extLst>
              </p:cNvPr>
              <p:cNvSpPr/>
              <p:nvPr/>
            </p:nvSpPr>
            <p:spPr>
              <a:xfrm>
                <a:off x="6114718" y="2402365"/>
                <a:ext cx="514350" cy="514350"/>
              </a:xfrm>
              <a:prstGeom prst="ellipse">
                <a:avLst/>
              </a:prstGeom>
              <a:noFill/>
              <a:ln>
                <a:noFill/>
              </a:ln>
              <a:scene3d>
                <a:camera prst="orthographicFront"/>
                <a:lightRig rig="threePt" dir="t"/>
              </a:scene3d>
              <a:sp3d contourW="88900">
                <a:contourClr>
                  <a:srgbClr val="43C182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Скругленный прямоугольник 40">
                <a:extLst>
                  <a:ext uri="{FF2B5EF4-FFF2-40B4-BE49-F238E27FC236}">
                    <a16:creationId xmlns:a16="http://schemas.microsoft.com/office/drawing/2014/main" id="{A3C76427-64EE-4E82-B856-1BB0819B5DF9}"/>
                  </a:ext>
                </a:extLst>
              </p:cNvPr>
              <p:cNvSpPr/>
              <p:nvPr/>
            </p:nvSpPr>
            <p:spPr>
              <a:xfrm>
                <a:off x="6070283" y="2457150"/>
                <a:ext cx="652957" cy="472113"/>
              </a:xfrm>
              <a:prstGeom prst="roundRect">
                <a:avLst>
                  <a:gd name="adj" fmla="val 29593"/>
                </a:avLst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2400" b="1" dirty="0">
                    <a:solidFill>
                      <a:schemeClr val="bg1">
                        <a:lumMod val="75000"/>
                      </a:schemeClr>
                    </a:solidFill>
                    <a:latin typeface="PFBagueRoundPro-Black" panose="02000503000000020004" pitchFamily="50" charset="0"/>
                  </a:rPr>
                  <a:t>0</a:t>
                </a:r>
                <a:r>
                  <a:rPr lang="ru-RU" sz="2400" b="1" dirty="0">
                    <a:solidFill>
                      <a:srgbClr val="8E4221"/>
                    </a:solidFill>
                    <a:latin typeface="PFBagueRoundPro-Black" panose="02000503000000020004" pitchFamily="50" charset="0"/>
                  </a:rPr>
                  <a:t>5</a:t>
                </a:r>
              </a:p>
            </p:txBody>
          </p:sp>
          <p:sp>
            <p:nvSpPr>
              <p:cNvPr id="52" name="Равнобедренный треугольник 51">
                <a:extLst>
                  <a:ext uri="{FF2B5EF4-FFF2-40B4-BE49-F238E27FC236}">
                    <a16:creationId xmlns:a16="http://schemas.microsoft.com/office/drawing/2014/main" id="{FBB8EDEB-04E4-4250-A62B-F9722E4ABDCB}"/>
                  </a:ext>
                </a:extLst>
              </p:cNvPr>
              <p:cNvSpPr/>
              <p:nvPr/>
            </p:nvSpPr>
            <p:spPr>
              <a:xfrm rot="4295273">
                <a:off x="6636232" y="2466128"/>
                <a:ext cx="191568" cy="197860"/>
              </a:xfrm>
              <a:prstGeom prst="triangle">
                <a:avLst/>
              </a:prstGeom>
              <a:solidFill>
                <a:srgbClr val="FF800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53" name="Прямая соединительная линия 52">
                <a:extLst>
                  <a:ext uri="{FF2B5EF4-FFF2-40B4-BE49-F238E27FC236}">
                    <a16:creationId xmlns:a16="http://schemas.microsoft.com/office/drawing/2014/main" id="{2DE9C979-AF44-45EB-ABC6-80E4A78F9E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99214" y="2157381"/>
                <a:ext cx="0" cy="318117"/>
              </a:xfrm>
              <a:prstGeom prst="line">
                <a:avLst/>
              </a:prstGeom>
              <a:ln w="44450">
                <a:solidFill>
                  <a:srgbClr val="FF80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id="{8D6EDB6D-091C-4CFC-849B-45F88D1F0C4E}"/>
                </a:ext>
              </a:extLst>
            </p:cNvPr>
            <p:cNvGrpSpPr/>
            <p:nvPr/>
          </p:nvGrpSpPr>
          <p:grpSpPr>
            <a:xfrm>
              <a:off x="6387106" y="3418558"/>
              <a:ext cx="751887" cy="713527"/>
              <a:chOff x="6070283" y="2215736"/>
              <a:chExt cx="751887" cy="713527"/>
            </a:xfrm>
          </p:grpSpPr>
          <p:sp>
            <p:nvSpPr>
              <p:cNvPr id="56" name="Овал 55">
                <a:extLst>
                  <a:ext uri="{FF2B5EF4-FFF2-40B4-BE49-F238E27FC236}">
                    <a16:creationId xmlns:a16="http://schemas.microsoft.com/office/drawing/2014/main" id="{66128E92-8A60-40AE-8F2A-585C5F0A44BF}"/>
                  </a:ext>
                </a:extLst>
              </p:cNvPr>
              <p:cNvSpPr/>
              <p:nvPr/>
            </p:nvSpPr>
            <p:spPr>
              <a:xfrm>
                <a:off x="6114718" y="2402365"/>
                <a:ext cx="514350" cy="514350"/>
              </a:xfrm>
              <a:prstGeom prst="ellipse">
                <a:avLst/>
              </a:prstGeom>
              <a:noFill/>
              <a:ln>
                <a:solidFill>
                  <a:srgbClr val="FF8003"/>
                </a:solidFill>
              </a:ln>
              <a:scene3d>
                <a:camera prst="orthographicFront"/>
                <a:lightRig rig="threePt" dir="t"/>
              </a:scene3d>
              <a:sp3d contourW="88900">
                <a:contourClr>
                  <a:srgbClr val="43C182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7" name="Скругленный прямоугольник 40">
                <a:extLst>
                  <a:ext uri="{FF2B5EF4-FFF2-40B4-BE49-F238E27FC236}">
                    <a16:creationId xmlns:a16="http://schemas.microsoft.com/office/drawing/2014/main" id="{CDAD331E-2CD9-44D0-AD59-69EF16FD5C7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070283" y="2457150"/>
                <a:ext cx="652957" cy="472113"/>
              </a:xfrm>
              <a:prstGeom prst="roundRect">
                <a:avLst>
                  <a:gd name="adj" fmla="val 29593"/>
                </a:avLst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2400" b="1" dirty="0">
                    <a:solidFill>
                      <a:schemeClr val="bg1">
                        <a:lumMod val="75000"/>
                      </a:schemeClr>
                    </a:solidFill>
                    <a:latin typeface="PFBagueRoundPro-Black" panose="02000503000000020004" pitchFamily="50" charset="0"/>
                  </a:rPr>
                  <a:t>0</a:t>
                </a:r>
                <a:r>
                  <a:rPr lang="ru-RU" sz="2400" b="1" dirty="0">
                    <a:solidFill>
                      <a:srgbClr val="8E4221"/>
                    </a:solidFill>
                    <a:latin typeface="PFBagueRoundPro-Black" panose="02000503000000020004" pitchFamily="50" charset="0"/>
                  </a:rPr>
                  <a:t>4</a:t>
                </a:r>
              </a:p>
            </p:txBody>
          </p:sp>
          <p:sp>
            <p:nvSpPr>
              <p:cNvPr id="58" name="Равнобедренный треугольник 57">
                <a:extLst>
                  <a:ext uri="{FF2B5EF4-FFF2-40B4-BE49-F238E27FC236}">
                    <a16:creationId xmlns:a16="http://schemas.microsoft.com/office/drawing/2014/main" id="{F4B10E07-C402-49E4-9551-42E520995E25}"/>
                  </a:ext>
                </a:extLst>
              </p:cNvPr>
              <p:cNvSpPr/>
              <p:nvPr/>
            </p:nvSpPr>
            <p:spPr>
              <a:xfrm rot="4539959">
                <a:off x="6627456" y="2434428"/>
                <a:ext cx="191568" cy="197860"/>
              </a:xfrm>
              <a:prstGeom prst="triangle">
                <a:avLst/>
              </a:prstGeom>
              <a:solidFill>
                <a:srgbClr val="FF800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cxnSp>
            <p:nvCxnSpPr>
              <p:cNvPr id="59" name="Прямая соединительная линия 58">
                <a:extLst>
                  <a:ext uri="{FF2B5EF4-FFF2-40B4-BE49-F238E27FC236}">
                    <a16:creationId xmlns:a16="http://schemas.microsoft.com/office/drawing/2014/main" id="{13217275-A83F-4999-9A3F-C6B0E92E56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99214" y="2215736"/>
                <a:ext cx="0" cy="259762"/>
              </a:xfrm>
              <a:prstGeom prst="line">
                <a:avLst/>
              </a:prstGeom>
              <a:ln w="44450">
                <a:solidFill>
                  <a:srgbClr val="FF80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0090728B-CA90-4590-8355-A243C43BC9BD}"/>
                </a:ext>
              </a:extLst>
            </p:cNvPr>
            <p:cNvGrpSpPr/>
            <p:nvPr/>
          </p:nvGrpSpPr>
          <p:grpSpPr>
            <a:xfrm>
              <a:off x="5094277" y="4295375"/>
              <a:ext cx="765283" cy="726205"/>
              <a:chOff x="6070283" y="2203058"/>
              <a:chExt cx="765283" cy="726205"/>
            </a:xfrm>
          </p:grpSpPr>
          <p:sp>
            <p:nvSpPr>
              <p:cNvPr id="65" name="Овал 64">
                <a:extLst>
                  <a:ext uri="{FF2B5EF4-FFF2-40B4-BE49-F238E27FC236}">
                    <a16:creationId xmlns:a16="http://schemas.microsoft.com/office/drawing/2014/main" id="{AF13D1E0-2804-4D89-8796-37BBF2D1F527}"/>
                  </a:ext>
                </a:extLst>
              </p:cNvPr>
              <p:cNvSpPr/>
              <p:nvPr/>
            </p:nvSpPr>
            <p:spPr>
              <a:xfrm>
                <a:off x="6114718" y="2402365"/>
                <a:ext cx="514350" cy="514350"/>
              </a:xfrm>
              <a:prstGeom prst="ellipse">
                <a:avLst/>
              </a:prstGeom>
              <a:noFill/>
              <a:ln>
                <a:noFill/>
              </a:ln>
              <a:scene3d>
                <a:camera prst="orthographicFront"/>
                <a:lightRig rig="threePt" dir="t"/>
              </a:scene3d>
              <a:sp3d contourW="88900">
                <a:contourClr>
                  <a:srgbClr val="43C182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Скругленный прямоугольник 40">
                <a:extLst>
                  <a:ext uri="{FF2B5EF4-FFF2-40B4-BE49-F238E27FC236}">
                    <a16:creationId xmlns:a16="http://schemas.microsoft.com/office/drawing/2014/main" id="{E7387B3B-BA2F-4881-887D-D58F6CFAD1B9}"/>
                  </a:ext>
                </a:extLst>
              </p:cNvPr>
              <p:cNvSpPr/>
              <p:nvPr/>
            </p:nvSpPr>
            <p:spPr>
              <a:xfrm>
                <a:off x="6070283" y="2457150"/>
                <a:ext cx="652957" cy="472113"/>
              </a:xfrm>
              <a:prstGeom prst="roundRect">
                <a:avLst>
                  <a:gd name="adj" fmla="val 29593"/>
                </a:avLst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2400" b="1" dirty="0">
                    <a:solidFill>
                      <a:schemeClr val="bg1">
                        <a:lumMod val="75000"/>
                      </a:schemeClr>
                    </a:solidFill>
                    <a:latin typeface="PFBagueRoundPro-Black" panose="02000503000000020004" pitchFamily="50" charset="0"/>
                  </a:rPr>
                  <a:t>0</a:t>
                </a:r>
                <a:r>
                  <a:rPr lang="ru-RU" sz="2400" b="1" dirty="0">
                    <a:solidFill>
                      <a:srgbClr val="8E4221"/>
                    </a:solidFill>
                    <a:latin typeface="PFBagueRoundPro-Black" panose="02000503000000020004" pitchFamily="50" charset="0"/>
                  </a:rPr>
                  <a:t>3</a:t>
                </a:r>
              </a:p>
            </p:txBody>
          </p:sp>
          <p:sp>
            <p:nvSpPr>
              <p:cNvPr id="67" name="Равнобедренный треугольник 66">
                <a:extLst>
                  <a:ext uri="{FF2B5EF4-FFF2-40B4-BE49-F238E27FC236}">
                    <a16:creationId xmlns:a16="http://schemas.microsoft.com/office/drawing/2014/main" id="{88D6DA38-3DEF-42D5-AC91-56A1D30B892A}"/>
                  </a:ext>
                </a:extLst>
              </p:cNvPr>
              <p:cNvSpPr/>
              <p:nvPr/>
            </p:nvSpPr>
            <p:spPr>
              <a:xfrm rot="4703043">
                <a:off x="6640852" y="2501875"/>
                <a:ext cx="191568" cy="197860"/>
              </a:xfrm>
              <a:prstGeom prst="triangle">
                <a:avLst/>
              </a:prstGeom>
              <a:solidFill>
                <a:srgbClr val="FF800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cxnSp>
            <p:nvCxnSpPr>
              <p:cNvPr id="68" name="Прямая соединительная линия 67">
                <a:extLst>
                  <a:ext uri="{FF2B5EF4-FFF2-40B4-BE49-F238E27FC236}">
                    <a16:creationId xmlns:a16="http://schemas.microsoft.com/office/drawing/2014/main" id="{6782B826-53F5-4E39-A7C6-1E13140409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99214" y="2203058"/>
                <a:ext cx="0" cy="272440"/>
              </a:xfrm>
              <a:prstGeom prst="line">
                <a:avLst/>
              </a:prstGeom>
              <a:ln w="44450">
                <a:solidFill>
                  <a:srgbClr val="FF80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Группа 69">
              <a:extLst>
                <a:ext uri="{FF2B5EF4-FFF2-40B4-BE49-F238E27FC236}">
                  <a16:creationId xmlns:a16="http://schemas.microsoft.com/office/drawing/2014/main" id="{2ABDC0C5-170A-4C73-8F56-CBAD21E042CB}"/>
                </a:ext>
              </a:extLst>
            </p:cNvPr>
            <p:cNvGrpSpPr/>
            <p:nvPr/>
          </p:nvGrpSpPr>
          <p:grpSpPr>
            <a:xfrm>
              <a:off x="3868186" y="5048918"/>
              <a:ext cx="775701" cy="723266"/>
              <a:chOff x="6070283" y="2205997"/>
              <a:chExt cx="775701" cy="723266"/>
            </a:xfrm>
          </p:grpSpPr>
          <p:sp>
            <p:nvSpPr>
              <p:cNvPr id="71" name="Овал 70">
                <a:extLst>
                  <a:ext uri="{FF2B5EF4-FFF2-40B4-BE49-F238E27FC236}">
                    <a16:creationId xmlns:a16="http://schemas.microsoft.com/office/drawing/2014/main" id="{314821DC-3158-4124-A2EF-B1106AAEDEC2}"/>
                  </a:ext>
                </a:extLst>
              </p:cNvPr>
              <p:cNvSpPr/>
              <p:nvPr/>
            </p:nvSpPr>
            <p:spPr>
              <a:xfrm>
                <a:off x="6114718" y="2402365"/>
                <a:ext cx="514350" cy="514350"/>
              </a:xfrm>
              <a:prstGeom prst="ellipse">
                <a:avLst/>
              </a:prstGeom>
              <a:noFill/>
              <a:ln>
                <a:noFill/>
              </a:ln>
              <a:scene3d>
                <a:camera prst="orthographicFront"/>
                <a:lightRig rig="threePt" dir="t"/>
              </a:scene3d>
              <a:sp3d contourW="88900">
                <a:contourClr>
                  <a:srgbClr val="43C182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2" name="Скругленный прямоугольник 40">
                <a:extLst>
                  <a:ext uri="{FF2B5EF4-FFF2-40B4-BE49-F238E27FC236}">
                    <a16:creationId xmlns:a16="http://schemas.microsoft.com/office/drawing/2014/main" id="{9AD446E1-B5E7-4D6E-9567-6797EE1C3044}"/>
                  </a:ext>
                </a:extLst>
              </p:cNvPr>
              <p:cNvSpPr/>
              <p:nvPr/>
            </p:nvSpPr>
            <p:spPr>
              <a:xfrm>
                <a:off x="6070283" y="2457150"/>
                <a:ext cx="652957" cy="472113"/>
              </a:xfrm>
              <a:prstGeom prst="roundRect">
                <a:avLst>
                  <a:gd name="adj" fmla="val 29593"/>
                </a:avLst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2400" b="1" dirty="0">
                    <a:solidFill>
                      <a:schemeClr val="bg1">
                        <a:lumMod val="75000"/>
                      </a:schemeClr>
                    </a:solidFill>
                    <a:latin typeface="PFBagueRoundPro-Black" panose="02000503000000020004" pitchFamily="50" charset="0"/>
                  </a:rPr>
                  <a:t>0</a:t>
                </a:r>
                <a:r>
                  <a:rPr lang="ru-RU" sz="2400" b="1" dirty="0">
                    <a:solidFill>
                      <a:srgbClr val="8E4221"/>
                    </a:solidFill>
                    <a:latin typeface="PFBagueRoundPro-Black" panose="02000503000000020004" pitchFamily="50" charset="0"/>
                  </a:rPr>
                  <a:t>2</a:t>
                </a:r>
              </a:p>
            </p:txBody>
          </p:sp>
          <p:sp>
            <p:nvSpPr>
              <p:cNvPr id="73" name="Равнобедренный треугольник 72">
                <a:extLst>
                  <a:ext uri="{FF2B5EF4-FFF2-40B4-BE49-F238E27FC236}">
                    <a16:creationId xmlns:a16="http://schemas.microsoft.com/office/drawing/2014/main" id="{3048BB31-3473-40A0-99EC-FD5D25C6F936}"/>
                  </a:ext>
                </a:extLst>
              </p:cNvPr>
              <p:cNvSpPr/>
              <p:nvPr/>
            </p:nvSpPr>
            <p:spPr>
              <a:xfrm rot="5618077">
                <a:off x="6651270" y="2544677"/>
                <a:ext cx="191568" cy="197860"/>
              </a:xfrm>
              <a:prstGeom prst="triangle">
                <a:avLst/>
              </a:prstGeom>
              <a:solidFill>
                <a:srgbClr val="FF800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74" name="Прямая соединительная линия 73">
                <a:extLst>
                  <a:ext uri="{FF2B5EF4-FFF2-40B4-BE49-F238E27FC236}">
                    <a16:creationId xmlns:a16="http://schemas.microsoft.com/office/drawing/2014/main" id="{EA1D9873-1046-43DE-8B52-596D2315DE2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99214" y="2205997"/>
                <a:ext cx="2166" cy="269501"/>
              </a:xfrm>
              <a:prstGeom prst="line">
                <a:avLst/>
              </a:prstGeom>
              <a:ln w="44450">
                <a:solidFill>
                  <a:srgbClr val="FF80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Группа 75">
              <a:extLst>
                <a:ext uri="{FF2B5EF4-FFF2-40B4-BE49-F238E27FC236}">
                  <a16:creationId xmlns:a16="http://schemas.microsoft.com/office/drawing/2014/main" id="{CD1E9228-0AD9-4D5C-8A55-E8D70CFEA830}"/>
                </a:ext>
              </a:extLst>
            </p:cNvPr>
            <p:cNvGrpSpPr/>
            <p:nvPr/>
          </p:nvGrpSpPr>
          <p:grpSpPr>
            <a:xfrm>
              <a:off x="2323894" y="5643007"/>
              <a:ext cx="751887" cy="786721"/>
              <a:chOff x="6070283" y="2142542"/>
              <a:chExt cx="751887" cy="786721"/>
            </a:xfrm>
          </p:grpSpPr>
          <p:sp>
            <p:nvSpPr>
              <p:cNvPr id="77" name="Овал 76">
                <a:extLst>
                  <a:ext uri="{FF2B5EF4-FFF2-40B4-BE49-F238E27FC236}">
                    <a16:creationId xmlns:a16="http://schemas.microsoft.com/office/drawing/2014/main" id="{4C027194-B84E-4307-BDD6-75B1B978B58C}"/>
                  </a:ext>
                </a:extLst>
              </p:cNvPr>
              <p:cNvSpPr/>
              <p:nvPr/>
            </p:nvSpPr>
            <p:spPr>
              <a:xfrm>
                <a:off x="6122090" y="2407154"/>
                <a:ext cx="514350" cy="514350"/>
              </a:xfrm>
              <a:prstGeom prst="ellipse">
                <a:avLst/>
              </a:prstGeom>
              <a:noFill/>
              <a:ln>
                <a:noFill/>
              </a:ln>
              <a:scene3d>
                <a:camera prst="orthographicFront"/>
                <a:lightRig rig="threePt" dir="t"/>
              </a:scene3d>
              <a:sp3d contourW="88900">
                <a:contourClr>
                  <a:srgbClr val="43C182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8" name="Скругленный прямоугольник 40">
                <a:extLst>
                  <a:ext uri="{FF2B5EF4-FFF2-40B4-BE49-F238E27FC236}">
                    <a16:creationId xmlns:a16="http://schemas.microsoft.com/office/drawing/2014/main" id="{7E2642AA-FBD7-4357-8F7D-9259E4FB8CF9}"/>
                  </a:ext>
                </a:extLst>
              </p:cNvPr>
              <p:cNvSpPr/>
              <p:nvPr/>
            </p:nvSpPr>
            <p:spPr>
              <a:xfrm>
                <a:off x="6070283" y="2457150"/>
                <a:ext cx="652957" cy="472113"/>
              </a:xfrm>
              <a:prstGeom prst="roundRect">
                <a:avLst>
                  <a:gd name="adj" fmla="val 29593"/>
                </a:avLst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2400" b="1" dirty="0">
                    <a:solidFill>
                      <a:schemeClr val="bg1">
                        <a:lumMod val="75000"/>
                      </a:schemeClr>
                    </a:solidFill>
                    <a:latin typeface="PFBagueRoundPro-Black" panose="02000503000000020004" pitchFamily="50" charset="0"/>
                  </a:rPr>
                  <a:t>0</a:t>
                </a:r>
                <a:r>
                  <a:rPr lang="ru-RU" sz="2400" b="1" dirty="0">
                    <a:solidFill>
                      <a:srgbClr val="8E4221"/>
                    </a:solidFill>
                    <a:latin typeface="PFBagueRoundPro-Black" panose="02000503000000020004" pitchFamily="50" charset="0"/>
                  </a:rPr>
                  <a:t>1</a:t>
                </a:r>
              </a:p>
            </p:txBody>
          </p:sp>
          <p:sp>
            <p:nvSpPr>
              <p:cNvPr id="79" name="Равнобедренный треугольник 78">
                <a:extLst>
                  <a:ext uri="{FF2B5EF4-FFF2-40B4-BE49-F238E27FC236}">
                    <a16:creationId xmlns:a16="http://schemas.microsoft.com/office/drawing/2014/main" id="{F50E2FF8-C8DB-48C8-80E3-F6632417F6A5}"/>
                  </a:ext>
                </a:extLst>
              </p:cNvPr>
              <p:cNvSpPr/>
              <p:nvPr/>
            </p:nvSpPr>
            <p:spPr>
              <a:xfrm rot="5744791">
                <a:off x="6627456" y="2590781"/>
                <a:ext cx="191568" cy="197860"/>
              </a:xfrm>
              <a:prstGeom prst="triangle">
                <a:avLst/>
              </a:prstGeom>
              <a:solidFill>
                <a:srgbClr val="FF800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cxnSp>
            <p:nvCxnSpPr>
              <p:cNvPr id="80" name="Прямая соединительная линия 79">
                <a:extLst>
                  <a:ext uri="{FF2B5EF4-FFF2-40B4-BE49-F238E27FC236}">
                    <a16:creationId xmlns:a16="http://schemas.microsoft.com/office/drawing/2014/main" id="{45175457-4EA1-4940-A4C5-A9B78B5AC1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99214" y="2142542"/>
                <a:ext cx="0" cy="332956"/>
              </a:xfrm>
              <a:prstGeom prst="line">
                <a:avLst/>
              </a:prstGeom>
              <a:ln w="44450">
                <a:solidFill>
                  <a:srgbClr val="FF80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8" name="Овал 87">
            <a:extLst>
              <a:ext uri="{FF2B5EF4-FFF2-40B4-BE49-F238E27FC236}">
                <a16:creationId xmlns:a16="http://schemas.microsoft.com/office/drawing/2014/main" id="{7476264A-D6C5-4DCC-8A08-7CEABCFDD05E}"/>
              </a:ext>
            </a:extLst>
          </p:cNvPr>
          <p:cNvSpPr/>
          <p:nvPr/>
        </p:nvSpPr>
        <p:spPr>
          <a:xfrm rot="494478">
            <a:off x="10754882" y="370419"/>
            <a:ext cx="918414" cy="941462"/>
          </a:xfrm>
          <a:prstGeom prst="ellipse">
            <a:avLst/>
          </a:prstGeom>
          <a:solidFill>
            <a:srgbClr val="FF8003"/>
          </a:solidFill>
          <a:ln>
            <a:noFill/>
          </a:ln>
          <a:effectLst>
            <a:glow rad="190500">
              <a:schemeClr val="bg1">
                <a:lumMod val="75000"/>
                <a:alpha val="27000"/>
              </a:schemeClr>
            </a:glow>
            <a:innerShdw blurRad="406400" dist="38100" dir="8100000">
              <a:prstClr val="black">
                <a:alpha val="26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751245-6D55-8B37-734C-E9EB92370FA0}"/>
              </a:ext>
            </a:extLst>
          </p:cNvPr>
          <p:cNvSpPr txBox="1"/>
          <p:nvPr/>
        </p:nvSpPr>
        <p:spPr>
          <a:xfrm>
            <a:off x="6550827" y="2973239"/>
            <a:ext cx="351194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100000"/>
              </a:lnSpc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</a:rPr>
              <a:t>Оптимизация процесса предоставления социальной помощи и социальных услуг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366DA77D-6C81-50FD-E286-5835448B0383}"/>
              </a:ext>
            </a:extLst>
          </p:cNvPr>
          <p:cNvSpPr/>
          <p:nvPr/>
        </p:nvSpPr>
        <p:spPr>
          <a:xfrm>
            <a:off x="1709561" y="5486230"/>
            <a:ext cx="514350" cy="514350"/>
          </a:xfrm>
          <a:prstGeom prst="ellipse">
            <a:avLst/>
          </a:prstGeom>
          <a:noFill/>
          <a:ln w="107950">
            <a:solidFill>
              <a:srgbClr val="FF80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FEA6B075-6E60-A9C8-17E2-9275CEB19BB8}"/>
              </a:ext>
            </a:extLst>
          </p:cNvPr>
          <p:cNvSpPr/>
          <p:nvPr/>
        </p:nvSpPr>
        <p:spPr>
          <a:xfrm>
            <a:off x="3261986" y="4830171"/>
            <a:ext cx="514350" cy="514350"/>
          </a:xfrm>
          <a:prstGeom prst="ellipse">
            <a:avLst/>
          </a:prstGeom>
          <a:noFill/>
          <a:ln w="107950">
            <a:solidFill>
              <a:srgbClr val="FF80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EEAD8D02-A1BF-D804-A55E-6158C00A0657}"/>
              </a:ext>
            </a:extLst>
          </p:cNvPr>
          <p:cNvSpPr/>
          <p:nvPr/>
        </p:nvSpPr>
        <p:spPr>
          <a:xfrm>
            <a:off x="4494961" y="4072840"/>
            <a:ext cx="514350" cy="514350"/>
          </a:xfrm>
          <a:prstGeom prst="ellipse">
            <a:avLst/>
          </a:prstGeom>
          <a:noFill/>
          <a:ln w="107950">
            <a:solidFill>
              <a:srgbClr val="FF80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E8CDE13E-5985-A6F1-76EF-93630C9A6E19}"/>
              </a:ext>
            </a:extLst>
          </p:cNvPr>
          <p:cNvSpPr/>
          <p:nvPr/>
        </p:nvSpPr>
        <p:spPr>
          <a:xfrm>
            <a:off x="5780906" y="3186385"/>
            <a:ext cx="514350" cy="514350"/>
          </a:xfrm>
          <a:prstGeom prst="ellipse">
            <a:avLst/>
          </a:prstGeom>
          <a:noFill/>
          <a:ln w="114300">
            <a:solidFill>
              <a:srgbClr val="FF80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49D39B70-7017-B668-CB38-2CE0A1FB19C3}"/>
              </a:ext>
            </a:extLst>
          </p:cNvPr>
          <p:cNvSpPr/>
          <p:nvPr/>
        </p:nvSpPr>
        <p:spPr>
          <a:xfrm>
            <a:off x="6853806" y="2143686"/>
            <a:ext cx="514350" cy="514350"/>
          </a:xfrm>
          <a:prstGeom prst="ellipse">
            <a:avLst/>
          </a:prstGeom>
          <a:noFill/>
          <a:ln w="107950">
            <a:solidFill>
              <a:srgbClr val="FF80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EC2BBC-4E68-A688-6318-85FE9DA4B476}"/>
              </a:ext>
            </a:extLst>
          </p:cNvPr>
          <p:cNvSpPr txBox="1"/>
          <p:nvPr/>
        </p:nvSpPr>
        <p:spPr>
          <a:xfrm>
            <a:off x="240438" y="1240166"/>
            <a:ext cx="45645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инновационных проектов и программ</a:t>
            </a:r>
          </a:p>
          <a:p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цифровой экосистемы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2D8A80-64BF-602D-3A6F-1698D6ACB122}"/>
              </a:ext>
            </a:extLst>
          </p:cNvPr>
          <p:cNvSpPr txBox="1"/>
          <p:nvPr/>
        </p:nvSpPr>
        <p:spPr>
          <a:xfrm>
            <a:off x="7738579" y="4734797"/>
            <a:ext cx="430102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Аккумуляция ресурсов учреждения и </a:t>
            </a:r>
            <a:r>
              <a:rPr lang="ru-RU" sz="16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соцпартнеров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профессиональных компетенций персонала</a:t>
            </a:r>
          </a:p>
        </p:txBody>
      </p:sp>
    </p:spTree>
    <p:extLst>
      <p:ext uri="{BB962C8B-B14F-4D97-AF65-F5344CB8AC3E}">
        <p14:creationId xmlns:p14="http://schemas.microsoft.com/office/powerpoint/2010/main" val="58292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E18793-CBF0-C7EC-A72A-B64B5F680BC9}"/>
              </a:ext>
            </a:extLst>
          </p:cNvPr>
          <p:cNvSpPr txBox="1"/>
          <p:nvPr/>
        </p:nvSpPr>
        <p:spPr>
          <a:xfrm>
            <a:off x="9119007" y="452886"/>
            <a:ext cx="464490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3900" b="1" dirty="0">
                <a:solidFill>
                  <a:schemeClr val="bg2">
                    <a:lumMod val="50000"/>
                  </a:schemeClr>
                </a:solidFill>
                <a:latin typeface="Montserrat Black" panose="00000A00000000000000" pitchFamily="2" charset="-52"/>
              </a:rPr>
              <a:t>5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99635DD4-01E2-91E0-4190-BB1734BC8CB5}"/>
              </a:ext>
            </a:extLst>
          </p:cNvPr>
          <p:cNvSpPr/>
          <p:nvPr/>
        </p:nvSpPr>
        <p:spPr>
          <a:xfrm>
            <a:off x="9881447" y="3647402"/>
            <a:ext cx="2270773" cy="46490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  <a:alpha val="0"/>
                </a:schemeClr>
              </a:gs>
              <a:gs pos="0">
                <a:srgbClr val="FF8003">
                  <a:alpha val="44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10A338B-0C35-10BA-49EA-0D5654F92212}"/>
              </a:ext>
            </a:extLst>
          </p:cNvPr>
          <p:cNvSpPr/>
          <p:nvPr/>
        </p:nvSpPr>
        <p:spPr>
          <a:xfrm>
            <a:off x="7407826" y="27313"/>
            <a:ext cx="2483594" cy="68452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85800" dist="38100" sx="111000" sy="1110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5A5282-534E-2340-8235-34A5747FEFD8}"/>
              </a:ext>
            </a:extLst>
          </p:cNvPr>
          <p:cNvSpPr txBox="1"/>
          <p:nvPr/>
        </p:nvSpPr>
        <p:spPr>
          <a:xfrm>
            <a:off x="6558206" y="486770"/>
            <a:ext cx="324696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3900" b="1" dirty="0">
                <a:solidFill>
                  <a:srgbClr val="ADB2B8"/>
                </a:solidFill>
                <a:latin typeface="Montserrat Black" panose="00000A00000000000000" pitchFamily="2" charset="-52"/>
              </a:rPr>
              <a:t>4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E24516D-0763-5F01-5567-FB0562852A42}"/>
              </a:ext>
            </a:extLst>
          </p:cNvPr>
          <p:cNvSpPr/>
          <p:nvPr/>
        </p:nvSpPr>
        <p:spPr>
          <a:xfrm>
            <a:off x="7396940" y="3647402"/>
            <a:ext cx="2483594" cy="45719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  <a:alpha val="0"/>
                </a:schemeClr>
              </a:gs>
              <a:gs pos="0">
                <a:srgbClr val="FF8003">
                  <a:alpha val="44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E6055A3-F67F-F2EE-111D-F7A900026E89}"/>
              </a:ext>
            </a:extLst>
          </p:cNvPr>
          <p:cNvSpPr/>
          <p:nvPr/>
        </p:nvSpPr>
        <p:spPr>
          <a:xfrm>
            <a:off x="4909923" y="14613"/>
            <a:ext cx="2500909" cy="68579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85800" dist="38100" sx="111000" sy="1110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09E88D-61CC-2BA3-27F7-85C45921A410}"/>
              </a:ext>
            </a:extLst>
          </p:cNvPr>
          <p:cNvSpPr txBox="1"/>
          <p:nvPr/>
        </p:nvSpPr>
        <p:spPr>
          <a:xfrm>
            <a:off x="4205788" y="452886"/>
            <a:ext cx="36806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3900" b="1" dirty="0">
                <a:solidFill>
                  <a:srgbClr val="D3D7DA"/>
                </a:solidFill>
                <a:latin typeface="Montserrat Black" panose="00000A00000000000000" pitchFamily="2" charset="-52"/>
              </a:rPr>
              <a:t>3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0D5A3A7-7BA5-CF45-0246-22522AA99333}"/>
              </a:ext>
            </a:extLst>
          </p:cNvPr>
          <p:cNvSpPr/>
          <p:nvPr/>
        </p:nvSpPr>
        <p:spPr>
          <a:xfrm>
            <a:off x="4937918" y="3647402"/>
            <a:ext cx="2270773" cy="46490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  <a:alpha val="0"/>
                </a:schemeClr>
              </a:gs>
              <a:gs pos="0">
                <a:srgbClr val="FF8003">
                  <a:alpha val="44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3FFAD53-7B08-4EF0-47E1-DDD18FBD98D7}"/>
              </a:ext>
            </a:extLst>
          </p:cNvPr>
          <p:cNvSpPr/>
          <p:nvPr/>
        </p:nvSpPr>
        <p:spPr>
          <a:xfrm>
            <a:off x="2460304" y="27313"/>
            <a:ext cx="2483742" cy="68452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85800" dist="38100" sx="111000" sy="1110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AB3816-C59C-BB9F-6BAC-F62948BEA79F}"/>
              </a:ext>
            </a:extLst>
          </p:cNvPr>
          <p:cNvSpPr txBox="1"/>
          <p:nvPr/>
        </p:nvSpPr>
        <p:spPr>
          <a:xfrm>
            <a:off x="1794785" y="486770"/>
            <a:ext cx="4142801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39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Montserrat Black" panose="00000A00000000000000" pitchFamily="2" charset="-52"/>
              </a:rPr>
              <a:t>2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5498BF4-56C3-3DD3-E311-AEAC755238EC}"/>
              </a:ext>
            </a:extLst>
          </p:cNvPr>
          <p:cNvSpPr/>
          <p:nvPr/>
        </p:nvSpPr>
        <p:spPr>
          <a:xfrm>
            <a:off x="2455249" y="3647402"/>
            <a:ext cx="2270773" cy="46490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  <a:alpha val="0"/>
                </a:schemeClr>
              </a:gs>
              <a:gs pos="0">
                <a:srgbClr val="FF8003">
                  <a:alpha val="44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9256931-D5BD-25C0-F415-21627185BDF6}"/>
              </a:ext>
            </a:extLst>
          </p:cNvPr>
          <p:cNvSpPr/>
          <p:nvPr/>
        </p:nvSpPr>
        <p:spPr>
          <a:xfrm>
            <a:off x="-15421" y="6349"/>
            <a:ext cx="2470670" cy="68141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85800" dist="38100" sx="111000" sy="1110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9A01E4-46A6-8501-3CA9-67968B8CEAA6}"/>
              </a:ext>
            </a:extLst>
          </p:cNvPr>
          <p:cNvSpPr txBox="1"/>
          <p:nvPr/>
        </p:nvSpPr>
        <p:spPr>
          <a:xfrm>
            <a:off x="18660" y="486770"/>
            <a:ext cx="277693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3900" b="1" dirty="0">
                <a:solidFill>
                  <a:srgbClr val="FF8003"/>
                </a:solidFill>
                <a:latin typeface="Montserrat Black" panose="00000A00000000000000" pitchFamily="2" charset="-52"/>
              </a:rPr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00F891-B7A9-5E34-B414-8D278DB94F70}"/>
              </a:ext>
            </a:extLst>
          </p:cNvPr>
          <p:cNvSpPr txBox="1"/>
          <p:nvPr/>
        </p:nvSpPr>
        <p:spPr>
          <a:xfrm>
            <a:off x="299174" y="5158518"/>
            <a:ext cx="19704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i="1" dirty="0"/>
              <a:t>Принцип</a:t>
            </a:r>
          </a:p>
          <a:p>
            <a:r>
              <a:rPr lang="ru-RU" sz="1400" b="0" i="1" dirty="0"/>
              <a:t>«единого окна»,</a:t>
            </a:r>
          </a:p>
          <a:p>
            <a:r>
              <a:rPr lang="ru-RU" sz="1400" b="0" i="1" dirty="0"/>
              <a:t>проактивное</a:t>
            </a:r>
          </a:p>
          <a:p>
            <a:r>
              <a:rPr lang="ru-RU" sz="1400" b="0" i="1" dirty="0"/>
              <a:t>информирование</a:t>
            </a:r>
          </a:p>
          <a:p>
            <a:r>
              <a:rPr lang="ru-RU" sz="1400" b="0" i="1" dirty="0"/>
              <a:t>населения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2E5177D-C3AC-DB47-E67E-A37A9F6F188B}"/>
              </a:ext>
            </a:extLst>
          </p:cNvPr>
          <p:cNvSpPr txBox="1"/>
          <p:nvPr/>
        </p:nvSpPr>
        <p:spPr>
          <a:xfrm>
            <a:off x="7578309" y="4423547"/>
            <a:ext cx="23131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 b="0" i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dirty="0"/>
              <a:t>Трансформация</a:t>
            </a:r>
          </a:p>
          <a:p>
            <a:r>
              <a:rPr lang="ru-RU" sz="1400" dirty="0"/>
              <a:t>от «трудной жизненной ситуации» до </a:t>
            </a:r>
          </a:p>
          <a:p>
            <a:r>
              <a:rPr lang="ru-RU" sz="1400" dirty="0"/>
              <a:t>«жизненной ситуации»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C0FEA5-FD4B-BCC9-F448-57A65CFFEA6B}"/>
              </a:ext>
            </a:extLst>
          </p:cNvPr>
          <p:cNvSpPr txBox="1"/>
          <p:nvPr/>
        </p:nvSpPr>
        <p:spPr>
          <a:xfrm>
            <a:off x="268758" y="3854282"/>
            <a:ext cx="200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dirty="0"/>
              <a:t>МОДЕРНИЗАЦИЯ</a:t>
            </a:r>
          </a:p>
          <a:p>
            <a:r>
              <a:rPr lang="ru-RU" dirty="0"/>
              <a:t>СОЦИАЛЬНЫХ</a:t>
            </a:r>
          </a:p>
          <a:p>
            <a:r>
              <a:rPr lang="ru-RU" dirty="0"/>
              <a:t>СЕРВИСОВ</a:t>
            </a:r>
          </a:p>
          <a:p>
            <a:r>
              <a:rPr lang="ru-RU" dirty="0"/>
              <a:t>ДЛЯ СЕМЕЙ</a:t>
            </a:r>
          </a:p>
          <a:p>
            <a:r>
              <a:rPr lang="ru-RU" dirty="0"/>
              <a:t>ЦЕЛЕВЫХ ГРУПП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A6F48-D839-46CD-2317-C69CE16400AC}"/>
              </a:ext>
            </a:extLst>
          </p:cNvPr>
          <p:cNvSpPr txBox="1"/>
          <p:nvPr/>
        </p:nvSpPr>
        <p:spPr>
          <a:xfrm>
            <a:off x="2602385" y="4470014"/>
            <a:ext cx="2272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i="1" dirty="0"/>
              <a:t>Увеличение получателей социальных услуг, обратившихся за помощью:</a:t>
            </a:r>
          </a:p>
          <a:p>
            <a:r>
              <a:rPr lang="ru-RU" sz="1400" b="0" i="1" dirty="0"/>
              <a:t>члены семей участников СВО, функциональные семьи, молодые семьи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94D27C-9876-25FC-FF8C-1F8F0EB95317}"/>
              </a:ext>
            </a:extLst>
          </p:cNvPr>
          <p:cNvSpPr txBox="1"/>
          <p:nvPr/>
        </p:nvSpPr>
        <p:spPr>
          <a:xfrm>
            <a:off x="2586397" y="3854282"/>
            <a:ext cx="200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dirty="0"/>
              <a:t>РАСШИРЕНИЕ</a:t>
            </a:r>
          </a:p>
          <a:p>
            <a:r>
              <a:rPr lang="ru-RU" dirty="0"/>
              <a:t>ЦЕЛЕВЫХ ГРУПП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972108-40B8-873A-3BA3-3F54B1A5EFB7}"/>
              </a:ext>
            </a:extLst>
          </p:cNvPr>
          <p:cNvSpPr txBox="1"/>
          <p:nvPr/>
        </p:nvSpPr>
        <p:spPr>
          <a:xfrm>
            <a:off x="5055896" y="4672782"/>
            <a:ext cx="22666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b="0" i="1" dirty="0"/>
              <a:t>Увеличение на 11% количества обращений </a:t>
            </a:r>
          </a:p>
          <a:p>
            <a:r>
              <a:rPr lang="ru-RU" sz="1400" b="0" i="1" dirty="0"/>
              <a:t>и получателей социальных услуг,</a:t>
            </a:r>
          </a:p>
          <a:p>
            <a:r>
              <a:rPr lang="ru-RU" sz="1400" b="0" i="1" dirty="0"/>
              <a:t>на 13 % - количество предоставленных услуг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7CF917-1C70-A7B1-C8B9-361D4466A41C}"/>
              </a:ext>
            </a:extLst>
          </p:cNvPr>
          <p:cNvSpPr txBox="1"/>
          <p:nvPr/>
        </p:nvSpPr>
        <p:spPr>
          <a:xfrm>
            <a:off x="5029354" y="3844898"/>
            <a:ext cx="2546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dirty="0"/>
              <a:t>РАСШИРЕНИЕ</a:t>
            </a:r>
          </a:p>
          <a:p>
            <a:r>
              <a:rPr lang="ru-RU" dirty="0"/>
              <a:t>СПЕКТРА </a:t>
            </a:r>
          </a:p>
          <a:p>
            <a:r>
              <a:rPr lang="ru-RU" dirty="0"/>
              <a:t>ОБРАЩЕНИЙ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490107-5650-65AF-C0E0-18DEE734BB9E}"/>
              </a:ext>
            </a:extLst>
          </p:cNvPr>
          <p:cNvSpPr txBox="1"/>
          <p:nvPr/>
        </p:nvSpPr>
        <p:spPr>
          <a:xfrm>
            <a:off x="7559575" y="3854282"/>
            <a:ext cx="2546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dirty="0"/>
              <a:t>АКТИВИЗАЦИЯ</a:t>
            </a:r>
          </a:p>
          <a:p>
            <a:r>
              <a:rPr lang="ru-RU" dirty="0"/>
              <a:t>РЕСУРСОВ СЕМЬИ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95CED1-755C-7E67-AA8E-A0E495D90711}"/>
              </a:ext>
            </a:extLst>
          </p:cNvPr>
          <p:cNvSpPr txBox="1"/>
          <p:nvPr/>
        </p:nvSpPr>
        <p:spPr>
          <a:xfrm>
            <a:off x="9991817" y="3854282"/>
            <a:ext cx="2677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dirty="0"/>
              <a:t>УВЕЛИЧЕНИЕ</a:t>
            </a:r>
          </a:p>
          <a:p>
            <a:r>
              <a:rPr lang="ru-RU" dirty="0"/>
              <a:t>ВОВЛЕЧЕННОСТИ </a:t>
            </a:r>
          </a:p>
          <a:p>
            <a:r>
              <a:rPr lang="ru-RU" dirty="0"/>
              <a:t>НКО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CB6068-95F1-D296-1B55-372F72C95766}"/>
              </a:ext>
            </a:extLst>
          </p:cNvPr>
          <p:cNvSpPr txBox="1"/>
          <p:nvPr/>
        </p:nvSpPr>
        <p:spPr>
          <a:xfrm>
            <a:off x="9991818" y="4724059"/>
            <a:ext cx="20731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 b="0" i="1">
                <a:solidFill>
                  <a:srgbClr val="683C28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r>
              <a:rPr lang="ru-RU" sz="1400" dirty="0"/>
              <a:t>Проведено более 50 мероприятий </a:t>
            </a:r>
          </a:p>
          <a:p>
            <a:r>
              <a:rPr lang="ru-RU" sz="1400" dirty="0"/>
              <a:t>с привлечением 25 представителей социально</a:t>
            </a:r>
          </a:p>
          <a:p>
            <a:r>
              <a:rPr lang="ru-RU" sz="1400" dirty="0"/>
              <a:t>ориентированных некоммерческих организаций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E334E4A-25F3-769B-B4BE-3A3DE44221F8}"/>
              </a:ext>
            </a:extLst>
          </p:cNvPr>
          <p:cNvSpPr/>
          <p:nvPr/>
        </p:nvSpPr>
        <p:spPr>
          <a:xfrm flipV="1">
            <a:off x="-25394" y="-6901"/>
            <a:ext cx="12242788" cy="51306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8003">
                  <a:alpha val="4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C24A7F3-1EC9-CE36-0C8E-FF9651B4C699}"/>
              </a:ext>
            </a:extLst>
          </p:cNvPr>
          <p:cNvSpPr/>
          <p:nvPr/>
        </p:nvSpPr>
        <p:spPr>
          <a:xfrm>
            <a:off x="-11904" y="6393759"/>
            <a:ext cx="12231353" cy="48179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8003">
                  <a:alpha val="4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B1E7E3-45A8-A2DB-E5F2-2CA18A994253}"/>
              </a:ext>
            </a:extLst>
          </p:cNvPr>
          <p:cNvSpPr txBox="1"/>
          <p:nvPr/>
        </p:nvSpPr>
        <p:spPr>
          <a:xfrm>
            <a:off x="510427" y="304746"/>
            <a:ext cx="117832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3200">
                <a:solidFill>
                  <a:schemeClr val="bg1"/>
                </a:solidFill>
                <a:latin typeface="PFBagueRoundPro-Black" panose="02000503000000020004" pitchFamily="50" charset="0"/>
              </a:defRPr>
            </a:lvl1pPr>
          </a:lstStyle>
          <a:p>
            <a:pPr algn="l"/>
            <a:r>
              <a:rPr lang="ru-RU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СОЦИАЛЬНЫЕ ЭФФЕКТЫ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6782E50-FA3C-E8D4-6FBF-3FD9166A7342}"/>
              </a:ext>
            </a:extLst>
          </p:cNvPr>
          <p:cNvSpPr/>
          <p:nvPr/>
        </p:nvSpPr>
        <p:spPr>
          <a:xfrm>
            <a:off x="-35367" y="3647402"/>
            <a:ext cx="2270773" cy="46490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  <a:alpha val="0"/>
                </a:schemeClr>
              </a:gs>
              <a:gs pos="0">
                <a:srgbClr val="FF8003">
                  <a:alpha val="44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508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83875D44-8D17-43CB-BAE9-158DAB5318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951056">
            <a:off x="-10873508" y="2815424"/>
            <a:ext cx="14224528" cy="7927451"/>
          </a:xfrm>
          <a:custGeom>
            <a:avLst/>
            <a:gdLst>
              <a:gd name="connsiteX0" fmla="*/ 4131707 w 14224528"/>
              <a:gd name="connsiteY0" fmla="*/ 0 h 7927451"/>
              <a:gd name="connsiteX1" fmla="*/ 14224528 w 14224528"/>
              <a:gd name="connsiteY1" fmla="*/ 5250051 h 7927451"/>
              <a:gd name="connsiteX2" fmla="*/ 14224528 w 14224528"/>
              <a:gd name="connsiteY2" fmla="*/ 7927451 h 7927451"/>
              <a:gd name="connsiteX3" fmla="*/ 0 w 14224528"/>
              <a:gd name="connsiteY3" fmla="*/ 7927451 h 7927451"/>
              <a:gd name="connsiteX4" fmla="*/ 0 w 14224528"/>
              <a:gd name="connsiteY4" fmla="*/ 0 h 7927451"/>
              <a:gd name="connsiteX5" fmla="*/ 14224528 w 14224528"/>
              <a:gd name="connsiteY5" fmla="*/ 0 h 7927451"/>
              <a:gd name="connsiteX6" fmla="*/ 14224528 w 14224528"/>
              <a:gd name="connsiteY6" fmla="*/ 88072 h 7927451"/>
              <a:gd name="connsiteX7" fmla="*/ 14055216 w 14224528"/>
              <a:gd name="connsiteY7" fmla="*/ 0 h 7927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24528" h="7927451">
                <a:moveTo>
                  <a:pt x="4131707" y="0"/>
                </a:moveTo>
                <a:lnTo>
                  <a:pt x="14224528" y="5250051"/>
                </a:lnTo>
                <a:lnTo>
                  <a:pt x="14224528" y="7927451"/>
                </a:lnTo>
                <a:lnTo>
                  <a:pt x="0" y="7927451"/>
                </a:lnTo>
                <a:lnTo>
                  <a:pt x="0" y="0"/>
                </a:lnTo>
                <a:close/>
                <a:moveTo>
                  <a:pt x="14224528" y="0"/>
                </a:moveTo>
                <a:lnTo>
                  <a:pt x="14224528" y="88072"/>
                </a:lnTo>
                <a:lnTo>
                  <a:pt x="14055216" y="0"/>
                </a:lnTo>
                <a:close/>
              </a:path>
            </a:pathLst>
          </a:custGeom>
          <a:noFill/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F4C504-6FC7-1520-4873-2D99D52BA088}"/>
              </a:ext>
            </a:extLst>
          </p:cNvPr>
          <p:cNvSpPr txBox="1"/>
          <p:nvPr/>
        </p:nvSpPr>
        <p:spPr>
          <a:xfrm>
            <a:off x="584255" y="338296"/>
            <a:ext cx="109823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800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ТИРАЖИРОВАНИЕ  ОПЫТА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BFD62766-4751-A9F5-DC7E-C14A02126F11}"/>
              </a:ext>
            </a:extLst>
          </p:cNvPr>
          <p:cNvSpPr/>
          <p:nvPr/>
        </p:nvSpPr>
        <p:spPr>
          <a:xfrm flipV="1">
            <a:off x="-27038" y="-9929"/>
            <a:ext cx="12242788" cy="47649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8003">
                  <a:alpha val="4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олилиния: фигура 97">
            <a:extLst>
              <a:ext uri="{FF2B5EF4-FFF2-40B4-BE49-F238E27FC236}">
                <a16:creationId xmlns:a16="http://schemas.microsoft.com/office/drawing/2014/main" id="{307AE0F3-175C-D1B7-E9B5-5EF61B38EABB}"/>
              </a:ext>
            </a:extLst>
          </p:cNvPr>
          <p:cNvSpPr/>
          <p:nvPr/>
        </p:nvSpPr>
        <p:spPr>
          <a:xfrm>
            <a:off x="1085850" y="1125715"/>
            <a:ext cx="4333875" cy="1055509"/>
          </a:xfrm>
          <a:custGeom>
            <a:avLst/>
            <a:gdLst>
              <a:gd name="connsiteX0" fmla="*/ 0 w 4333875"/>
              <a:gd name="connsiteY0" fmla="*/ 19050 h 19050"/>
              <a:gd name="connsiteX1" fmla="*/ 4333875 w 4333875"/>
              <a:gd name="connsiteY1" fmla="*/ 0 h 19050"/>
              <a:gd name="connsiteX0" fmla="*/ 0 w 4333875"/>
              <a:gd name="connsiteY0" fmla="*/ 271893 h 271893"/>
              <a:gd name="connsiteX1" fmla="*/ 4333875 w 4333875"/>
              <a:gd name="connsiteY1" fmla="*/ 252843 h 271893"/>
              <a:gd name="connsiteX0" fmla="*/ 0 w 4333875"/>
              <a:gd name="connsiteY0" fmla="*/ 331347 h 331347"/>
              <a:gd name="connsiteX1" fmla="*/ 4333875 w 4333875"/>
              <a:gd name="connsiteY1" fmla="*/ 312297 h 33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33875" h="331347">
                <a:moveTo>
                  <a:pt x="0" y="331347"/>
                </a:moveTo>
                <a:cubicBezTo>
                  <a:pt x="654050" y="88779"/>
                  <a:pt x="2736850" y="-264423"/>
                  <a:pt x="4333875" y="312297"/>
                </a:cubicBezTo>
              </a:path>
            </a:pathLst>
          </a:custGeom>
          <a:noFill/>
          <a:ln w="22225">
            <a:solidFill>
              <a:srgbClr val="FF800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олилиния: фигура 98">
            <a:extLst>
              <a:ext uri="{FF2B5EF4-FFF2-40B4-BE49-F238E27FC236}">
                <a16:creationId xmlns:a16="http://schemas.microsoft.com/office/drawing/2014/main" id="{A318EB3B-D580-D39F-14C1-535656F906C6}"/>
              </a:ext>
            </a:extLst>
          </p:cNvPr>
          <p:cNvSpPr/>
          <p:nvPr/>
        </p:nvSpPr>
        <p:spPr>
          <a:xfrm>
            <a:off x="1112992" y="1563460"/>
            <a:ext cx="4324350" cy="1376277"/>
          </a:xfrm>
          <a:custGeom>
            <a:avLst/>
            <a:gdLst>
              <a:gd name="connsiteX0" fmla="*/ 0 w 4333875"/>
              <a:gd name="connsiteY0" fmla="*/ 19050 h 19050"/>
              <a:gd name="connsiteX1" fmla="*/ 4333875 w 4333875"/>
              <a:gd name="connsiteY1" fmla="*/ 0 h 19050"/>
              <a:gd name="connsiteX0" fmla="*/ 0 w 4333875"/>
              <a:gd name="connsiteY0" fmla="*/ 271893 h 271893"/>
              <a:gd name="connsiteX1" fmla="*/ 4333875 w 4333875"/>
              <a:gd name="connsiteY1" fmla="*/ 252843 h 271893"/>
              <a:gd name="connsiteX0" fmla="*/ 0 w 4333875"/>
              <a:gd name="connsiteY0" fmla="*/ 331347 h 331347"/>
              <a:gd name="connsiteX1" fmla="*/ 4333875 w 4333875"/>
              <a:gd name="connsiteY1" fmla="*/ 312297 h 331347"/>
              <a:gd name="connsiteX0" fmla="*/ 0 w 4324350"/>
              <a:gd name="connsiteY0" fmla="*/ 187964 h 432043"/>
              <a:gd name="connsiteX1" fmla="*/ 4324350 w 4324350"/>
              <a:gd name="connsiteY1" fmla="*/ 432043 h 432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24350" h="432043">
                <a:moveTo>
                  <a:pt x="0" y="187964"/>
                </a:moveTo>
                <a:cubicBezTo>
                  <a:pt x="654050" y="-54604"/>
                  <a:pt x="2727325" y="-144677"/>
                  <a:pt x="4324350" y="432043"/>
                </a:cubicBezTo>
              </a:path>
            </a:pathLst>
          </a:custGeom>
          <a:noFill/>
          <a:ln w="22225">
            <a:solidFill>
              <a:srgbClr val="FF800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олилиния: фигура 99">
            <a:extLst>
              <a:ext uri="{FF2B5EF4-FFF2-40B4-BE49-F238E27FC236}">
                <a16:creationId xmlns:a16="http://schemas.microsoft.com/office/drawing/2014/main" id="{9B0789F8-CC84-458B-9706-3A2D189EB31C}"/>
              </a:ext>
            </a:extLst>
          </p:cNvPr>
          <p:cNvSpPr/>
          <p:nvPr/>
        </p:nvSpPr>
        <p:spPr>
          <a:xfrm>
            <a:off x="2802127" y="1382865"/>
            <a:ext cx="2561936" cy="377420"/>
          </a:xfrm>
          <a:custGeom>
            <a:avLst/>
            <a:gdLst>
              <a:gd name="connsiteX0" fmla="*/ 0 w 4333875"/>
              <a:gd name="connsiteY0" fmla="*/ 19050 h 19050"/>
              <a:gd name="connsiteX1" fmla="*/ 4333875 w 4333875"/>
              <a:gd name="connsiteY1" fmla="*/ 0 h 19050"/>
              <a:gd name="connsiteX0" fmla="*/ 0 w 4333875"/>
              <a:gd name="connsiteY0" fmla="*/ 271893 h 271893"/>
              <a:gd name="connsiteX1" fmla="*/ 4333875 w 4333875"/>
              <a:gd name="connsiteY1" fmla="*/ 252843 h 271893"/>
              <a:gd name="connsiteX0" fmla="*/ 0 w 4333875"/>
              <a:gd name="connsiteY0" fmla="*/ 331347 h 331347"/>
              <a:gd name="connsiteX1" fmla="*/ 4333875 w 4333875"/>
              <a:gd name="connsiteY1" fmla="*/ 312297 h 331347"/>
              <a:gd name="connsiteX0" fmla="*/ 0 w 4324350"/>
              <a:gd name="connsiteY0" fmla="*/ 187964 h 432043"/>
              <a:gd name="connsiteX1" fmla="*/ 4324350 w 4324350"/>
              <a:gd name="connsiteY1" fmla="*/ 432043 h 432043"/>
              <a:gd name="connsiteX0" fmla="*/ 54160 w 749485"/>
              <a:gd name="connsiteY0" fmla="*/ 430738 h 430738"/>
              <a:gd name="connsiteX1" fmla="*/ 749485 w 749485"/>
              <a:gd name="connsiteY1" fmla="*/ 268163 h 430738"/>
              <a:gd name="connsiteX0" fmla="*/ 0 w 695325"/>
              <a:gd name="connsiteY0" fmla="*/ 206375 h 206375"/>
              <a:gd name="connsiteX1" fmla="*/ 695325 w 695325"/>
              <a:gd name="connsiteY1" fmla="*/ 43800 h 206375"/>
              <a:gd name="connsiteX0" fmla="*/ 0 w 695325"/>
              <a:gd name="connsiteY0" fmla="*/ 190359 h 190359"/>
              <a:gd name="connsiteX1" fmla="*/ 695325 w 695325"/>
              <a:gd name="connsiteY1" fmla="*/ 27784 h 190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5325" h="190359">
                <a:moveTo>
                  <a:pt x="0" y="190359"/>
                </a:moveTo>
                <a:cubicBezTo>
                  <a:pt x="20205" y="26077"/>
                  <a:pt x="459509" y="-43337"/>
                  <a:pt x="695325" y="27784"/>
                </a:cubicBezTo>
              </a:path>
            </a:pathLst>
          </a:custGeom>
          <a:noFill/>
          <a:ln w="22225">
            <a:solidFill>
              <a:srgbClr val="FF800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олилиния: фигура 100">
            <a:extLst>
              <a:ext uri="{FF2B5EF4-FFF2-40B4-BE49-F238E27FC236}">
                <a16:creationId xmlns:a16="http://schemas.microsoft.com/office/drawing/2014/main" id="{B0E191B6-56CB-8D4C-7F3A-E7B93308A1A9}"/>
              </a:ext>
            </a:extLst>
          </p:cNvPr>
          <p:cNvSpPr/>
          <p:nvPr/>
        </p:nvSpPr>
        <p:spPr>
          <a:xfrm>
            <a:off x="1776412" y="2444013"/>
            <a:ext cx="3617278" cy="2759639"/>
          </a:xfrm>
          <a:custGeom>
            <a:avLst/>
            <a:gdLst>
              <a:gd name="connsiteX0" fmla="*/ 0 w 4333875"/>
              <a:gd name="connsiteY0" fmla="*/ 19050 h 19050"/>
              <a:gd name="connsiteX1" fmla="*/ 4333875 w 4333875"/>
              <a:gd name="connsiteY1" fmla="*/ 0 h 19050"/>
              <a:gd name="connsiteX0" fmla="*/ 0 w 4333875"/>
              <a:gd name="connsiteY0" fmla="*/ 271893 h 271893"/>
              <a:gd name="connsiteX1" fmla="*/ 4333875 w 4333875"/>
              <a:gd name="connsiteY1" fmla="*/ 252843 h 271893"/>
              <a:gd name="connsiteX0" fmla="*/ 0 w 4333875"/>
              <a:gd name="connsiteY0" fmla="*/ 331347 h 331347"/>
              <a:gd name="connsiteX1" fmla="*/ 4333875 w 4333875"/>
              <a:gd name="connsiteY1" fmla="*/ 312297 h 331347"/>
              <a:gd name="connsiteX0" fmla="*/ 0 w 4324350"/>
              <a:gd name="connsiteY0" fmla="*/ 187964 h 432043"/>
              <a:gd name="connsiteX1" fmla="*/ 4324350 w 4324350"/>
              <a:gd name="connsiteY1" fmla="*/ 432043 h 432043"/>
              <a:gd name="connsiteX0" fmla="*/ 0 w 3638550"/>
              <a:gd name="connsiteY0" fmla="*/ 197975 h 419221"/>
              <a:gd name="connsiteX1" fmla="*/ 3638550 w 3638550"/>
              <a:gd name="connsiteY1" fmla="*/ 419221 h 419221"/>
              <a:gd name="connsiteX0" fmla="*/ 0 w 3638550"/>
              <a:gd name="connsiteY0" fmla="*/ 300619 h 521865"/>
              <a:gd name="connsiteX1" fmla="*/ 3638550 w 3638550"/>
              <a:gd name="connsiteY1" fmla="*/ 521865 h 521865"/>
              <a:gd name="connsiteX0" fmla="*/ 0 w 3638550"/>
              <a:gd name="connsiteY0" fmla="*/ 276678 h 497924"/>
              <a:gd name="connsiteX1" fmla="*/ 3638550 w 3638550"/>
              <a:gd name="connsiteY1" fmla="*/ 497924 h 497924"/>
              <a:gd name="connsiteX0" fmla="*/ 0 w 3638550"/>
              <a:gd name="connsiteY0" fmla="*/ 263226 h 484472"/>
              <a:gd name="connsiteX1" fmla="*/ 3638550 w 3638550"/>
              <a:gd name="connsiteY1" fmla="*/ 484472 h 484472"/>
              <a:gd name="connsiteX0" fmla="*/ 0 w 3680114"/>
              <a:gd name="connsiteY0" fmla="*/ 166073 h 830942"/>
              <a:gd name="connsiteX1" fmla="*/ 3680114 w 3680114"/>
              <a:gd name="connsiteY1" fmla="*/ 830942 h 830942"/>
              <a:gd name="connsiteX0" fmla="*/ 0 w 3680114"/>
              <a:gd name="connsiteY0" fmla="*/ 168227 h 833096"/>
              <a:gd name="connsiteX1" fmla="*/ 3680114 w 3680114"/>
              <a:gd name="connsiteY1" fmla="*/ 833096 h 833096"/>
              <a:gd name="connsiteX0" fmla="*/ 0 w 3680114"/>
              <a:gd name="connsiteY0" fmla="*/ 236375 h 901244"/>
              <a:gd name="connsiteX1" fmla="*/ 3680114 w 3680114"/>
              <a:gd name="connsiteY1" fmla="*/ 901244 h 901244"/>
              <a:gd name="connsiteX0" fmla="*/ 0 w 3680114"/>
              <a:gd name="connsiteY0" fmla="*/ 220980 h 885849"/>
              <a:gd name="connsiteX1" fmla="*/ 3680114 w 3680114"/>
              <a:gd name="connsiteY1" fmla="*/ 885849 h 885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80114" h="885849">
                <a:moveTo>
                  <a:pt x="0" y="220980"/>
                </a:moveTo>
                <a:cubicBezTo>
                  <a:pt x="149480" y="-234843"/>
                  <a:pt x="2966820" y="27855"/>
                  <a:pt x="3680114" y="885849"/>
                </a:cubicBezTo>
              </a:path>
            </a:pathLst>
          </a:custGeom>
          <a:noFill/>
          <a:ln w="22225">
            <a:solidFill>
              <a:srgbClr val="FF800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олилиния: фигура 101">
            <a:extLst>
              <a:ext uri="{FF2B5EF4-FFF2-40B4-BE49-F238E27FC236}">
                <a16:creationId xmlns:a16="http://schemas.microsoft.com/office/drawing/2014/main" id="{99E73E4C-D9CB-03C1-6E93-07FE0DB3B3F0}"/>
              </a:ext>
            </a:extLst>
          </p:cNvPr>
          <p:cNvSpPr/>
          <p:nvPr/>
        </p:nvSpPr>
        <p:spPr>
          <a:xfrm rot="941070">
            <a:off x="3782529" y="3408907"/>
            <a:ext cx="1717004" cy="765725"/>
          </a:xfrm>
          <a:custGeom>
            <a:avLst/>
            <a:gdLst>
              <a:gd name="connsiteX0" fmla="*/ 0 w 4333875"/>
              <a:gd name="connsiteY0" fmla="*/ 19050 h 19050"/>
              <a:gd name="connsiteX1" fmla="*/ 4333875 w 4333875"/>
              <a:gd name="connsiteY1" fmla="*/ 0 h 19050"/>
              <a:gd name="connsiteX0" fmla="*/ 0 w 4333875"/>
              <a:gd name="connsiteY0" fmla="*/ 271893 h 271893"/>
              <a:gd name="connsiteX1" fmla="*/ 4333875 w 4333875"/>
              <a:gd name="connsiteY1" fmla="*/ 252843 h 271893"/>
              <a:gd name="connsiteX0" fmla="*/ 0 w 4333875"/>
              <a:gd name="connsiteY0" fmla="*/ 331347 h 331347"/>
              <a:gd name="connsiteX1" fmla="*/ 4333875 w 4333875"/>
              <a:gd name="connsiteY1" fmla="*/ 312297 h 331347"/>
              <a:gd name="connsiteX0" fmla="*/ 0 w 4324350"/>
              <a:gd name="connsiteY0" fmla="*/ 187964 h 432043"/>
              <a:gd name="connsiteX1" fmla="*/ 4324350 w 4324350"/>
              <a:gd name="connsiteY1" fmla="*/ 432043 h 432043"/>
              <a:gd name="connsiteX0" fmla="*/ 0 w 3638550"/>
              <a:gd name="connsiteY0" fmla="*/ 197975 h 419221"/>
              <a:gd name="connsiteX1" fmla="*/ 3638550 w 3638550"/>
              <a:gd name="connsiteY1" fmla="*/ 419221 h 419221"/>
              <a:gd name="connsiteX0" fmla="*/ 0 w 3638550"/>
              <a:gd name="connsiteY0" fmla="*/ 300619 h 521865"/>
              <a:gd name="connsiteX1" fmla="*/ 3638550 w 3638550"/>
              <a:gd name="connsiteY1" fmla="*/ 521865 h 521865"/>
              <a:gd name="connsiteX0" fmla="*/ 0 w 3638550"/>
              <a:gd name="connsiteY0" fmla="*/ 276678 h 497924"/>
              <a:gd name="connsiteX1" fmla="*/ 3638550 w 3638550"/>
              <a:gd name="connsiteY1" fmla="*/ 497924 h 497924"/>
              <a:gd name="connsiteX0" fmla="*/ 0 w 3638550"/>
              <a:gd name="connsiteY0" fmla="*/ 263226 h 484472"/>
              <a:gd name="connsiteX1" fmla="*/ 3638550 w 3638550"/>
              <a:gd name="connsiteY1" fmla="*/ 484472 h 484472"/>
              <a:gd name="connsiteX0" fmla="*/ 0 w 3004705"/>
              <a:gd name="connsiteY0" fmla="*/ 190704 h 705523"/>
              <a:gd name="connsiteX1" fmla="*/ 3004705 w 3004705"/>
              <a:gd name="connsiteY1" fmla="*/ 705523 h 705523"/>
              <a:gd name="connsiteX0" fmla="*/ 0 w 3004705"/>
              <a:gd name="connsiteY0" fmla="*/ 135827 h 650646"/>
              <a:gd name="connsiteX1" fmla="*/ 3004705 w 3004705"/>
              <a:gd name="connsiteY1" fmla="*/ 650646 h 650646"/>
              <a:gd name="connsiteX0" fmla="*/ 0 w 3004705"/>
              <a:gd name="connsiteY0" fmla="*/ 149122 h 663941"/>
              <a:gd name="connsiteX1" fmla="*/ 3004705 w 3004705"/>
              <a:gd name="connsiteY1" fmla="*/ 663941 h 663941"/>
              <a:gd name="connsiteX0" fmla="*/ 0 w 3035878"/>
              <a:gd name="connsiteY0" fmla="*/ 174036 h 577949"/>
              <a:gd name="connsiteX1" fmla="*/ 3035878 w 3035878"/>
              <a:gd name="connsiteY1" fmla="*/ 577949 h 577949"/>
              <a:gd name="connsiteX0" fmla="*/ 0 w 3035878"/>
              <a:gd name="connsiteY0" fmla="*/ 185902 h 589815"/>
              <a:gd name="connsiteX1" fmla="*/ 3035878 w 3035878"/>
              <a:gd name="connsiteY1" fmla="*/ 589815 h 589815"/>
              <a:gd name="connsiteX0" fmla="*/ 0 w 3035878"/>
              <a:gd name="connsiteY0" fmla="*/ 167083 h 570996"/>
              <a:gd name="connsiteX1" fmla="*/ 3035878 w 3035878"/>
              <a:gd name="connsiteY1" fmla="*/ 570996 h 570996"/>
              <a:gd name="connsiteX0" fmla="*/ 0 w 3035878"/>
              <a:gd name="connsiteY0" fmla="*/ 161758 h 565671"/>
              <a:gd name="connsiteX1" fmla="*/ 3035878 w 3035878"/>
              <a:gd name="connsiteY1" fmla="*/ 565671 h 565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35878" h="565671">
                <a:moveTo>
                  <a:pt x="0" y="161758"/>
                </a:moveTo>
                <a:cubicBezTo>
                  <a:pt x="674832" y="-159096"/>
                  <a:pt x="2425989" y="8522"/>
                  <a:pt x="3035878" y="565671"/>
                </a:cubicBezTo>
              </a:path>
            </a:pathLst>
          </a:custGeom>
          <a:noFill/>
          <a:ln w="22225">
            <a:solidFill>
              <a:srgbClr val="FF800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3" name="Полилиния: фигура 102">
            <a:extLst>
              <a:ext uri="{FF2B5EF4-FFF2-40B4-BE49-F238E27FC236}">
                <a16:creationId xmlns:a16="http://schemas.microsoft.com/office/drawing/2014/main" id="{8975EC0B-7CEA-7186-0EBE-BB74585E5745}"/>
              </a:ext>
            </a:extLst>
          </p:cNvPr>
          <p:cNvSpPr/>
          <p:nvPr/>
        </p:nvSpPr>
        <p:spPr>
          <a:xfrm>
            <a:off x="1813976" y="3059966"/>
            <a:ext cx="3596496" cy="2992245"/>
          </a:xfrm>
          <a:custGeom>
            <a:avLst/>
            <a:gdLst>
              <a:gd name="connsiteX0" fmla="*/ 0 w 4333875"/>
              <a:gd name="connsiteY0" fmla="*/ 19050 h 19050"/>
              <a:gd name="connsiteX1" fmla="*/ 4333875 w 4333875"/>
              <a:gd name="connsiteY1" fmla="*/ 0 h 19050"/>
              <a:gd name="connsiteX0" fmla="*/ 0 w 4333875"/>
              <a:gd name="connsiteY0" fmla="*/ 271893 h 271893"/>
              <a:gd name="connsiteX1" fmla="*/ 4333875 w 4333875"/>
              <a:gd name="connsiteY1" fmla="*/ 252843 h 271893"/>
              <a:gd name="connsiteX0" fmla="*/ 0 w 4333875"/>
              <a:gd name="connsiteY0" fmla="*/ 331347 h 331347"/>
              <a:gd name="connsiteX1" fmla="*/ 4333875 w 4333875"/>
              <a:gd name="connsiteY1" fmla="*/ 312297 h 331347"/>
              <a:gd name="connsiteX0" fmla="*/ 0 w 4324350"/>
              <a:gd name="connsiteY0" fmla="*/ 187964 h 432043"/>
              <a:gd name="connsiteX1" fmla="*/ 4324350 w 4324350"/>
              <a:gd name="connsiteY1" fmla="*/ 432043 h 432043"/>
              <a:gd name="connsiteX0" fmla="*/ 0 w 3638550"/>
              <a:gd name="connsiteY0" fmla="*/ 197975 h 419221"/>
              <a:gd name="connsiteX1" fmla="*/ 3638550 w 3638550"/>
              <a:gd name="connsiteY1" fmla="*/ 419221 h 419221"/>
              <a:gd name="connsiteX0" fmla="*/ 0 w 3638550"/>
              <a:gd name="connsiteY0" fmla="*/ 300619 h 521865"/>
              <a:gd name="connsiteX1" fmla="*/ 3638550 w 3638550"/>
              <a:gd name="connsiteY1" fmla="*/ 521865 h 521865"/>
              <a:gd name="connsiteX0" fmla="*/ 0 w 3638550"/>
              <a:gd name="connsiteY0" fmla="*/ 276678 h 497924"/>
              <a:gd name="connsiteX1" fmla="*/ 3638550 w 3638550"/>
              <a:gd name="connsiteY1" fmla="*/ 497924 h 497924"/>
              <a:gd name="connsiteX0" fmla="*/ 0 w 3638550"/>
              <a:gd name="connsiteY0" fmla="*/ 263226 h 484472"/>
              <a:gd name="connsiteX1" fmla="*/ 3638550 w 3638550"/>
              <a:gd name="connsiteY1" fmla="*/ 484472 h 484472"/>
              <a:gd name="connsiteX0" fmla="*/ 0 w 3680114"/>
              <a:gd name="connsiteY0" fmla="*/ 166073 h 830942"/>
              <a:gd name="connsiteX1" fmla="*/ 3680114 w 3680114"/>
              <a:gd name="connsiteY1" fmla="*/ 830942 h 830942"/>
              <a:gd name="connsiteX0" fmla="*/ 0 w 3680114"/>
              <a:gd name="connsiteY0" fmla="*/ 168227 h 833096"/>
              <a:gd name="connsiteX1" fmla="*/ 3680114 w 3680114"/>
              <a:gd name="connsiteY1" fmla="*/ 833096 h 833096"/>
              <a:gd name="connsiteX0" fmla="*/ 0 w 3658971"/>
              <a:gd name="connsiteY0" fmla="*/ 148885 h 960516"/>
              <a:gd name="connsiteX1" fmla="*/ 3658971 w 3658971"/>
              <a:gd name="connsiteY1" fmla="*/ 960516 h 960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8971" h="960516">
                <a:moveTo>
                  <a:pt x="0" y="148885"/>
                </a:moveTo>
                <a:cubicBezTo>
                  <a:pt x="1267113" y="-341590"/>
                  <a:pt x="3288073" y="497964"/>
                  <a:pt x="3658971" y="960516"/>
                </a:cubicBezTo>
              </a:path>
            </a:pathLst>
          </a:custGeom>
          <a:noFill/>
          <a:ln w="22225">
            <a:solidFill>
              <a:srgbClr val="FF800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FC09C28D-6C9B-3798-14AA-952A1B5E084A}"/>
              </a:ext>
            </a:extLst>
          </p:cNvPr>
          <p:cNvGrpSpPr/>
          <p:nvPr/>
        </p:nvGrpSpPr>
        <p:grpSpPr>
          <a:xfrm>
            <a:off x="1653842" y="2735972"/>
            <a:ext cx="764952" cy="406616"/>
            <a:chOff x="1904099" y="3127231"/>
            <a:chExt cx="764952" cy="406616"/>
          </a:xfrm>
        </p:grpSpPr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id="{61742773-A9C8-2BD7-1792-BF6841EA7CC7}"/>
                </a:ext>
              </a:extLst>
            </p:cNvPr>
            <p:cNvSpPr/>
            <p:nvPr/>
          </p:nvSpPr>
          <p:spPr>
            <a:xfrm rot="5400000">
              <a:off x="1826983" y="3204347"/>
              <a:ext cx="406616" cy="252384"/>
            </a:xfrm>
            <a:custGeom>
              <a:avLst/>
              <a:gdLst>
                <a:gd name="connsiteX0" fmla="*/ 0 w 406616"/>
                <a:gd name="connsiteY0" fmla="*/ 164753 h 252384"/>
                <a:gd name="connsiteX1" fmla="*/ 12600 w 406616"/>
                <a:gd name="connsiteY1" fmla="*/ 152153 h 252384"/>
                <a:gd name="connsiteX2" fmla="*/ 32906 w 406616"/>
                <a:gd name="connsiteY2" fmla="*/ 152153 h 252384"/>
                <a:gd name="connsiteX3" fmla="*/ 70739 w 406616"/>
                <a:gd name="connsiteY3" fmla="*/ 0 h 252384"/>
                <a:gd name="connsiteX4" fmla="*/ 150502 w 406616"/>
                <a:gd name="connsiteY4" fmla="*/ 152153 h 252384"/>
                <a:gd name="connsiteX5" fmla="*/ 345658 w 406616"/>
                <a:gd name="connsiteY5" fmla="*/ 152153 h 252384"/>
                <a:gd name="connsiteX6" fmla="*/ 347191 w 406616"/>
                <a:gd name="connsiteY6" fmla="*/ 130643 h 252384"/>
                <a:gd name="connsiteX7" fmla="*/ 375688 w 406616"/>
                <a:gd name="connsiteY7" fmla="*/ 77122 h 252384"/>
                <a:gd name="connsiteX8" fmla="*/ 406616 w 406616"/>
                <a:gd name="connsiteY8" fmla="*/ 164753 h 252384"/>
                <a:gd name="connsiteX9" fmla="*/ 375688 w 406616"/>
                <a:gd name="connsiteY9" fmla="*/ 252384 h 252384"/>
                <a:gd name="connsiteX10" fmla="*/ 347191 w 406616"/>
                <a:gd name="connsiteY10" fmla="*/ 198863 h 252384"/>
                <a:gd name="connsiteX11" fmla="*/ 345658 w 406616"/>
                <a:gd name="connsiteY11" fmla="*/ 177353 h 252384"/>
                <a:gd name="connsiteX12" fmla="*/ 12600 w 406616"/>
                <a:gd name="connsiteY12" fmla="*/ 177353 h 252384"/>
                <a:gd name="connsiteX13" fmla="*/ 0 w 406616"/>
                <a:gd name="connsiteY13" fmla="*/ 164753 h 25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6616" h="252384">
                  <a:moveTo>
                    <a:pt x="0" y="164753"/>
                  </a:moveTo>
                  <a:cubicBezTo>
                    <a:pt x="0" y="157794"/>
                    <a:pt x="5641" y="152153"/>
                    <a:pt x="12600" y="152153"/>
                  </a:cubicBezTo>
                  <a:lnTo>
                    <a:pt x="32906" y="152153"/>
                  </a:lnTo>
                  <a:lnTo>
                    <a:pt x="70739" y="0"/>
                  </a:lnTo>
                  <a:lnTo>
                    <a:pt x="150502" y="152153"/>
                  </a:lnTo>
                  <a:lnTo>
                    <a:pt x="345658" y="152153"/>
                  </a:lnTo>
                  <a:lnTo>
                    <a:pt x="347191" y="130643"/>
                  </a:lnTo>
                  <a:cubicBezTo>
                    <a:pt x="351886" y="99191"/>
                    <a:pt x="362877" y="77122"/>
                    <a:pt x="375688" y="77122"/>
                  </a:cubicBezTo>
                  <a:cubicBezTo>
                    <a:pt x="392769" y="77122"/>
                    <a:pt x="406616" y="116356"/>
                    <a:pt x="406616" y="164753"/>
                  </a:cubicBezTo>
                  <a:cubicBezTo>
                    <a:pt x="406616" y="213150"/>
                    <a:pt x="392769" y="252384"/>
                    <a:pt x="375688" y="252384"/>
                  </a:cubicBezTo>
                  <a:cubicBezTo>
                    <a:pt x="362877" y="252384"/>
                    <a:pt x="351886" y="230315"/>
                    <a:pt x="347191" y="198863"/>
                  </a:cubicBezTo>
                  <a:lnTo>
                    <a:pt x="345658" y="177353"/>
                  </a:lnTo>
                  <a:lnTo>
                    <a:pt x="12600" y="177353"/>
                  </a:lnTo>
                  <a:cubicBezTo>
                    <a:pt x="5641" y="177353"/>
                    <a:pt x="0" y="171712"/>
                    <a:pt x="0" y="164753"/>
                  </a:cubicBezTo>
                  <a:close/>
                </a:path>
              </a:pathLst>
            </a:custGeom>
            <a:solidFill>
              <a:srgbClr val="FF800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CD9775-E3EB-AE33-0F67-0C575B6EAF84}"/>
                </a:ext>
              </a:extLst>
            </p:cNvPr>
            <p:cNvSpPr txBox="1"/>
            <p:nvPr/>
          </p:nvSpPr>
          <p:spPr>
            <a:xfrm>
              <a:off x="1919363" y="3228422"/>
              <a:ext cx="749688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87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683C28"/>
                  </a:solidFill>
                  <a:effectLst/>
                  <a:uLnTx/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Москва</a:t>
              </a: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EAC06AAD-CB24-F47A-20CE-F73F176B90AB}"/>
              </a:ext>
            </a:extLst>
          </p:cNvPr>
          <p:cNvGrpSpPr/>
          <p:nvPr/>
        </p:nvGrpSpPr>
        <p:grpSpPr>
          <a:xfrm>
            <a:off x="3656214" y="3025761"/>
            <a:ext cx="1437733" cy="589231"/>
            <a:chOff x="4593282" y="5229231"/>
            <a:chExt cx="1437733" cy="589231"/>
          </a:xfrm>
        </p:grpSpPr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29289FEC-BBF4-9BAA-D983-8CA58C8259F1}"/>
                </a:ext>
              </a:extLst>
            </p:cNvPr>
            <p:cNvSpPr/>
            <p:nvPr/>
          </p:nvSpPr>
          <p:spPr>
            <a:xfrm rot="5400000">
              <a:off x="4632355" y="5306347"/>
              <a:ext cx="406616" cy="252384"/>
            </a:xfrm>
            <a:custGeom>
              <a:avLst/>
              <a:gdLst>
                <a:gd name="connsiteX0" fmla="*/ 0 w 406616"/>
                <a:gd name="connsiteY0" fmla="*/ 164753 h 252384"/>
                <a:gd name="connsiteX1" fmla="*/ 12600 w 406616"/>
                <a:gd name="connsiteY1" fmla="*/ 152153 h 252384"/>
                <a:gd name="connsiteX2" fmla="*/ 32906 w 406616"/>
                <a:gd name="connsiteY2" fmla="*/ 152153 h 252384"/>
                <a:gd name="connsiteX3" fmla="*/ 70739 w 406616"/>
                <a:gd name="connsiteY3" fmla="*/ 0 h 252384"/>
                <a:gd name="connsiteX4" fmla="*/ 150502 w 406616"/>
                <a:gd name="connsiteY4" fmla="*/ 152153 h 252384"/>
                <a:gd name="connsiteX5" fmla="*/ 345658 w 406616"/>
                <a:gd name="connsiteY5" fmla="*/ 152153 h 252384"/>
                <a:gd name="connsiteX6" fmla="*/ 347191 w 406616"/>
                <a:gd name="connsiteY6" fmla="*/ 130643 h 252384"/>
                <a:gd name="connsiteX7" fmla="*/ 375688 w 406616"/>
                <a:gd name="connsiteY7" fmla="*/ 77122 h 252384"/>
                <a:gd name="connsiteX8" fmla="*/ 406616 w 406616"/>
                <a:gd name="connsiteY8" fmla="*/ 164753 h 252384"/>
                <a:gd name="connsiteX9" fmla="*/ 375688 w 406616"/>
                <a:gd name="connsiteY9" fmla="*/ 252384 h 252384"/>
                <a:gd name="connsiteX10" fmla="*/ 347191 w 406616"/>
                <a:gd name="connsiteY10" fmla="*/ 198863 h 252384"/>
                <a:gd name="connsiteX11" fmla="*/ 345658 w 406616"/>
                <a:gd name="connsiteY11" fmla="*/ 177353 h 252384"/>
                <a:gd name="connsiteX12" fmla="*/ 12600 w 406616"/>
                <a:gd name="connsiteY12" fmla="*/ 177353 h 252384"/>
                <a:gd name="connsiteX13" fmla="*/ 0 w 406616"/>
                <a:gd name="connsiteY13" fmla="*/ 164753 h 25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6616" h="252384">
                  <a:moveTo>
                    <a:pt x="0" y="164753"/>
                  </a:moveTo>
                  <a:cubicBezTo>
                    <a:pt x="0" y="157794"/>
                    <a:pt x="5641" y="152153"/>
                    <a:pt x="12600" y="152153"/>
                  </a:cubicBezTo>
                  <a:lnTo>
                    <a:pt x="32906" y="152153"/>
                  </a:lnTo>
                  <a:lnTo>
                    <a:pt x="70739" y="0"/>
                  </a:lnTo>
                  <a:lnTo>
                    <a:pt x="150502" y="152153"/>
                  </a:lnTo>
                  <a:lnTo>
                    <a:pt x="345658" y="152153"/>
                  </a:lnTo>
                  <a:lnTo>
                    <a:pt x="347191" y="130643"/>
                  </a:lnTo>
                  <a:cubicBezTo>
                    <a:pt x="351886" y="99191"/>
                    <a:pt x="362877" y="77122"/>
                    <a:pt x="375688" y="77122"/>
                  </a:cubicBezTo>
                  <a:cubicBezTo>
                    <a:pt x="392769" y="77122"/>
                    <a:pt x="406616" y="116356"/>
                    <a:pt x="406616" y="164753"/>
                  </a:cubicBezTo>
                  <a:cubicBezTo>
                    <a:pt x="406616" y="213150"/>
                    <a:pt x="392769" y="252384"/>
                    <a:pt x="375688" y="252384"/>
                  </a:cubicBezTo>
                  <a:cubicBezTo>
                    <a:pt x="362877" y="252384"/>
                    <a:pt x="351886" y="230315"/>
                    <a:pt x="347191" y="198863"/>
                  </a:cubicBezTo>
                  <a:lnTo>
                    <a:pt x="345658" y="177353"/>
                  </a:lnTo>
                  <a:lnTo>
                    <a:pt x="12600" y="177353"/>
                  </a:lnTo>
                  <a:cubicBezTo>
                    <a:pt x="5641" y="177353"/>
                    <a:pt x="0" y="171712"/>
                    <a:pt x="0" y="164753"/>
                  </a:cubicBezTo>
                  <a:close/>
                </a:path>
              </a:pathLst>
            </a:custGeom>
            <a:solidFill>
              <a:srgbClr val="FF800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50040CE-4B5E-A223-E313-724142D6E5AE}"/>
                </a:ext>
              </a:extLst>
            </p:cNvPr>
            <p:cNvSpPr txBox="1"/>
            <p:nvPr/>
          </p:nvSpPr>
          <p:spPr>
            <a:xfrm>
              <a:off x="4593282" y="5564546"/>
              <a:ext cx="1437733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87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683C28"/>
                  </a:solidFill>
                  <a:effectLst/>
                  <a:uLnTx/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Екатеринбург</a:t>
              </a:r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BFAFE20C-DFDD-FE75-E407-E35F745B58D1}"/>
              </a:ext>
            </a:extLst>
          </p:cNvPr>
          <p:cNvGrpSpPr/>
          <p:nvPr/>
        </p:nvGrpSpPr>
        <p:grpSpPr>
          <a:xfrm>
            <a:off x="1727018" y="3154638"/>
            <a:ext cx="558195" cy="406616"/>
            <a:chOff x="3095280" y="3903790"/>
            <a:chExt cx="558195" cy="406616"/>
          </a:xfrm>
        </p:grpSpPr>
        <p:sp>
          <p:nvSpPr>
            <p:cNvPr id="36" name="Полилиния: фигура 35">
              <a:extLst>
                <a:ext uri="{FF2B5EF4-FFF2-40B4-BE49-F238E27FC236}">
                  <a16:creationId xmlns:a16="http://schemas.microsoft.com/office/drawing/2014/main" id="{6AD482DD-5C68-0426-F49B-C37F95F13B85}"/>
                </a:ext>
              </a:extLst>
            </p:cNvPr>
            <p:cNvSpPr/>
            <p:nvPr/>
          </p:nvSpPr>
          <p:spPr>
            <a:xfrm rot="5400000">
              <a:off x="3018164" y="3980906"/>
              <a:ext cx="406616" cy="252384"/>
            </a:xfrm>
            <a:custGeom>
              <a:avLst/>
              <a:gdLst>
                <a:gd name="connsiteX0" fmla="*/ 0 w 406616"/>
                <a:gd name="connsiteY0" fmla="*/ 164753 h 252384"/>
                <a:gd name="connsiteX1" fmla="*/ 12600 w 406616"/>
                <a:gd name="connsiteY1" fmla="*/ 152153 h 252384"/>
                <a:gd name="connsiteX2" fmla="*/ 32906 w 406616"/>
                <a:gd name="connsiteY2" fmla="*/ 152153 h 252384"/>
                <a:gd name="connsiteX3" fmla="*/ 70739 w 406616"/>
                <a:gd name="connsiteY3" fmla="*/ 0 h 252384"/>
                <a:gd name="connsiteX4" fmla="*/ 150502 w 406616"/>
                <a:gd name="connsiteY4" fmla="*/ 152153 h 252384"/>
                <a:gd name="connsiteX5" fmla="*/ 345658 w 406616"/>
                <a:gd name="connsiteY5" fmla="*/ 152153 h 252384"/>
                <a:gd name="connsiteX6" fmla="*/ 347191 w 406616"/>
                <a:gd name="connsiteY6" fmla="*/ 130643 h 252384"/>
                <a:gd name="connsiteX7" fmla="*/ 375688 w 406616"/>
                <a:gd name="connsiteY7" fmla="*/ 77122 h 252384"/>
                <a:gd name="connsiteX8" fmla="*/ 406616 w 406616"/>
                <a:gd name="connsiteY8" fmla="*/ 164753 h 252384"/>
                <a:gd name="connsiteX9" fmla="*/ 375688 w 406616"/>
                <a:gd name="connsiteY9" fmla="*/ 252384 h 252384"/>
                <a:gd name="connsiteX10" fmla="*/ 347191 w 406616"/>
                <a:gd name="connsiteY10" fmla="*/ 198863 h 252384"/>
                <a:gd name="connsiteX11" fmla="*/ 345658 w 406616"/>
                <a:gd name="connsiteY11" fmla="*/ 177353 h 252384"/>
                <a:gd name="connsiteX12" fmla="*/ 12600 w 406616"/>
                <a:gd name="connsiteY12" fmla="*/ 177353 h 252384"/>
                <a:gd name="connsiteX13" fmla="*/ 0 w 406616"/>
                <a:gd name="connsiteY13" fmla="*/ 164753 h 25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6616" h="252384">
                  <a:moveTo>
                    <a:pt x="0" y="164753"/>
                  </a:moveTo>
                  <a:cubicBezTo>
                    <a:pt x="0" y="157794"/>
                    <a:pt x="5641" y="152153"/>
                    <a:pt x="12600" y="152153"/>
                  </a:cubicBezTo>
                  <a:lnTo>
                    <a:pt x="32906" y="152153"/>
                  </a:lnTo>
                  <a:lnTo>
                    <a:pt x="70739" y="0"/>
                  </a:lnTo>
                  <a:lnTo>
                    <a:pt x="150502" y="152153"/>
                  </a:lnTo>
                  <a:lnTo>
                    <a:pt x="345658" y="152153"/>
                  </a:lnTo>
                  <a:lnTo>
                    <a:pt x="347191" y="130643"/>
                  </a:lnTo>
                  <a:cubicBezTo>
                    <a:pt x="351886" y="99191"/>
                    <a:pt x="362877" y="77122"/>
                    <a:pt x="375688" y="77122"/>
                  </a:cubicBezTo>
                  <a:cubicBezTo>
                    <a:pt x="392769" y="77122"/>
                    <a:pt x="406616" y="116356"/>
                    <a:pt x="406616" y="164753"/>
                  </a:cubicBezTo>
                  <a:cubicBezTo>
                    <a:pt x="406616" y="213150"/>
                    <a:pt x="392769" y="252384"/>
                    <a:pt x="375688" y="252384"/>
                  </a:cubicBezTo>
                  <a:cubicBezTo>
                    <a:pt x="362877" y="252384"/>
                    <a:pt x="351886" y="230315"/>
                    <a:pt x="347191" y="198863"/>
                  </a:cubicBezTo>
                  <a:lnTo>
                    <a:pt x="345658" y="177353"/>
                  </a:lnTo>
                  <a:lnTo>
                    <a:pt x="12600" y="177353"/>
                  </a:lnTo>
                  <a:cubicBezTo>
                    <a:pt x="5641" y="177353"/>
                    <a:pt x="0" y="171712"/>
                    <a:pt x="0" y="164753"/>
                  </a:cubicBezTo>
                  <a:close/>
                </a:path>
              </a:pathLst>
            </a:custGeom>
            <a:solidFill>
              <a:srgbClr val="FF800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7736D77-EB7A-FCB7-BE62-999565ED91F8}"/>
                </a:ext>
              </a:extLst>
            </p:cNvPr>
            <p:cNvSpPr txBox="1"/>
            <p:nvPr/>
          </p:nvSpPr>
          <p:spPr>
            <a:xfrm>
              <a:off x="3121959" y="4026826"/>
              <a:ext cx="531516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87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683C28"/>
                  </a:solidFill>
                  <a:effectLst/>
                  <a:uLnTx/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Тула</a:t>
              </a:r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F754A705-BECC-9CFD-3993-186CDECC57A6}"/>
              </a:ext>
            </a:extLst>
          </p:cNvPr>
          <p:cNvGrpSpPr/>
          <p:nvPr/>
        </p:nvGrpSpPr>
        <p:grpSpPr>
          <a:xfrm>
            <a:off x="1163456" y="2206387"/>
            <a:ext cx="1485540" cy="406616"/>
            <a:chOff x="2479763" y="3441411"/>
            <a:chExt cx="1485540" cy="406616"/>
          </a:xfrm>
        </p:grpSpPr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9022D730-7399-344A-7E87-B793630DF8F0}"/>
                </a:ext>
              </a:extLst>
            </p:cNvPr>
            <p:cNvSpPr/>
            <p:nvPr/>
          </p:nvSpPr>
          <p:spPr>
            <a:xfrm rot="5400000">
              <a:off x="2402647" y="3518527"/>
              <a:ext cx="406616" cy="252384"/>
            </a:xfrm>
            <a:custGeom>
              <a:avLst/>
              <a:gdLst>
                <a:gd name="connsiteX0" fmla="*/ 0 w 406616"/>
                <a:gd name="connsiteY0" fmla="*/ 164753 h 252384"/>
                <a:gd name="connsiteX1" fmla="*/ 12600 w 406616"/>
                <a:gd name="connsiteY1" fmla="*/ 152153 h 252384"/>
                <a:gd name="connsiteX2" fmla="*/ 32906 w 406616"/>
                <a:gd name="connsiteY2" fmla="*/ 152153 h 252384"/>
                <a:gd name="connsiteX3" fmla="*/ 70739 w 406616"/>
                <a:gd name="connsiteY3" fmla="*/ 0 h 252384"/>
                <a:gd name="connsiteX4" fmla="*/ 150502 w 406616"/>
                <a:gd name="connsiteY4" fmla="*/ 152153 h 252384"/>
                <a:gd name="connsiteX5" fmla="*/ 345658 w 406616"/>
                <a:gd name="connsiteY5" fmla="*/ 152153 h 252384"/>
                <a:gd name="connsiteX6" fmla="*/ 347191 w 406616"/>
                <a:gd name="connsiteY6" fmla="*/ 130643 h 252384"/>
                <a:gd name="connsiteX7" fmla="*/ 375688 w 406616"/>
                <a:gd name="connsiteY7" fmla="*/ 77122 h 252384"/>
                <a:gd name="connsiteX8" fmla="*/ 406616 w 406616"/>
                <a:gd name="connsiteY8" fmla="*/ 164753 h 252384"/>
                <a:gd name="connsiteX9" fmla="*/ 375688 w 406616"/>
                <a:gd name="connsiteY9" fmla="*/ 252384 h 252384"/>
                <a:gd name="connsiteX10" fmla="*/ 347191 w 406616"/>
                <a:gd name="connsiteY10" fmla="*/ 198863 h 252384"/>
                <a:gd name="connsiteX11" fmla="*/ 345658 w 406616"/>
                <a:gd name="connsiteY11" fmla="*/ 177353 h 252384"/>
                <a:gd name="connsiteX12" fmla="*/ 12600 w 406616"/>
                <a:gd name="connsiteY12" fmla="*/ 177353 h 252384"/>
                <a:gd name="connsiteX13" fmla="*/ 0 w 406616"/>
                <a:gd name="connsiteY13" fmla="*/ 164753 h 25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6616" h="252384">
                  <a:moveTo>
                    <a:pt x="0" y="164753"/>
                  </a:moveTo>
                  <a:cubicBezTo>
                    <a:pt x="0" y="157794"/>
                    <a:pt x="5641" y="152153"/>
                    <a:pt x="12600" y="152153"/>
                  </a:cubicBezTo>
                  <a:lnTo>
                    <a:pt x="32906" y="152153"/>
                  </a:lnTo>
                  <a:lnTo>
                    <a:pt x="70739" y="0"/>
                  </a:lnTo>
                  <a:lnTo>
                    <a:pt x="150502" y="152153"/>
                  </a:lnTo>
                  <a:lnTo>
                    <a:pt x="345658" y="152153"/>
                  </a:lnTo>
                  <a:lnTo>
                    <a:pt x="347191" y="130643"/>
                  </a:lnTo>
                  <a:cubicBezTo>
                    <a:pt x="351886" y="99191"/>
                    <a:pt x="362877" y="77122"/>
                    <a:pt x="375688" y="77122"/>
                  </a:cubicBezTo>
                  <a:cubicBezTo>
                    <a:pt x="392769" y="77122"/>
                    <a:pt x="406616" y="116356"/>
                    <a:pt x="406616" y="164753"/>
                  </a:cubicBezTo>
                  <a:cubicBezTo>
                    <a:pt x="406616" y="213150"/>
                    <a:pt x="392769" y="252384"/>
                    <a:pt x="375688" y="252384"/>
                  </a:cubicBezTo>
                  <a:cubicBezTo>
                    <a:pt x="362877" y="252384"/>
                    <a:pt x="351886" y="230315"/>
                    <a:pt x="347191" y="198863"/>
                  </a:cubicBezTo>
                  <a:lnTo>
                    <a:pt x="345658" y="177353"/>
                  </a:lnTo>
                  <a:lnTo>
                    <a:pt x="12600" y="177353"/>
                  </a:lnTo>
                  <a:cubicBezTo>
                    <a:pt x="5641" y="177353"/>
                    <a:pt x="0" y="171712"/>
                    <a:pt x="0" y="164753"/>
                  </a:cubicBezTo>
                  <a:close/>
                </a:path>
              </a:pathLst>
            </a:custGeom>
            <a:solidFill>
              <a:srgbClr val="FF800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89E8255-4EF1-5F4C-8941-41038EC57E00}"/>
                </a:ext>
              </a:extLst>
            </p:cNvPr>
            <p:cNvSpPr txBox="1"/>
            <p:nvPr/>
          </p:nvSpPr>
          <p:spPr>
            <a:xfrm>
              <a:off x="2527570" y="3525364"/>
              <a:ext cx="1437733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87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050" b="1" dirty="0">
                  <a:solidFill>
                    <a:srgbClr val="683C28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Великий</a:t>
              </a:r>
              <a:r>
                <a: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683C28"/>
                  </a:solidFill>
                  <a:effectLst/>
                  <a:uLnTx/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 Новгород</a:t>
              </a:r>
            </a:p>
          </p:txBody>
        </p: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812EF0FC-132E-6E37-D4A5-2FA1A3451C77}"/>
              </a:ext>
            </a:extLst>
          </p:cNvPr>
          <p:cNvGrpSpPr/>
          <p:nvPr/>
        </p:nvGrpSpPr>
        <p:grpSpPr>
          <a:xfrm>
            <a:off x="1000745" y="1858173"/>
            <a:ext cx="1437733" cy="406616"/>
            <a:chOff x="1497333" y="2775203"/>
            <a:chExt cx="1437733" cy="406616"/>
          </a:xfrm>
        </p:grpSpPr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179301AD-C3CE-E7CA-D3E8-78035BC1023A}"/>
                </a:ext>
              </a:extLst>
            </p:cNvPr>
            <p:cNvSpPr/>
            <p:nvPr/>
          </p:nvSpPr>
          <p:spPr>
            <a:xfrm rot="5400000">
              <a:off x="1420217" y="2852319"/>
              <a:ext cx="406616" cy="252384"/>
            </a:xfrm>
            <a:custGeom>
              <a:avLst/>
              <a:gdLst>
                <a:gd name="connsiteX0" fmla="*/ 0 w 406616"/>
                <a:gd name="connsiteY0" fmla="*/ 164753 h 252384"/>
                <a:gd name="connsiteX1" fmla="*/ 12600 w 406616"/>
                <a:gd name="connsiteY1" fmla="*/ 152153 h 252384"/>
                <a:gd name="connsiteX2" fmla="*/ 32906 w 406616"/>
                <a:gd name="connsiteY2" fmla="*/ 152153 h 252384"/>
                <a:gd name="connsiteX3" fmla="*/ 70739 w 406616"/>
                <a:gd name="connsiteY3" fmla="*/ 0 h 252384"/>
                <a:gd name="connsiteX4" fmla="*/ 150502 w 406616"/>
                <a:gd name="connsiteY4" fmla="*/ 152153 h 252384"/>
                <a:gd name="connsiteX5" fmla="*/ 345658 w 406616"/>
                <a:gd name="connsiteY5" fmla="*/ 152153 h 252384"/>
                <a:gd name="connsiteX6" fmla="*/ 347191 w 406616"/>
                <a:gd name="connsiteY6" fmla="*/ 130643 h 252384"/>
                <a:gd name="connsiteX7" fmla="*/ 375688 w 406616"/>
                <a:gd name="connsiteY7" fmla="*/ 77122 h 252384"/>
                <a:gd name="connsiteX8" fmla="*/ 406616 w 406616"/>
                <a:gd name="connsiteY8" fmla="*/ 164753 h 252384"/>
                <a:gd name="connsiteX9" fmla="*/ 375688 w 406616"/>
                <a:gd name="connsiteY9" fmla="*/ 252384 h 252384"/>
                <a:gd name="connsiteX10" fmla="*/ 347191 w 406616"/>
                <a:gd name="connsiteY10" fmla="*/ 198863 h 252384"/>
                <a:gd name="connsiteX11" fmla="*/ 345658 w 406616"/>
                <a:gd name="connsiteY11" fmla="*/ 177353 h 252384"/>
                <a:gd name="connsiteX12" fmla="*/ 12600 w 406616"/>
                <a:gd name="connsiteY12" fmla="*/ 177353 h 252384"/>
                <a:gd name="connsiteX13" fmla="*/ 0 w 406616"/>
                <a:gd name="connsiteY13" fmla="*/ 164753 h 25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6616" h="252384">
                  <a:moveTo>
                    <a:pt x="0" y="164753"/>
                  </a:moveTo>
                  <a:cubicBezTo>
                    <a:pt x="0" y="157794"/>
                    <a:pt x="5641" y="152153"/>
                    <a:pt x="12600" y="152153"/>
                  </a:cubicBezTo>
                  <a:lnTo>
                    <a:pt x="32906" y="152153"/>
                  </a:lnTo>
                  <a:lnTo>
                    <a:pt x="70739" y="0"/>
                  </a:lnTo>
                  <a:lnTo>
                    <a:pt x="150502" y="152153"/>
                  </a:lnTo>
                  <a:lnTo>
                    <a:pt x="345658" y="152153"/>
                  </a:lnTo>
                  <a:lnTo>
                    <a:pt x="347191" y="130643"/>
                  </a:lnTo>
                  <a:cubicBezTo>
                    <a:pt x="351886" y="99191"/>
                    <a:pt x="362877" y="77122"/>
                    <a:pt x="375688" y="77122"/>
                  </a:cubicBezTo>
                  <a:cubicBezTo>
                    <a:pt x="392769" y="77122"/>
                    <a:pt x="406616" y="116356"/>
                    <a:pt x="406616" y="164753"/>
                  </a:cubicBezTo>
                  <a:cubicBezTo>
                    <a:pt x="406616" y="213150"/>
                    <a:pt x="392769" y="252384"/>
                    <a:pt x="375688" y="252384"/>
                  </a:cubicBezTo>
                  <a:cubicBezTo>
                    <a:pt x="362877" y="252384"/>
                    <a:pt x="351886" y="230315"/>
                    <a:pt x="347191" y="198863"/>
                  </a:cubicBezTo>
                  <a:lnTo>
                    <a:pt x="345658" y="177353"/>
                  </a:lnTo>
                  <a:lnTo>
                    <a:pt x="12600" y="177353"/>
                  </a:lnTo>
                  <a:cubicBezTo>
                    <a:pt x="5641" y="177353"/>
                    <a:pt x="0" y="171712"/>
                    <a:pt x="0" y="164753"/>
                  </a:cubicBezTo>
                  <a:close/>
                </a:path>
              </a:pathLst>
            </a:custGeom>
            <a:solidFill>
              <a:srgbClr val="FF800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>
                <a:solidFill>
                  <a:srgbClr val="FF8003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4B70D8B-F8EE-1AD6-A8A9-64447098A65B}"/>
                </a:ext>
              </a:extLst>
            </p:cNvPr>
            <p:cNvSpPr txBox="1"/>
            <p:nvPr/>
          </p:nvSpPr>
          <p:spPr>
            <a:xfrm>
              <a:off x="1497333" y="2909093"/>
              <a:ext cx="1437733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87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050" b="1" dirty="0">
                  <a:solidFill>
                    <a:srgbClr val="683C28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Санкт-Петербург</a:t>
              </a:r>
              <a:endPara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683C28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ACDCC538-515A-E4B1-0F1F-74B860AC7458}"/>
              </a:ext>
            </a:extLst>
          </p:cNvPr>
          <p:cNvGrpSpPr/>
          <p:nvPr/>
        </p:nvGrpSpPr>
        <p:grpSpPr>
          <a:xfrm>
            <a:off x="1930129" y="1415824"/>
            <a:ext cx="1437733" cy="652663"/>
            <a:chOff x="4909999" y="1995033"/>
            <a:chExt cx="1437733" cy="652663"/>
          </a:xfrm>
        </p:grpSpPr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id="{9646594C-BAB1-9462-E5BD-EBA8C5C6F402}"/>
                </a:ext>
              </a:extLst>
            </p:cNvPr>
            <p:cNvSpPr/>
            <p:nvPr/>
          </p:nvSpPr>
          <p:spPr>
            <a:xfrm rot="5400000">
              <a:off x="5452497" y="2072149"/>
              <a:ext cx="406616" cy="252384"/>
            </a:xfrm>
            <a:custGeom>
              <a:avLst/>
              <a:gdLst>
                <a:gd name="connsiteX0" fmla="*/ 0 w 406616"/>
                <a:gd name="connsiteY0" fmla="*/ 164753 h 252384"/>
                <a:gd name="connsiteX1" fmla="*/ 12600 w 406616"/>
                <a:gd name="connsiteY1" fmla="*/ 152153 h 252384"/>
                <a:gd name="connsiteX2" fmla="*/ 32906 w 406616"/>
                <a:gd name="connsiteY2" fmla="*/ 152153 h 252384"/>
                <a:gd name="connsiteX3" fmla="*/ 70739 w 406616"/>
                <a:gd name="connsiteY3" fmla="*/ 0 h 252384"/>
                <a:gd name="connsiteX4" fmla="*/ 150502 w 406616"/>
                <a:gd name="connsiteY4" fmla="*/ 152153 h 252384"/>
                <a:gd name="connsiteX5" fmla="*/ 345658 w 406616"/>
                <a:gd name="connsiteY5" fmla="*/ 152153 h 252384"/>
                <a:gd name="connsiteX6" fmla="*/ 347191 w 406616"/>
                <a:gd name="connsiteY6" fmla="*/ 130643 h 252384"/>
                <a:gd name="connsiteX7" fmla="*/ 375688 w 406616"/>
                <a:gd name="connsiteY7" fmla="*/ 77122 h 252384"/>
                <a:gd name="connsiteX8" fmla="*/ 406616 w 406616"/>
                <a:gd name="connsiteY8" fmla="*/ 164753 h 252384"/>
                <a:gd name="connsiteX9" fmla="*/ 375688 w 406616"/>
                <a:gd name="connsiteY9" fmla="*/ 252384 h 252384"/>
                <a:gd name="connsiteX10" fmla="*/ 347191 w 406616"/>
                <a:gd name="connsiteY10" fmla="*/ 198863 h 252384"/>
                <a:gd name="connsiteX11" fmla="*/ 345658 w 406616"/>
                <a:gd name="connsiteY11" fmla="*/ 177353 h 252384"/>
                <a:gd name="connsiteX12" fmla="*/ 12600 w 406616"/>
                <a:gd name="connsiteY12" fmla="*/ 177353 h 252384"/>
                <a:gd name="connsiteX13" fmla="*/ 0 w 406616"/>
                <a:gd name="connsiteY13" fmla="*/ 164753 h 25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6616" h="252384">
                  <a:moveTo>
                    <a:pt x="0" y="164753"/>
                  </a:moveTo>
                  <a:cubicBezTo>
                    <a:pt x="0" y="157794"/>
                    <a:pt x="5641" y="152153"/>
                    <a:pt x="12600" y="152153"/>
                  </a:cubicBezTo>
                  <a:lnTo>
                    <a:pt x="32906" y="152153"/>
                  </a:lnTo>
                  <a:lnTo>
                    <a:pt x="70739" y="0"/>
                  </a:lnTo>
                  <a:lnTo>
                    <a:pt x="150502" y="152153"/>
                  </a:lnTo>
                  <a:lnTo>
                    <a:pt x="345658" y="152153"/>
                  </a:lnTo>
                  <a:lnTo>
                    <a:pt x="347191" y="130643"/>
                  </a:lnTo>
                  <a:cubicBezTo>
                    <a:pt x="351886" y="99191"/>
                    <a:pt x="362877" y="77122"/>
                    <a:pt x="375688" y="77122"/>
                  </a:cubicBezTo>
                  <a:cubicBezTo>
                    <a:pt x="392769" y="77122"/>
                    <a:pt x="406616" y="116356"/>
                    <a:pt x="406616" y="164753"/>
                  </a:cubicBezTo>
                  <a:cubicBezTo>
                    <a:pt x="406616" y="213150"/>
                    <a:pt x="392769" y="252384"/>
                    <a:pt x="375688" y="252384"/>
                  </a:cubicBezTo>
                  <a:cubicBezTo>
                    <a:pt x="362877" y="252384"/>
                    <a:pt x="351886" y="230315"/>
                    <a:pt x="347191" y="198863"/>
                  </a:cubicBezTo>
                  <a:lnTo>
                    <a:pt x="345658" y="177353"/>
                  </a:lnTo>
                  <a:lnTo>
                    <a:pt x="12600" y="177353"/>
                  </a:lnTo>
                  <a:cubicBezTo>
                    <a:pt x="5641" y="177353"/>
                    <a:pt x="0" y="171712"/>
                    <a:pt x="0" y="164753"/>
                  </a:cubicBezTo>
                  <a:close/>
                </a:path>
              </a:pathLst>
            </a:custGeom>
            <a:solidFill>
              <a:srgbClr val="FF800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F3F3EFC-750F-F871-5A03-A4F88D5894C2}"/>
                </a:ext>
              </a:extLst>
            </p:cNvPr>
            <p:cNvSpPr txBox="1"/>
            <p:nvPr/>
          </p:nvSpPr>
          <p:spPr>
            <a:xfrm>
              <a:off x="4909999" y="2393780"/>
              <a:ext cx="1437733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87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683C28"/>
                  </a:solidFill>
                  <a:effectLst/>
                  <a:uLnTx/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Ульяновск</a:t>
              </a:r>
            </a:p>
          </p:txBody>
        </p:sp>
      </p:grpSp>
      <p:pic>
        <p:nvPicPr>
          <p:cNvPr id="105" name="Рисунок 104" descr="C:\Users\trushina2\Downloads\2024-02-20_16-18-24.png">
            <a:extLst>
              <a:ext uri="{FF2B5EF4-FFF2-40B4-BE49-F238E27FC236}">
                <a16:creationId xmlns:a16="http://schemas.microsoft.com/office/drawing/2014/main" id="{BE994EB8-0EDB-AB11-799F-5AF461692FA0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2982" y="5155097"/>
            <a:ext cx="903955" cy="122132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6" name="Рисунок 105" descr="C:\Users\trushina2\Downloads\2023-11-14_12-08-34.png">
            <a:extLst>
              <a:ext uri="{FF2B5EF4-FFF2-40B4-BE49-F238E27FC236}">
                <a16:creationId xmlns:a16="http://schemas.microsoft.com/office/drawing/2014/main" id="{4DCC680D-E6E4-7A81-1240-8D56A0C65AFA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76820" y="5072220"/>
            <a:ext cx="921270" cy="129995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7" name="Рисунок 106" descr="C:\Users\trushina2\Downloads\2023-11-14_10-53-12.png">
            <a:extLst>
              <a:ext uri="{FF2B5EF4-FFF2-40B4-BE49-F238E27FC236}">
                <a16:creationId xmlns:a16="http://schemas.microsoft.com/office/drawing/2014/main" id="{786C0BAF-23EB-7038-314F-199AA9B7964C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35262" y="4357550"/>
            <a:ext cx="781280" cy="107494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8" name="Рисунок 107" descr="C:\Users\trushina2\Downloads\2023-11-14_12-21-48.png">
            <a:extLst>
              <a:ext uri="{FF2B5EF4-FFF2-40B4-BE49-F238E27FC236}">
                <a16:creationId xmlns:a16="http://schemas.microsoft.com/office/drawing/2014/main" id="{F6CE29B4-B3DA-305A-319D-A756B3CEA763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83330" y="4525143"/>
            <a:ext cx="773454" cy="120714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8E918955-B39B-6784-85FB-2C1F1DA3DE20}"/>
              </a:ext>
            </a:extLst>
          </p:cNvPr>
          <p:cNvPicPr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1970" y="4834624"/>
            <a:ext cx="806045" cy="117268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1" name="Рисунок 110" descr="C:\Users\trushina2\Downloads\2024-02-20_16-53-21.png">
            <a:extLst>
              <a:ext uri="{FF2B5EF4-FFF2-40B4-BE49-F238E27FC236}">
                <a16:creationId xmlns:a16="http://schemas.microsoft.com/office/drawing/2014/main" id="{DEA53A50-13C2-366E-32C4-6BAD50E594AA}"/>
              </a:ext>
            </a:extLst>
          </p:cNvPr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76013" y="4394742"/>
            <a:ext cx="965466" cy="122284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2" name="Рисунок 111" descr="C:\Users\trushina2\Downloads\2023-11-14_12-15-25.png">
            <a:extLst>
              <a:ext uri="{FF2B5EF4-FFF2-40B4-BE49-F238E27FC236}">
                <a16:creationId xmlns:a16="http://schemas.microsoft.com/office/drawing/2014/main" id="{1082FB19-8507-6D94-5C23-79F2CB07CA27}"/>
              </a:ext>
            </a:extLst>
          </p:cNvPr>
          <p:cNvPicPr/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7390" y="4806689"/>
            <a:ext cx="898208" cy="120714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4922070D-36FF-8C8C-D7A9-FB426B7D5761}"/>
              </a:ext>
            </a:extLst>
          </p:cNvPr>
          <p:cNvPicPr/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02268" y="4191516"/>
            <a:ext cx="892362" cy="122132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60A3B2F1-20C2-4D23-8CD0-4C846C58A876}"/>
              </a:ext>
            </a:extLst>
          </p:cNvPr>
          <p:cNvSpPr/>
          <p:nvPr/>
        </p:nvSpPr>
        <p:spPr>
          <a:xfrm>
            <a:off x="5364063" y="3972879"/>
            <a:ext cx="6210937" cy="784377"/>
          </a:xfrm>
          <a:prstGeom prst="roundRect">
            <a:avLst/>
          </a:prstGeom>
          <a:solidFill>
            <a:srgbClr val="FF8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VI окружная семейно-демографическая конференция «Проект Семья» </a:t>
            </a:r>
          </a:p>
        </p:txBody>
      </p:sp>
      <p:sp>
        <p:nvSpPr>
          <p:cNvPr id="89" name="Прямоугольник: скругленные углы 88">
            <a:extLst>
              <a:ext uri="{FF2B5EF4-FFF2-40B4-BE49-F238E27FC236}">
                <a16:creationId xmlns:a16="http://schemas.microsoft.com/office/drawing/2014/main" id="{A13F40DB-683E-440C-B3A0-D9CEAA1DCDCC}"/>
              </a:ext>
            </a:extLst>
          </p:cNvPr>
          <p:cNvSpPr/>
          <p:nvPr/>
        </p:nvSpPr>
        <p:spPr>
          <a:xfrm>
            <a:off x="5386047" y="1974152"/>
            <a:ext cx="6195570" cy="1113222"/>
          </a:xfrm>
          <a:prstGeom prst="roundRect">
            <a:avLst/>
          </a:prstGeom>
          <a:solidFill>
            <a:srgbClr val="FF8003"/>
          </a:solidFill>
          <a:ln w="22225">
            <a:solidFill>
              <a:srgbClr val="FF80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324E41C-220C-0683-7BBD-A20121C7AF05}"/>
              </a:ext>
            </a:extLst>
          </p:cNvPr>
          <p:cNvSpPr txBox="1"/>
          <p:nvPr/>
        </p:nvSpPr>
        <p:spPr>
          <a:xfrm>
            <a:off x="5485149" y="2237166"/>
            <a:ext cx="5839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Выездной семинар-совещание по применению межведомственного взаимодействия по различным видам инцидентов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(«Управленческая мастерская» второго уровня)</a:t>
            </a:r>
          </a:p>
        </p:txBody>
      </p:sp>
      <p:sp>
        <p:nvSpPr>
          <p:cNvPr id="90" name="Прямоугольник: скругленные углы 89">
            <a:extLst>
              <a:ext uri="{FF2B5EF4-FFF2-40B4-BE49-F238E27FC236}">
                <a16:creationId xmlns:a16="http://schemas.microsoft.com/office/drawing/2014/main" id="{067E87E5-1E40-4A7E-A904-724B7EC78495}"/>
              </a:ext>
            </a:extLst>
          </p:cNvPr>
          <p:cNvSpPr/>
          <p:nvPr/>
        </p:nvSpPr>
        <p:spPr>
          <a:xfrm>
            <a:off x="5370857" y="3105051"/>
            <a:ext cx="6210937" cy="867828"/>
          </a:xfrm>
          <a:prstGeom prst="roundRect">
            <a:avLst/>
          </a:prstGeom>
          <a:noFill/>
          <a:ln w="22225">
            <a:solidFill>
              <a:srgbClr val="FF80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: скругленные углы 90">
            <a:extLst>
              <a:ext uri="{FF2B5EF4-FFF2-40B4-BE49-F238E27FC236}">
                <a16:creationId xmlns:a16="http://schemas.microsoft.com/office/drawing/2014/main" id="{78442D7A-6B5D-4FEC-BF07-9A00195FEB5C}"/>
              </a:ext>
            </a:extLst>
          </p:cNvPr>
          <p:cNvSpPr/>
          <p:nvPr/>
        </p:nvSpPr>
        <p:spPr>
          <a:xfrm>
            <a:off x="5418247" y="1320209"/>
            <a:ext cx="6143908" cy="627359"/>
          </a:xfrm>
          <a:prstGeom prst="roundRect">
            <a:avLst/>
          </a:prstGeom>
          <a:solidFill>
            <a:schemeClr val="bg1"/>
          </a:solidFill>
          <a:ln w="22225">
            <a:solidFill>
              <a:srgbClr val="FF80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324E41C-220C-0683-7BBD-A20121C7AF05}"/>
              </a:ext>
            </a:extLst>
          </p:cNvPr>
          <p:cNvSpPr txBox="1"/>
          <p:nvPr/>
        </p:nvSpPr>
        <p:spPr>
          <a:xfrm>
            <a:off x="5588841" y="3347552"/>
            <a:ext cx="5794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XV Всероссийский форум «Вместе – ради детей! Вместе в Год семьи!»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324E41C-220C-0683-7BBD-A20121C7AF05}"/>
              </a:ext>
            </a:extLst>
          </p:cNvPr>
          <p:cNvSpPr txBox="1"/>
          <p:nvPr/>
        </p:nvSpPr>
        <p:spPr>
          <a:xfrm>
            <a:off x="5812631" y="1521130"/>
            <a:ext cx="5762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683C28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XVI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683C28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Всероссийский форум «Вместе – ради детей!. </a:t>
            </a:r>
            <a:r>
              <a:rPr lang="ru-RU" dirty="0">
                <a:solidFill>
                  <a:srgbClr val="683C28"/>
                </a:solidFill>
              </a:rPr>
              <a:t>Быть рядом»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683C28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93" name="Прямоугольник: скругленные углы 92">
            <a:extLst>
              <a:ext uri="{FF2B5EF4-FFF2-40B4-BE49-F238E27FC236}">
                <a16:creationId xmlns:a16="http://schemas.microsoft.com/office/drawing/2014/main" id="{E6703463-A801-4310-A80B-53995EC39A69}"/>
              </a:ext>
            </a:extLst>
          </p:cNvPr>
          <p:cNvSpPr/>
          <p:nvPr/>
        </p:nvSpPr>
        <p:spPr>
          <a:xfrm>
            <a:off x="5390499" y="4691106"/>
            <a:ext cx="6171656" cy="903922"/>
          </a:xfrm>
          <a:prstGeom prst="roundRect">
            <a:avLst/>
          </a:prstGeom>
          <a:solidFill>
            <a:schemeClr val="bg1"/>
          </a:solidFill>
          <a:ln w="22225">
            <a:solidFill>
              <a:srgbClr val="FF80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социальных работников, воспитателей и специалистов учреждений социальной сферы регионов России – 2024», </a:t>
            </a:r>
            <a:r>
              <a:rPr lang="ru-RU" dirty="0" err="1"/>
              <a:t>Флеш</a:t>
            </a:r>
            <a:r>
              <a:rPr lang="ru-RU" dirty="0"/>
              <a:t>-презентация «Семейный МФЦ – интеграция ресурсов помощи семье и детям</a:t>
            </a:r>
          </a:p>
        </p:txBody>
      </p:sp>
      <p:sp>
        <p:nvSpPr>
          <p:cNvPr id="94" name="Прямоугольник: скругленные углы 93">
            <a:extLst>
              <a:ext uri="{FF2B5EF4-FFF2-40B4-BE49-F238E27FC236}">
                <a16:creationId xmlns:a16="http://schemas.microsoft.com/office/drawing/2014/main" id="{58714A91-3516-4075-9E40-6B901F58A7AB}"/>
              </a:ext>
            </a:extLst>
          </p:cNvPr>
          <p:cNvSpPr/>
          <p:nvPr/>
        </p:nvSpPr>
        <p:spPr>
          <a:xfrm>
            <a:off x="5380845" y="5606918"/>
            <a:ext cx="6210937" cy="719414"/>
          </a:xfrm>
          <a:prstGeom prst="roundRect">
            <a:avLst/>
          </a:prstGeom>
          <a:solidFill>
            <a:srgbClr val="FF8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324E41C-220C-0683-7BBD-A20121C7AF05}"/>
              </a:ext>
            </a:extLst>
          </p:cNvPr>
          <p:cNvSpPr txBox="1"/>
          <p:nvPr/>
        </p:nvSpPr>
        <p:spPr>
          <a:xfrm>
            <a:off x="5606075" y="5723903"/>
            <a:ext cx="5802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Всероссийский семинар-совещание «Семейные МФЦ: отработка модели и новые подходы»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F203A8B-2422-61BF-6E54-222B4F2B4028}"/>
              </a:ext>
            </a:extLst>
          </p:cNvPr>
          <p:cNvSpPr/>
          <p:nvPr/>
        </p:nvSpPr>
        <p:spPr>
          <a:xfrm>
            <a:off x="5717" y="6423808"/>
            <a:ext cx="12231353" cy="48179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8003">
                  <a:alpha val="4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C1F58AE9-AC61-4EF0-A344-CFF81F79C3C3}"/>
              </a:ext>
            </a:extLst>
          </p:cNvPr>
          <p:cNvSpPr/>
          <p:nvPr/>
        </p:nvSpPr>
        <p:spPr>
          <a:xfrm>
            <a:off x="1280271" y="2131881"/>
            <a:ext cx="4160301" cy="1629284"/>
          </a:xfrm>
          <a:custGeom>
            <a:avLst/>
            <a:gdLst>
              <a:gd name="connsiteX0" fmla="*/ 0 w 4333875"/>
              <a:gd name="connsiteY0" fmla="*/ 19050 h 19050"/>
              <a:gd name="connsiteX1" fmla="*/ 4333875 w 4333875"/>
              <a:gd name="connsiteY1" fmla="*/ 0 h 19050"/>
              <a:gd name="connsiteX0" fmla="*/ 0 w 4333875"/>
              <a:gd name="connsiteY0" fmla="*/ 271893 h 271893"/>
              <a:gd name="connsiteX1" fmla="*/ 4333875 w 4333875"/>
              <a:gd name="connsiteY1" fmla="*/ 252843 h 271893"/>
              <a:gd name="connsiteX0" fmla="*/ 0 w 4333875"/>
              <a:gd name="connsiteY0" fmla="*/ 331347 h 331347"/>
              <a:gd name="connsiteX1" fmla="*/ 4333875 w 4333875"/>
              <a:gd name="connsiteY1" fmla="*/ 312297 h 331347"/>
              <a:gd name="connsiteX0" fmla="*/ 0 w 4324350"/>
              <a:gd name="connsiteY0" fmla="*/ 187964 h 432043"/>
              <a:gd name="connsiteX1" fmla="*/ 4324350 w 4324350"/>
              <a:gd name="connsiteY1" fmla="*/ 432043 h 432043"/>
              <a:gd name="connsiteX0" fmla="*/ 0 w 3638550"/>
              <a:gd name="connsiteY0" fmla="*/ 197975 h 419221"/>
              <a:gd name="connsiteX1" fmla="*/ 3638550 w 3638550"/>
              <a:gd name="connsiteY1" fmla="*/ 419221 h 419221"/>
              <a:gd name="connsiteX0" fmla="*/ 0 w 3638550"/>
              <a:gd name="connsiteY0" fmla="*/ 300619 h 521865"/>
              <a:gd name="connsiteX1" fmla="*/ 3638550 w 3638550"/>
              <a:gd name="connsiteY1" fmla="*/ 521865 h 521865"/>
              <a:gd name="connsiteX0" fmla="*/ 0 w 3638550"/>
              <a:gd name="connsiteY0" fmla="*/ 276678 h 497924"/>
              <a:gd name="connsiteX1" fmla="*/ 3638550 w 3638550"/>
              <a:gd name="connsiteY1" fmla="*/ 497924 h 497924"/>
              <a:gd name="connsiteX0" fmla="*/ 0 w 3638550"/>
              <a:gd name="connsiteY0" fmla="*/ 263226 h 484472"/>
              <a:gd name="connsiteX1" fmla="*/ 3638550 w 3638550"/>
              <a:gd name="connsiteY1" fmla="*/ 484472 h 484472"/>
              <a:gd name="connsiteX0" fmla="*/ 0 w 3004705"/>
              <a:gd name="connsiteY0" fmla="*/ 190704 h 705523"/>
              <a:gd name="connsiteX1" fmla="*/ 3004705 w 3004705"/>
              <a:gd name="connsiteY1" fmla="*/ 705523 h 705523"/>
              <a:gd name="connsiteX0" fmla="*/ 0 w 3004705"/>
              <a:gd name="connsiteY0" fmla="*/ 135827 h 650646"/>
              <a:gd name="connsiteX1" fmla="*/ 3004705 w 3004705"/>
              <a:gd name="connsiteY1" fmla="*/ 650646 h 650646"/>
              <a:gd name="connsiteX0" fmla="*/ 0 w 3004705"/>
              <a:gd name="connsiteY0" fmla="*/ 149122 h 663941"/>
              <a:gd name="connsiteX1" fmla="*/ 3004705 w 3004705"/>
              <a:gd name="connsiteY1" fmla="*/ 663941 h 663941"/>
              <a:gd name="connsiteX0" fmla="*/ 0 w 3035878"/>
              <a:gd name="connsiteY0" fmla="*/ 174036 h 577949"/>
              <a:gd name="connsiteX1" fmla="*/ 3035878 w 3035878"/>
              <a:gd name="connsiteY1" fmla="*/ 577949 h 577949"/>
              <a:gd name="connsiteX0" fmla="*/ 0 w 3035878"/>
              <a:gd name="connsiteY0" fmla="*/ 185902 h 589815"/>
              <a:gd name="connsiteX1" fmla="*/ 3035878 w 3035878"/>
              <a:gd name="connsiteY1" fmla="*/ 589815 h 589815"/>
              <a:gd name="connsiteX0" fmla="*/ 0 w 3035878"/>
              <a:gd name="connsiteY0" fmla="*/ 167083 h 570996"/>
              <a:gd name="connsiteX1" fmla="*/ 3035878 w 3035878"/>
              <a:gd name="connsiteY1" fmla="*/ 570996 h 570996"/>
              <a:gd name="connsiteX0" fmla="*/ 0 w 3035878"/>
              <a:gd name="connsiteY0" fmla="*/ 161758 h 565671"/>
              <a:gd name="connsiteX1" fmla="*/ 3035878 w 3035878"/>
              <a:gd name="connsiteY1" fmla="*/ 565671 h 565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35878" h="565671">
                <a:moveTo>
                  <a:pt x="0" y="161758"/>
                </a:moveTo>
                <a:cubicBezTo>
                  <a:pt x="674832" y="-159096"/>
                  <a:pt x="2425989" y="8522"/>
                  <a:pt x="3035878" y="565671"/>
                </a:cubicBezTo>
              </a:path>
            </a:pathLst>
          </a:custGeom>
          <a:noFill/>
          <a:ln w="22225">
            <a:solidFill>
              <a:srgbClr val="FF800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44DB6-2A5B-869A-F0F8-FD3E5A836D57}"/>
              </a:ext>
            </a:extLst>
          </p:cNvPr>
          <p:cNvSpPr txBox="1"/>
          <p:nvPr/>
        </p:nvSpPr>
        <p:spPr>
          <a:xfrm>
            <a:off x="5500996" y="4783840"/>
            <a:ext cx="5839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accent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aleway Medium"/>
              <a:buNone/>
              <a:defRPr sz="1200" b="0" i="0" u="none" strike="noStrike" cap="none">
                <a:solidFill>
                  <a:schemeClr val="accent2"/>
                </a:solidFill>
                <a:latin typeface="Raleway Medium"/>
                <a:ea typeface="Raleway Medium"/>
                <a:cs typeface="Raleway Medium"/>
              </a:defRPr>
            </a:lvl9pPr>
          </a:lstStyle>
          <a:p>
            <a:pPr lvl="0"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«Третий Межрегиональный Смотр-конкурс на лучшую презентацию профессионального мастерства среди социальных работников, воспитателей и специалистов учреждений социальной сферы регионов России – 2024»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168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вода, дерево, раст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3FA2A8C-56AF-8ABB-6A72-A361B1C0F7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802" y="0"/>
            <a:ext cx="123278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0004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551</Words>
  <Application>Microsoft Office PowerPoint</Application>
  <PresentationFormat>Широкоэкранный</PresentationFormat>
  <Paragraphs>200</Paragraphs>
  <Slides>9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Calibri Light</vt:lpstr>
      <vt:lpstr>Montserrat Black</vt:lpstr>
      <vt:lpstr>PFBagueRoundPro-Black</vt:lpstr>
      <vt:lpstr>Wingdings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2026-08-21T10:41:21Z</dcterms:created>
  <dcterms:modified xsi:type="dcterms:W3CDTF">2026-08-21T10:58:52Z</dcterms:modified>
</cp:coreProperties>
</file>