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2" r:id="rId2"/>
    <p:sldId id="256" r:id="rId3"/>
    <p:sldId id="261" r:id="rId4"/>
    <p:sldId id="283" r:id="rId5"/>
    <p:sldId id="259" r:id="rId6"/>
    <p:sldId id="284" r:id="rId7"/>
    <p:sldId id="285" r:id="rId8"/>
    <p:sldId id="286" r:id="rId9"/>
    <p:sldId id="263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9FF"/>
    <a:srgbClr val="EEB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92015" autoAdjust="0"/>
  </p:normalViewPr>
  <p:slideViewPr>
    <p:cSldViewPr>
      <p:cViewPr varScale="1">
        <p:scale>
          <a:sx n="102" d="100"/>
          <a:sy n="102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96E70-ED93-4617-AD3C-6B2CA951820E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86BBE-449E-4833-BD59-0D712E309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9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пт 15.08.25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6183" y="-1126183"/>
            <a:ext cx="6925258" cy="91776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45" y="220156"/>
            <a:ext cx="1337222" cy="11206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FD99CF-D6ED-EA21-B918-379AFA109F97}"/>
              </a:ext>
            </a:extLst>
          </p:cNvPr>
          <p:cNvSpPr txBox="1"/>
          <p:nvPr/>
        </p:nvSpPr>
        <p:spPr>
          <a:xfrm>
            <a:off x="35160" y="2796707"/>
            <a:ext cx="93858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ИЗГОТОВЛЕНИЮ СУВЕНИРНОЙ МАГНИТНОЙ КУКЛЫ «ХАНТЕЕЧКА»</a:t>
            </a:r>
          </a:p>
          <a:p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/>
              <a:t> </a:t>
            </a: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FD99CF-D6ED-EA21-B918-379AFA109F97}"/>
              </a:ext>
            </a:extLst>
          </p:cNvPr>
          <p:cNvSpPr txBox="1"/>
          <p:nvPr/>
        </p:nvSpPr>
        <p:spPr>
          <a:xfrm>
            <a:off x="963526" y="6097342"/>
            <a:ext cx="7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Излучинск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D99CF-D6ED-EA21-B918-379AFA109F97}"/>
              </a:ext>
            </a:extLst>
          </p:cNvPr>
          <p:cNvSpPr txBox="1"/>
          <p:nvPr/>
        </p:nvSpPr>
        <p:spPr>
          <a:xfrm>
            <a:off x="2699792" y="5620289"/>
            <a:ext cx="2296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234178" y="1874849"/>
            <a:ext cx="7010400" cy="0"/>
          </a:xfrm>
          <a:prstGeom prst="line">
            <a:avLst/>
          </a:prstGeom>
          <a:noFill/>
          <a:ln w="44450" cmpd="tri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53955" y="303408"/>
            <a:ext cx="6905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«НИЖНЕВАРТОВСКИЙ РАЙОННЫЙ КОМПЛЕКСНЫЙ ЦЕНТР СОЦИАЛЬНОГО ОБСЛУЖИВАНИЯ НАСЕЛЕНИЯ»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226" y="4781865"/>
            <a:ext cx="4739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Гайнутдинова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Аркадьевна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труду отделения дневного пребывания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1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328300"/>
            <a:ext cx="633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шубки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41375"/>
            <a:ext cx="3470354" cy="1952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0" y="4091419"/>
            <a:ext cx="3473459" cy="1953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72920" y="3337088"/>
            <a:ext cx="1953822" cy="3462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90" y="1241375"/>
            <a:ext cx="3462483" cy="1952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35596" y="334091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меховую ленту к нижнему краю кожаной шубки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506" y="6109851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разноцветные зигзагообразные ленты над меховым краем шубки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2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3626" y="1241375"/>
            <a:ext cx="3622120" cy="2037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328300"/>
            <a:ext cx="633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руки куклы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8064" y="1244340"/>
            <a:ext cx="3622120" cy="2034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3626" y="4162691"/>
            <a:ext cx="3622120" cy="2048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4162691"/>
            <a:ext cx="3622121" cy="2055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63586" y="3414275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Заготовку руки будущей куклы приклеиваем к коже и вырезаем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2023" y="631653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руку к коже с другой стороны и вырезаем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72" y="1260499"/>
            <a:ext cx="6347255" cy="357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1277" y="337862"/>
            <a:ext cx="633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руки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18" y="514389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кусочек меха к кисти руки. Рядом с мехом приклеиваем разноцветные зигзагообразные ленты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5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1959"/>
            <a:ext cx="3959185" cy="2227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1277" y="337862"/>
            <a:ext cx="633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бубна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36" y="1201959"/>
            <a:ext cx="3959185" cy="2212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69" y="4122648"/>
            <a:ext cx="3959184" cy="2227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79592" y="357822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заранее подготовленную картонную форму бубна к коже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121" y="639749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по форме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6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4599"/>
            <a:ext cx="4015295" cy="2258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1277" y="337862"/>
            <a:ext cx="633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бубна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31" y="4221086"/>
            <a:ext cx="4015295" cy="2258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59467" y="191373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кистью рисуем линии чуть ниже края бубна по контору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019" y="475022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линией контура рисуем точки и своеобразные вигвамы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3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1875" y="801892"/>
            <a:ext cx="2052787" cy="364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6505" y="188640"/>
            <a:ext cx="6849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барабанной палочки для бубна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4715" y="802020"/>
            <a:ext cx="2045953" cy="3642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466482" y="3428412"/>
            <a:ext cx="2062035" cy="3670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64470" y="373916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понадобится зубочистка и небольшой треугольный кусочек кожи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2" y="6332576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Смазываем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кожу клеем и скручивающими движениями приклеиваем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зубочистке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98" y="4232283"/>
            <a:ext cx="3645286" cy="2062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21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0126"/>
            <a:ext cx="3792267" cy="213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8781" y="279156"/>
            <a:ext cx="684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магнитной куклы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560" y="1199712"/>
            <a:ext cx="3766891" cy="2131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63189"/>
            <a:ext cx="3792267" cy="2133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0430" y="3246320"/>
            <a:ext cx="2133151" cy="3766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051720" y="342900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Склеиваем все части куклы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1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1277" y="1413362"/>
            <a:ext cx="6494705" cy="3653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3850" y="315099"/>
            <a:ext cx="684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Прорисовка декора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427259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кистью и золотой краской прорисовываем мелкие детали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1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3850" y="315099"/>
            <a:ext cx="684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7" y="1137961"/>
            <a:ext cx="2779407" cy="4941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90284" y="2341380"/>
            <a:ext cx="4941168" cy="2779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038" y="6079129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заднюю кожаную часть шубки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6484" y="6233017"/>
            <a:ext cx="1688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готова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8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2136338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0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5696" y="404664"/>
            <a:ext cx="69847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003" y="389855"/>
            <a:ext cx="7915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Узники Освенцима в первые минуты после освобождением лагеря Советской Арми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504" y="1188270"/>
            <a:ext cx="8838992" cy="775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84138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и сохранение  народных промыслов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ремёсел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изготовления </a:t>
            </a: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хантыйской 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4" y="2844891"/>
            <a:ext cx="8880921" cy="37444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интерес к хантыйской старинной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игрушке;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хантыйскую куклу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Акань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последовательность изготовления и приемы,  подбор цвета ткани.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национального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самосознания;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аккуратность, трудолюбие, моторику мелких мышц рук, фантазию, творческое мышление.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и эстетический вкус, творческое восприятие окружающего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 отношение к культуре разных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23928" y="455186"/>
            <a:ext cx="1541158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3699562" y="2135160"/>
            <a:ext cx="1989890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90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5696" y="404664"/>
            <a:ext cx="69847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1277" y="413074"/>
            <a:ext cx="7175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Узники Освенцима в первые минуты после освобождением лагеря Советской Арми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5500" y="1866139"/>
            <a:ext cx="8622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07" y="3861048"/>
            <a:ext cx="4438144" cy="2853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499" y="399744"/>
            <a:ext cx="2853809" cy="4438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9104" y="239366"/>
            <a:ext cx="781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 материалы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182656"/>
            <a:ext cx="311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Ножницы, кисти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0126" y="1940728"/>
            <a:ext cx="3895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Кожа, натуральный мех, картон, гипсовая заготовка для лица, акриловые краски, фетр, клей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5696" y="404664"/>
            <a:ext cx="69847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Узники Освенцима в первые минуты после освобождением лагеря Советской Арми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5500" y="1866139"/>
            <a:ext cx="8622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59" y="1866139"/>
            <a:ext cx="2088507" cy="3717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10829" y="254971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85" y="1866256"/>
            <a:ext cx="2116787" cy="3716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91" y="1862487"/>
            <a:ext cx="2099963" cy="3720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0641" y="937356"/>
            <a:ext cx="844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понадобится гипсовая заготовка для лица, кисть и акриловые краски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6303" y="5583171"/>
            <a:ext cx="45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563508"/>
            <a:ext cx="45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8363" y="5546429"/>
            <a:ext cx="45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5802142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кистью, краской черного и красного цвета прорисовываем части лица и головы (волосы, глаза, брови, нос, губы). Разбавив красную краску водой, прорисовываем легкий румянец.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7158" y="1536858"/>
            <a:ext cx="86439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Узники Освенцима в первые минуты после освобождением лагеря Советской Арми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6" y="1271973"/>
            <a:ext cx="3546746" cy="1992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7576" y="4046870"/>
            <a:ext cx="3546746" cy="1992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78905" y="33097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головы куклы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9476" y="1360446"/>
            <a:ext cx="3859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Зигзагообразными движениями вырезаем кружок из красного плотного фетра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953" y="435078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раскрашенное лицо к фетру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7158" y="1536858"/>
            <a:ext cx="86439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Узники Освенцима в первые минуты после освобождением лагеря Советской Арми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78905" y="33097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головы куклы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4900" y="426515"/>
            <a:ext cx="2074950" cy="368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0974" y="426511"/>
            <a:ext cx="2074953" cy="3688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8179" y="340125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понадобится картон и меховая лента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4254" y="3397407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меховую ленту по контуру к картону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42835" y="3789658"/>
            <a:ext cx="2072646" cy="3688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92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7158" y="1536858"/>
            <a:ext cx="86439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Узники Освенцима в первые минуты после освобождением лагеря Советской Арми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78905" y="33097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головы куклы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1150" y="457194"/>
            <a:ext cx="2009824" cy="3573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5648" y="457188"/>
            <a:ext cx="2009828" cy="3573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7520" y="3273498"/>
            <a:ext cx="810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заранее подготовленную зигзагообразную ленту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8474" y="3090802"/>
            <a:ext cx="2015176" cy="3573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2978" y="3090800"/>
            <a:ext cx="2015176" cy="3573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6866" y="6021474"/>
            <a:ext cx="826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вырезанный зигзагообразный круг к картону с задней части готовой головы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3" name="AutoShape 2" descr="Узники Освенцима в первые минуты после освобождением лагеря Советской Арми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328300"/>
            <a:ext cx="633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шубки для куклы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708" y="1170524"/>
            <a:ext cx="3955291" cy="2258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2040" y="1170524"/>
            <a:ext cx="3955291" cy="2258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89" y="4152271"/>
            <a:ext cx="3955291" cy="2258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02165" y="342900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из картона форму будущей шубки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7497" y="342900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картонную форму к коже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0425" y="6410748"/>
            <a:ext cx="3780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почти готовую шубку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Z\Desktop\презентации\pngtree-green-gradient-geometric-ad-image_3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931725" cy="864097"/>
          </a:xfrm>
          <a:prstGeom prst="rect">
            <a:avLst/>
          </a:prstGeom>
        </p:spPr>
      </p:pic>
      <p:sp>
        <p:nvSpPr>
          <p:cNvPr id="3" name="AutoShape 2" descr="Узники Освенцима в первые минуты после освобождением лагеря Советской Арми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5157" y="475450"/>
            <a:ext cx="2259425" cy="4016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29634" y="3343483"/>
            <a:ext cx="2261546" cy="4016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91680" y="328300"/>
            <a:ext cx="633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шубки для куклы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231" y="206832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магнит к задней части шубки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0693" y="494073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Шубка почти готова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2578</TotalTime>
  <Words>363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O_T</dc:creator>
  <cp:lastModifiedBy>Юля Лещенко Владимировна</cp:lastModifiedBy>
  <cp:revision>299</cp:revision>
  <dcterms:created xsi:type="dcterms:W3CDTF">2016-04-22T17:49:20Z</dcterms:created>
  <dcterms:modified xsi:type="dcterms:W3CDTF">2025-08-15T10:23:51Z</dcterms:modified>
</cp:coreProperties>
</file>