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10" r:id="rId4"/>
    <p:sldId id="314" r:id="rId5"/>
    <p:sldId id="316" r:id="rId6"/>
    <p:sldId id="317" r:id="rId7"/>
    <p:sldId id="27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E797F5-CD76-4057-A6E5-1CC02F292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270041"/>
            <a:ext cx="9570027" cy="2035175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A6EF81A-E959-49E0-B655-B587E49F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7013" y="4140958"/>
            <a:ext cx="9144000" cy="10390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B30A0E-9D45-4D70-9DD6-672CCB61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15.08.2025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89BC8E-01D5-4E35-836A-3175840C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BA9238-4C51-4FCC-8642-D34174D6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81B2BE-86AF-486D-94B2-0554F410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184D01-2EC4-4496-AD6D-118722E9E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A69E4A8-6452-4A03-B4CA-24D94F80A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D581FB-600B-43C5-916F-A74F9849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A97BA9A-7C31-437E-8A67-7EDF1A12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68EFF69-10E0-460D-9BA3-2528591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7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0823DD-A6C2-4277-99FA-685650A3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D60641D-71F2-41F3-A30B-D1BADFF02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896525-F16B-443D-9EAE-E77C94A3B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40B7345-A87C-4165-9495-287F7CCD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3BCA78C-F76F-4A39-9976-96EF68C0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C09607-4B27-4713-8EDA-2AD296E2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0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51DE0B-C0B4-4220-B503-892574B9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81F1318-C96F-4A60-9F85-806DA0FA1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38BA7-32F1-418E-8C3F-A14B93F2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4546C7-7877-4BC9-BFEC-151357B8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7B40D2-5C1F-4653-AE5E-465E6543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87760A5-5E8A-4265-92E5-B36FE9C8C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7585DB6-5949-44BC-9E48-1CEC580B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B626B2-C716-4950-A881-0DA5C4A9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8D2BE-FBBC-4151-8BB7-C238C7DB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FCB2A6-BB44-4E55-A720-10A4684C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2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0" y="507538"/>
            <a:ext cx="11481176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2005012"/>
            <a:ext cx="11481177" cy="329850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15.08.2025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83" y="507538"/>
            <a:ext cx="11455911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83" y="2005012"/>
            <a:ext cx="11455911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15.08.2025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7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507538"/>
            <a:ext cx="11418074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2005012"/>
            <a:ext cx="11418074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15.08.2025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3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71943A-EE33-4A66-BC2D-C6A3B757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4E8956-0E6C-4177-9DF3-7E99073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059DE5-4F46-48BC-B609-A4548327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218827-C87F-4108-9B37-4050DDC3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D40834-72FF-47CE-A594-F26F29B9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2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1546B7-E5F1-40D6-828E-D2D48383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63EC85-0600-432F-A8FC-82A80EC32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4D7FCAB-9741-4B68-855B-6CD41C93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653F9A4-EF2C-4FCF-B818-DF76FB54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720076-A0A8-4D67-AF19-1CE1F1DA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9C85AD9-9C58-4BDB-AF0E-0C9619C6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5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84AFC3-E6DA-4505-B7C2-D621D59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BF5B54-A1B4-41AC-BCE9-516F35AD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C691E00-EBE8-4E6E-9654-EB5CC7C2A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462E91D-D987-4914-8026-D1B8D1260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B59617E-ECB4-4758-AE90-F24E292F1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5007DBF-9880-4DE8-AC9C-55D009F3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879FC1F-959C-4A21-820D-0BBBDEB9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7443CA7-4BF2-4F0F-B640-44704E6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FD2444-0365-47DA-89B3-CF6F4F5D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80E00A9-082C-4696-9AF5-3A349AAC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2E8668A-F62F-49E9-BF2D-42E98A79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7EE3117-7BE2-4332-84C9-D37B5F59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1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C1F53EC-AC08-471E-A672-B3D39E05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C82436D-9A66-4B15-B2EB-D0875B2C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3CF51FE-E504-4AB1-8ECD-F282283D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9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E3FFD5-D0B0-4F0A-8A99-79EBCC1A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4C0B0D-0AAE-4329-B214-30857006E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C1A1C9-C4C4-4232-AA09-B9F51FFD9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75350-27F6-4953-8586-1F794BECCB96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46B31E-A36E-4DEA-B477-99F843AC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05775C-D182-419A-BDC3-BA627911A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:a16="http://schemas.microsoft.com/office/drawing/2014/main" xmlns="" id="{FE774D12-96E6-5C04-51AC-23485C8D850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DA27D7-3A11-47C6-B2AD-FE4C084BA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899281"/>
            <a:ext cx="9570027" cy="80071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Бюджетное учреждение</a:t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Ханты-Мансийского автономного округа — Югры </a:t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«Мегионский комплексный центр социального обслуживания  населения»</a:t>
            </a:r>
            <a:r>
              <a:rPr lang="ru-RU" sz="1600" i="1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579"/>
            <a:ext cx="972357" cy="90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831" y="1072680"/>
            <a:ext cx="977872" cy="77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20966" r="2220" b="16972"/>
          <a:stretch>
            <a:fillRect/>
          </a:stretch>
        </p:blipFill>
        <p:spPr bwMode="auto">
          <a:xfrm>
            <a:off x="4862703" y="1061090"/>
            <a:ext cx="1656184" cy="83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2" r="4372" b="11659"/>
          <a:stretch>
            <a:fillRect/>
          </a:stretch>
        </p:blipFill>
        <p:spPr bwMode="auto">
          <a:xfrm>
            <a:off x="6518887" y="987702"/>
            <a:ext cx="1072541" cy="87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r="9407"/>
          <a:stretch>
            <a:fillRect/>
          </a:stretch>
        </p:blipFill>
        <p:spPr bwMode="auto">
          <a:xfrm>
            <a:off x="7620706" y="1120012"/>
            <a:ext cx="878750" cy="77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475" y="987702"/>
            <a:ext cx="1024424" cy="93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680390" y="2421926"/>
            <a:ext cx="9051831" cy="17408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/>
              <a:t>Мастер-класс «Соболь-Югорский зверь</a:t>
            </a:r>
            <a:r>
              <a:rPr lang="ru-RU" sz="2800" dirty="0" smtClean="0"/>
              <a:t>»</a:t>
            </a:r>
            <a:r>
              <a:rPr lang="ru-RU" sz="2800" i="1" dirty="0"/>
              <a:t> </a:t>
            </a:r>
            <a:endParaRPr lang="ru-RU" sz="2800" i="1" dirty="0" smtClean="0"/>
          </a:p>
          <a:p>
            <a:r>
              <a:rPr lang="ru-RU" sz="2800" i="1" dirty="0" smtClean="0">
                <a:solidFill>
                  <a:schemeClr val="tx1"/>
                </a:solidFill>
              </a:rPr>
              <a:t>Изготовление</a:t>
            </a:r>
            <a:r>
              <a:rPr lang="ru-RU" sz="2800" i="1" dirty="0">
                <a:solidFill>
                  <a:schemeClr val="tx1"/>
                </a:solidFill>
              </a:rPr>
              <a:t>: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брелка</a:t>
            </a:r>
            <a:r>
              <a:rPr lang="ru-RU" sz="2800" dirty="0" smtClean="0">
                <a:solidFill>
                  <a:schemeClr val="tx1"/>
                </a:solidFill>
              </a:rPr>
              <a:t> /броши </a:t>
            </a:r>
            <a:r>
              <a:rPr lang="ru-RU" sz="2800" dirty="0">
                <a:solidFill>
                  <a:schemeClr val="tx1"/>
                </a:solidFill>
              </a:rPr>
              <a:t>в виде соболя из </a:t>
            </a:r>
            <a:r>
              <a:rPr lang="ru-RU" sz="2800" dirty="0" err="1" smtClean="0">
                <a:solidFill>
                  <a:schemeClr val="tx1"/>
                </a:solidFill>
              </a:rPr>
              <a:t>фоамирана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>
                <a:solidFill>
                  <a:schemeClr val="tx1"/>
                </a:solidFill>
              </a:rPr>
              <a:t>меха и страз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59C5C749-D0BC-4A87-A052-18E49E25FFD9}"/>
              </a:ext>
            </a:extLst>
          </p:cNvPr>
          <p:cNvSpPr txBox="1">
            <a:spLocks/>
          </p:cNvSpPr>
          <p:nvPr/>
        </p:nvSpPr>
        <p:spPr>
          <a:xfrm>
            <a:off x="4106812" y="6153113"/>
            <a:ext cx="4198988" cy="704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" y="987701"/>
            <a:ext cx="1002877" cy="93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5583135"/>
            <a:ext cx="4106812" cy="1427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8"/>
          <a:stretch>
            <a:fillRect/>
          </a:stretch>
        </p:blipFill>
        <p:spPr>
          <a:xfrm>
            <a:off x="4106812" y="4279396"/>
            <a:ext cx="3815829" cy="2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3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7141C90-F10D-482C-BDFD-4058B3032F75}"/>
              </a:ext>
            </a:extLst>
          </p:cNvPr>
          <p:cNvSpPr/>
          <p:nvPr/>
        </p:nvSpPr>
        <p:spPr>
          <a:xfrm>
            <a:off x="530510" y="1300805"/>
            <a:ext cx="6336632" cy="51752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Фоамиран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B0AEEC7A-F66F-4D41-A9E8-0A900C26A71E}"/>
              </a:ext>
            </a:extLst>
          </p:cNvPr>
          <p:cNvSpPr txBox="1">
            <a:spLocks/>
          </p:cNvSpPr>
          <p:nvPr/>
        </p:nvSpPr>
        <p:spPr>
          <a:xfrm>
            <a:off x="834189" y="254066"/>
            <a:ext cx="11028665" cy="1046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и инструменты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7141C90-F10D-482C-BDFD-4058B3032F75}"/>
              </a:ext>
            </a:extLst>
          </p:cNvPr>
          <p:cNvSpPr/>
          <p:nvPr/>
        </p:nvSpPr>
        <p:spPr>
          <a:xfrm>
            <a:off x="561474" y="3199491"/>
            <a:ext cx="6336632" cy="5591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Клей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7141C90-F10D-482C-BDFD-4058B3032F75}"/>
              </a:ext>
            </a:extLst>
          </p:cNvPr>
          <p:cNvSpPr/>
          <p:nvPr/>
        </p:nvSpPr>
        <p:spPr>
          <a:xfrm>
            <a:off x="561474" y="1938316"/>
            <a:ext cx="6336632" cy="51195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Мех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имитации шерсти животного);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7141C90-F10D-482C-BDFD-4058B3032F75}"/>
              </a:ext>
            </a:extLst>
          </p:cNvPr>
          <p:cNvSpPr/>
          <p:nvPr/>
        </p:nvSpPr>
        <p:spPr>
          <a:xfrm>
            <a:off x="561474" y="2574948"/>
            <a:ext cx="6336632" cy="50448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Стразы разных размеров и цветов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7141C90-F10D-482C-BDFD-4058B3032F75}"/>
              </a:ext>
            </a:extLst>
          </p:cNvPr>
          <p:cNvSpPr/>
          <p:nvPr/>
        </p:nvSpPr>
        <p:spPr>
          <a:xfrm>
            <a:off x="561474" y="3878746"/>
            <a:ext cx="6305668" cy="46770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Карандаш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ручка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7141C90-F10D-482C-BDFD-4058B3032F75}"/>
              </a:ext>
            </a:extLst>
          </p:cNvPr>
          <p:cNvSpPr/>
          <p:nvPr/>
        </p:nvSpPr>
        <p:spPr>
          <a:xfrm>
            <a:off x="576956" y="4466515"/>
            <a:ext cx="6305668" cy="6830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Шаблоны фигурок соболей (предварительно нарисованные или распечатанные)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33" y="1163727"/>
            <a:ext cx="4607321" cy="4630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000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AEEC7A-F66F-4D41-A9E8-0A900C26A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48" y="69248"/>
            <a:ext cx="5807242" cy="1459647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изготовления изделия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7141C90-F10D-482C-BDFD-4058B3032F75}"/>
              </a:ext>
            </a:extLst>
          </p:cNvPr>
          <p:cNvSpPr/>
          <p:nvPr/>
        </p:nvSpPr>
        <p:spPr>
          <a:xfrm>
            <a:off x="6748407" y="1699331"/>
            <a:ext cx="5327099" cy="136111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фоамирана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начертить силуэт соболя, используя шаблон;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B0AEEC7A-F66F-4D41-A9E8-0A900C26A71E}"/>
              </a:ext>
            </a:extLst>
          </p:cNvPr>
          <p:cNvSpPr txBox="1">
            <a:spLocks/>
          </p:cNvSpPr>
          <p:nvPr/>
        </p:nvSpPr>
        <p:spPr>
          <a:xfrm>
            <a:off x="6122116" y="373768"/>
            <a:ext cx="58470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1. Подготовка шаблона и вырезание основы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7141C90-F10D-482C-BDFD-4058B3032F75}"/>
              </a:ext>
            </a:extLst>
          </p:cNvPr>
          <p:cNvSpPr/>
          <p:nvPr/>
        </p:nvSpPr>
        <p:spPr>
          <a:xfrm>
            <a:off x="6748406" y="3233235"/>
            <a:ext cx="5327099" cy="151816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вырезать основу фигуры  ножницами.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8" y="1528895"/>
            <a:ext cx="2987138" cy="2208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59" y="2711302"/>
            <a:ext cx="3102159" cy="3102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827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AEEC7A-F66F-4D41-A9E8-0A900C26A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48" y="69248"/>
            <a:ext cx="5807242" cy="1459647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изготовления изделия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7141C90-F10D-482C-BDFD-4058B3032F75}"/>
              </a:ext>
            </a:extLst>
          </p:cNvPr>
          <p:cNvSpPr/>
          <p:nvPr/>
        </p:nvSpPr>
        <p:spPr>
          <a:xfrm>
            <a:off x="6391376" y="2198746"/>
            <a:ext cx="5327099" cy="151816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заготовке соболя, используя стразы светлых тонов, приклеить глаза, уши, нос (можно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крупные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стразы) 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B0AEEC7A-F66F-4D41-A9E8-0A900C26A71E}"/>
              </a:ext>
            </a:extLst>
          </p:cNvPr>
          <p:cNvSpPr txBox="1">
            <a:spLocks/>
          </p:cNvSpPr>
          <p:nvPr/>
        </p:nvSpPr>
        <p:spPr>
          <a:xfrm>
            <a:off x="6015791" y="254066"/>
            <a:ext cx="58470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Украшение аксессуара стразами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7141C90-F10D-482C-BDFD-4058B3032F75}"/>
              </a:ext>
            </a:extLst>
          </p:cNvPr>
          <p:cNvSpPr/>
          <p:nvPr/>
        </p:nvSpPr>
        <p:spPr>
          <a:xfrm>
            <a:off x="6381951" y="4183590"/>
            <a:ext cx="5327100" cy="98681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мелкие стразы, обклеить оставшуюся часть соболя (исключая место для хвоста).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0736" y="1528895"/>
            <a:ext cx="2756026" cy="2756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783" y="2696407"/>
            <a:ext cx="2974365" cy="2974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355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AEEC7A-F66F-4D41-A9E8-0A900C26A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48" y="69248"/>
            <a:ext cx="5807242" cy="1459647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изготовления изделия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7141C90-F10D-482C-BDFD-4058B3032F75}"/>
              </a:ext>
            </a:extLst>
          </p:cNvPr>
          <p:cNvSpPr/>
          <p:nvPr/>
        </p:nvSpPr>
        <p:spPr>
          <a:xfrm>
            <a:off x="6535756" y="2316295"/>
            <a:ext cx="5327099" cy="151816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Приклеиваем ленточку к сувениру для создания петли и сверху приклеиваем хвост соболя.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B0AEEC7A-F66F-4D41-A9E8-0A900C26A71E}"/>
              </a:ext>
            </a:extLst>
          </p:cNvPr>
          <p:cNvSpPr txBox="1">
            <a:spLocks/>
          </p:cNvSpPr>
          <p:nvPr/>
        </p:nvSpPr>
        <p:spPr>
          <a:xfrm>
            <a:off x="6015791" y="254066"/>
            <a:ext cx="58470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Финальная сборка и оформление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63502" y="1446028"/>
            <a:ext cx="41148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3381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AEEC7A-F66F-4D41-A9E8-0A900C26A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48" y="69248"/>
            <a:ext cx="5807242" cy="1459647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изготовления изделия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7141C90-F10D-482C-BDFD-4058B3032F75}"/>
              </a:ext>
            </a:extLst>
          </p:cNvPr>
          <p:cNvSpPr/>
          <p:nvPr/>
        </p:nvSpPr>
        <p:spPr>
          <a:xfrm>
            <a:off x="6535756" y="2303594"/>
            <a:ext cx="5327099" cy="249767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презентации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готовых изделий участников,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впечатления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навыков.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B0AEEC7A-F66F-4D41-A9E8-0A900C26A71E}"/>
              </a:ext>
            </a:extLst>
          </p:cNvPr>
          <p:cNvSpPr txBox="1">
            <a:spLocks/>
          </p:cNvSpPr>
          <p:nvPr/>
        </p:nvSpPr>
        <p:spPr>
          <a:xfrm>
            <a:off x="6015791" y="254066"/>
            <a:ext cx="58470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Завершение мастер-класса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7202" y="1467858"/>
            <a:ext cx="2673498" cy="2673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5" r="-12312" b="7669"/>
          <a:stretch/>
        </p:blipFill>
        <p:spPr>
          <a:xfrm>
            <a:off x="2754881" y="2585606"/>
            <a:ext cx="2896619" cy="3111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9218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9">
            <a:extLst>
              <a:ext uri="{FF2B5EF4-FFF2-40B4-BE49-F238E27FC236}">
                <a16:creationId xmlns:a16="http://schemas.microsoft.com/office/drawing/2014/main" xmlns="" id="{40CD0FD8-4A27-493C-9918-B868CF9DB6D2}"/>
              </a:ext>
            </a:extLst>
          </p:cNvPr>
          <p:cNvSpPr txBox="1">
            <a:spLocks/>
          </p:cNvSpPr>
          <p:nvPr/>
        </p:nvSpPr>
        <p:spPr>
          <a:xfrm>
            <a:off x="2414568" y="1440200"/>
            <a:ext cx="7605002" cy="374665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88" y="2973220"/>
            <a:ext cx="3408362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322" y="3765992"/>
            <a:ext cx="606213" cy="57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025" y="3754208"/>
            <a:ext cx="586088" cy="57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87" y="3765992"/>
            <a:ext cx="590775" cy="58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3384468" y="279400"/>
            <a:ext cx="663510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sz="1600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Бюджетное учреждение </a:t>
            </a:r>
          </a:p>
          <a:p>
            <a:pPr eaLnBrk="1" hangingPunct="1">
              <a:spcBef>
                <a:spcPct val="0"/>
              </a:spcBef>
            </a:pPr>
            <a:r>
              <a:rPr lang="ru-RU" sz="1600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Ханты-Мансийского автономного округа-Югры</a:t>
            </a:r>
          </a:p>
          <a:p>
            <a:pPr eaLnBrk="1" hangingPunct="1">
              <a:spcBef>
                <a:spcPct val="0"/>
              </a:spcBef>
            </a:pPr>
            <a:r>
              <a:rPr lang="ru-RU" sz="1600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«Мегионский комплексный центр социального обслуживания населения»</a:t>
            </a:r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68" y="254330"/>
            <a:ext cx="1103389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4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</TotalTime>
  <Words>185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Бюджетное учреждение Ханты-Мансийского автономного округа — Югры  «Мегионский комплексный центр социального обслуживания  населения» </vt:lpstr>
      <vt:lpstr>Презентация PowerPoint</vt:lpstr>
      <vt:lpstr>Этапы изготовления изделия</vt:lpstr>
      <vt:lpstr>Этапы изготовления изделия</vt:lpstr>
      <vt:lpstr>Этапы изготовления изделия</vt:lpstr>
      <vt:lpstr>Этапы изготовления изделия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Ярославцева Оксана Сергеевна</cp:lastModifiedBy>
  <cp:revision>139</cp:revision>
  <dcterms:created xsi:type="dcterms:W3CDTF">2021-08-17T12:08:22Z</dcterms:created>
  <dcterms:modified xsi:type="dcterms:W3CDTF">2025-08-15T12:14:24Z</dcterms:modified>
</cp:coreProperties>
</file>