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3" r:id="rId4"/>
    <p:sldId id="314" r:id="rId5"/>
    <p:sldId id="316" r:id="rId6"/>
    <p:sldId id="317" r:id="rId7"/>
    <p:sldId id="320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0041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13" y="41409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507538"/>
            <a:ext cx="1148117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05012"/>
            <a:ext cx="11481177" cy="32985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507538"/>
            <a:ext cx="1145591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005012"/>
            <a:ext cx="11455911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07538"/>
            <a:ext cx="1141807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5012"/>
            <a:ext cx="1141807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FE774D12-96E6-5C04-51AC-23485C8D85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99281"/>
            <a:ext cx="9570027" cy="80071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Бюджетное учреждение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Ханты-Мансийского автономного округа — Югры 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«Мегионский комплексный центр социального обслуживания  населения»</a:t>
            </a:r>
            <a:r>
              <a:rPr lang="ru-RU" sz="1600" i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579"/>
            <a:ext cx="972357" cy="9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31" y="1072680"/>
            <a:ext cx="977872" cy="7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20966" r="2220" b="16972"/>
          <a:stretch>
            <a:fillRect/>
          </a:stretch>
        </p:blipFill>
        <p:spPr bwMode="auto">
          <a:xfrm>
            <a:off x="4862703" y="1061090"/>
            <a:ext cx="1656184" cy="8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r="4372" b="11659"/>
          <a:stretch>
            <a:fillRect/>
          </a:stretch>
        </p:blipFill>
        <p:spPr bwMode="auto">
          <a:xfrm>
            <a:off x="6518887" y="987702"/>
            <a:ext cx="1072541" cy="87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9407"/>
          <a:stretch>
            <a:fillRect/>
          </a:stretch>
        </p:blipFill>
        <p:spPr bwMode="auto">
          <a:xfrm>
            <a:off x="7620706" y="1120012"/>
            <a:ext cx="878750" cy="7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5" y="987702"/>
            <a:ext cx="1024424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80390" y="2421926"/>
            <a:ext cx="9051831" cy="1740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Мастер-класс «Кукла-оберег» </a:t>
            </a:r>
            <a:endParaRPr lang="ru-RU" sz="2800" dirty="0" smtClean="0"/>
          </a:p>
          <a:p>
            <a:r>
              <a:rPr lang="ru-RU" sz="2800" i="1" dirty="0">
                <a:solidFill>
                  <a:schemeClr val="tx1"/>
                </a:solidFill>
              </a:rPr>
              <a:t>Изготовление: куклы-оберега из холщовых ниток, атласной ленты, </a:t>
            </a:r>
            <a:r>
              <a:rPr lang="ru-RU" sz="2800" i="1" dirty="0" smtClean="0">
                <a:solidFill>
                  <a:schemeClr val="tx1"/>
                </a:solidFill>
              </a:rPr>
              <a:t>тесьмы, помпонов для творчества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9C5C749-D0BC-4A87-A052-18E49E25FFD9}"/>
              </a:ext>
            </a:extLst>
          </p:cNvPr>
          <p:cNvSpPr txBox="1">
            <a:spLocks/>
          </p:cNvSpPr>
          <p:nvPr/>
        </p:nvSpPr>
        <p:spPr>
          <a:xfrm>
            <a:off x="4106812" y="6153113"/>
            <a:ext cx="4198988" cy="70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" y="987701"/>
            <a:ext cx="1002877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5583135"/>
            <a:ext cx="4106812" cy="1427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4106812" y="4162753"/>
            <a:ext cx="3749841" cy="20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30510" y="1165406"/>
            <a:ext cx="6336632" cy="7296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Джутовый шпагат (нить натурального происхождения);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34189" y="254066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07193" y="3485825"/>
            <a:ext cx="6336632" cy="5591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Помпоны для творчества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30510" y="2047783"/>
            <a:ext cx="6313315" cy="6366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Атласные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различной ширины и оттенков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07193" y="2839195"/>
            <a:ext cx="6336632" cy="5044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Тесьма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07193" y="5005874"/>
            <a:ext cx="6305668" cy="5868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29" y="4129980"/>
            <a:ext cx="6504996" cy="818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2934" y="1181467"/>
            <a:ext cx="4250200" cy="432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00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мастер-класса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403218" y="1984303"/>
            <a:ext cx="5327099" cy="15181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1.Показываем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изделие,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традициях использования кукол-оберегов в культуре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готовой куклы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6" y="3907143"/>
            <a:ext cx="5327100" cy="11377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2.Обращаем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форму, размеры и декоративные элементы.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3361" y="1479809"/>
            <a:ext cx="4082904" cy="3717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60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Разбор 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этапов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изготовления -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2 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6" y="1528895"/>
            <a:ext cx="5327099" cy="15758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Предлагаем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джутового шпагата заплести косичкой руки закрепив с двух сторон одноразовыми резинками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1. Формирование каркаса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5" y="3232298"/>
            <a:ext cx="5327100" cy="10176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Из-за раннее заготовленных джутовых нитей плетем косичку до середины изделия 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5" y="4483855"/>
            <a:ext cx="5327100" cy="10663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Соединяем элементы между собой для формирования туловища куклы. Закрепляем резинками шею и талию.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" y="1855168"/>
            <a:ext cx="249555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4049582"/>
            <a:ext cx="3427787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99" y="1855168"/>
            <a:ext cx="2291683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55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Разбор этапов изготовления - этап 2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6" y="1528895"/>
            <a:ext cx="5327099" cy="15181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клея создаем фартук для куклы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заранее подготовленной тесьмы и ленточки.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Декорирование лентами и тесьмой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6" y="3226659"/>
            <a:ext cx="5327100" cy="10157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Завязываем фартук на талию куклы.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7" y="1579629"/>
            <a:ext cx="2821732" cy="2821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54" y="2069251"/>
            <a:ext cx="2622782" cy="3714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38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Разбор этапов изготовления - этап 2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6" y="1528894"/>
            <a:ext cx="5327099" cy="14228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клея и подготовленной ленты обклеиваем шею, рукава рук и голову, таким образом создаем силуэт куклы.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Завязывание узлов и формирование лица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391375" y="3125084"/>
            <a:ext cx="5327099" cy="16489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Лицо традиционно остается без черт, но можно добавить небольшие декоративные элементы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(помпоны).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0" y="1528894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1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412641" y="1826606"/>
            <a:ext cx="5327099" cy="2107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презентации готовых изделий участников, обсуждение впечатления и полученных навыков. Фотосессия и раздача памятных сертификатов участника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5973261" y="501043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мастер-класса</a:t>
            </a:r>
          </a:p>
          <a:p>
            <a:pPr algn="ctr"/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2" y="822926"/>
            <a:ext cx="4478078" cy="4110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34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414568" y="1440200"/>
            <a:ext cx="7605002" cy="37466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88" y="2973220"/>
            <a:ext cx="340836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22" y="3765992"/>
            <a:ext cx="606213" cy="57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25" y="3754208"/>
            <a:ext cx="586088" cy="57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7" y="3765992"/>
            <a:ext cx="590775" cy="58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3384468" y="279400"/>
            <a:ext cx="663510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округа-Югры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«Мегионский комплексный центр социального обслуживания населения»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68" y="254330"/>
            <a:ext cx="1103389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254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Бюджетное учреждение Ханты-Мансийского автономного округа — Югры  «Мегионский комплексный центр социального обслуживания  населения» </vt:lpstr>
      <vt:lpstr>Презентация PowerPoint</vt:lpstr>
      <vt:lpstr>Ход мастер-класса</vt:lpstr>
      <vt:lpstr>Разбор этапов изготовления - этап 2 </vt:lpstr>
      <vt:lpstr>Разбор этапов изготовления - этап 2 </vt:lpstr>
      <vt:lpstr>Разбор этапов изготовления - этап 2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Ярославцева Оксана Сергеевна</cp:lastModifiedBy>
  <cp:revision>141</cp:revision>
  <dcterms:created xsi:type="dcterms:W3CDTF">2021-08-17T12:08:22Z</dcterms:created>
  <dcterms:modified xsi:type="dcterms:W3CDTF">2025-08-15T12:13:37Z</dcterms:modified>
</cp:coreProperties>
</file>