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5" r:id="rId3"/>
    <p:sldId id="267" r:id="rId4"/>
    <p:sldId id="268" r:id="rId5"/>
    <p:sldId id="277" r:id="rId6"/>
    <p:sldId id="269" r:id="rId7"/>
    <p:sldId id="273" r:id="rId8"/>
    <p:sldId id="272" r:id="rId9"/>
    <p:sldId id="271" r:id="rId10"/>
    <p:sldId id="274" r:id="rId11"/>
    <p:sldId id="270" r:id="rId12"/>
  </p:sldIdLst>
  <p:sldSz cx="9144000" cy="6858000" type="screen4x3"/>
  <p:notesSz cx="6858000" cy="9144000"/>
  <p:custDataLst>
    <p:tags r:id="rId1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129" autoAdjust="0"/>
  </p:normalViewPr>
  <p:slideViewPr>
    <p:cSldViewPr>
      <p:cViewPr varScale="1">
        <p:scale>
          <a:sx n="74" d="100"/>
          <a:sy n="74" d="100"/>
        </p:scale>
        <p:origin x="126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25.07.2025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261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54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447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208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437112"/>
            <a:ext cx="6301208" cy="1102022"/>
          </a:xfrm>
        </p:spPr>
        <p:txBody>
          <a:bodyPr/>
          <a:lstStyle>
            <a:lvl1pPr>
              <a:defRPr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Дата 3"/>
          <p:cNvSpPr txBox="1">
            <a:spLocks/>
          </p:cNvSpPr>
          <p:nvPr userDrawn="1"/>
        </p:nvSpPr>
        <p:spPr>
          <a:xfrm>
            <a:off x="609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48A96-E1BB-4C8F-80B2-32A47A48A9D5}" type="datetimeFigureOut">
              <a:rPr lang="ru-RU" smtClean="0">
                <a:solidFill>
                  <a:schemeClr val="accent2">
                    <a:lumMod val="50000"/>
                  </a:schemeClr>
                </a:solidFill>
              </a:rPr>
              <a:pPr/>
              <a:t>25.07.2025</a:t>
            </a:fld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A1F6A-164B-43BA-A19E-4AE6BB502A21}" type="slidenum">
              <a:rPr lang="ru-RU" smtClean="0">
                <a:solidFill>
                  <a:schemeClr val="accent2">
                    <a:lumMod val="50000"/>
                  </a:schemeClr>
                </a:solidFill>
              </a:rPr>
              <a:pPr/>
              <a:t>‹#›</a:t>
            </a:fld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8964488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5" name="Текст 2"/>
          <p:cNvSpPr>
            <a:spLocks noGrp="1"/>
          </p:cNvSpPr>
          <p:nvPr>
            <p:ph idx="1"/>
          </p:nvPr>
        </p:nvSpPr>
        <p:spPr>
          <a:xfrm>
            <a:off x="107504" y="2060848"/>
            <a:ext cx="8856984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8964488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2060848"/>
            <a:ext cx="8856984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25.07.2025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7.png"/><Relationship Id="rId7" Type="http://schemas.microsoft.com/office/2007/relationships/hdphoto" Target="../media/hdphoto2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22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kurangysheva77@mail.ru" TargetMode="Externa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6.wdp"/><Relationship Id="rId4" Type="http://schemas.openxmlformats.org/officeDocument/2006/relationships/image" Target="../media/image13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10" Type="http://schemas.microsoft.com/office/2007/relationships/hdphoto" Target="../media/hdphoto11.wdp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microsoft.com/office/2007/relationships/hdphoto" Target="../media/hdphoto1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14.wdp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microsoft.com/office/2007/relationships/hdphoto" Target="../media/hdphoto1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7.wdp"/><Relationship Id="rId4" Type="http://schemas.openxmlformats.org/officeDocument/2006/relationships/image" Target="../media/image24.png"/><Relationship Id="rId9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microsoft.com/office/2007/relationships/hdphoto" Target="../media/hdphoto2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0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E001671-2910-4E85-A5A4-D421D9425BCD}"/>
              </a:ext>
            </a:extLst>
          </p:cNvPr>
          <p:cNvSpPr/>
          <p:nvPr/>
        </p:nvSpPr>
        <p:spPr>
          <a:xfrm>
            <a:off x="899592" y="360882"/>
            <a:ext cx="84109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Ханты-Мансийского автономного округа – Югры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«Урайский комплексный центр социального обслуживания населения»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7712B1-EEE9-4B19-A1B2-9918BAC60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91" y="252226"/>
            <a:ext cx="1042506" cy="107908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8AC3CE0-5684-4368-8B8D-AD29B6F203A0}"/>
              </a:ext>
            </a:extLst>
          </p:cNvPr>
          <p:cNvSpPr/>
          <p:nvPr/>
        </p:nvSpPr>
        <p:spPr>
          <a:xfrm>
            <a:off x="4499992" y="5227178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Курангышева Марина Алексеевна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</a:p>
          <a:p>
            <a:pPr algn="r"/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оциальный педагог 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стационарного отделения для несовершеннолетних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92" y="1772816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Семейный клуб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«Нам по пути»</a:t>
            </a:r>
            <a:endParaRPr lang="ru-RU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847024"/>
            <a:ext cx="3095238" cy="2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F0A385-8C08-48DD-9D81-3513DE5155E2}"/>
              </a:ext>
            </a:extLst>
          </p:cNvPr>
          <p:cNvSpPr/>
          <p:nvPr/>
        </p:nvSpPr>
        <p:spPr>
          <a:xfrm>
            <a:off x="1294026" y="188640"/>
            <a:ext cx="77424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Ханты-Мансийского автономного округа – Югры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«Урайский комплексный центр социального обслуживания населения»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C0758-61CC-4CB8-8FCF-F1562B96F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1042506" cy="107908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65DBFE-00AB-4462-B2AE-320C19FF536A}"/>
              </a:ext>
            </a:extLst>
          </p:cNvPr>
          <p:cNvSpPr/>
          <p:nvPr/>
        </p:nvSpPr>
        <p:spPr>
          <a:xfrm>
            <a:off x="539552" y="1388969"/>
            <a:ext cx="820891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практики за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онсультативную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помощь и поддержку получили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68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семей с детьми, имеющие трудности в социальной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адаптации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70% родителей повысили свой уровень знаний о воспитании и развитии детей, в следствии чего в семьях, состоящих на обслуживании, улучшились детско-родительские отношения, снизилось напряжение во взаимоотношениях между членами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ровень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удовлетворенности получателей социальных услуг качеством проведенных мероприятий составил 100%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CDBF03-E678-4E5F-B999-B1607C0951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924" t="5877" r="5824" b="8681"/>
          <a:stretch/>
        </p:blipFill>
        <p:spPr>
          <a:xfrm>
            <a:off x="395536" y="4318894"/>
            <a:ext cx="2841745" cy="1706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38BEB0-3E84-450F-9E53-713762D416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875" b="5229"/>
          <a:stretch/>
        </p:blipFill>
        <p:spPr>
          <a:xfrm>
            <a:off x="6012160" y="4337229"/>
            <a:ext cx="2886027" cy="1733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/>
          <a:stretch/>
        </p:blipFill>
        <p:spPr>
          <a:xfrm>
            <a:off x="3493708" y="4127745"/>
            <a:ext cx="2262025" cy="2416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3625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F0A385-8C08-48DD-9D81-3513DE5155E2}"/>
              </a:ext>
            </a:extLst>
          </p:cNvPr>
          <p:cNvSpPr/>
          <p:nvPr/>
        </p:nvSpPr>
        <p:spPr>
          <a:xfrm>
            <a:off x="1294026" y="188640"/>
            <a:ext cx="7742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Ханты-Мансийского автономного округа – Югры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«Урайский комплексный центр социального обслуживания населения»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C0758-61CC-4CB8-8FCF-F1562B96F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88640"/>
            <a:ext cx="1042506" cy="107908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2D59A7-4D81-47B0-BBD6-5961AFD2528E}"/>
              </a:ext>
            </a:extLst>
          </p:cNvPr>
          <p:cNvSpPr/>
          <p:nvPr/>
        </p:nvSpPr>
        <p:spPr>
          <a:xfrm>
            <a:off x="1835696" y="1628800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Благодарим за внимание!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0389317-68FF-466A-90D3-02DE10D0B0E3}"/>
              </a:ext>
            </a:extLst>
          </p:cNvPr>
          <p:cNvSpPr/>
          <p:nvPr/>
        </p:nvSpPr>
        <p:spPr>
          <a:xfrm>
            <a:off x="323528" y="2780928"/>
            <a:ext cx="835292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Контакты: </a:t>
            </a:r>
          </a:p>
          <a:p>
            <a:pPr algn="ctr"/>
            <a:endParaRPr lang="ru-RU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Курангышева Марина Александровна,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оциальный педагог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стационарного отделения для несовершеннолетних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БУ «Урайский комплексный центр социального обслуживания населения», 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Ханты – Мансийский автономный округ – Югра, город Урай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Тел.: 8 (34676) 20200 (доб. 361); 89224223260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kurangysheva77@mail.ru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3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F0A385-8C08-48DD-9D81-3513DE5155E2}"/>
              </a:ext>
            </a:extLst>
          </p:cNvPr>
          <p:cNvSpPr/>
          <p:nvPr/>
        </p:nvSpPr>
        <p:spPr>
          <a:xfrm>
            <a:off x="1366034" y="188640"/>
            <a:ext cx="76704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Ханты-Мансийского автономного округа – Югры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«Урайский комплексный центр социального обслуживания населения»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C0758-61CC-4CB8-8FCF-F1562B96F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49261"/>
            <a:ext cx="1042506" cy="107908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D6C686-B231-40EC-AAF1-251075C71049}"/>
              </a:ext>
            </a:extLst>
          </p:cNvPr>
          <p:cNvSpPr/>
          <p:nvPr/>
        </p:nvSpPr>
        <p:spPr>
          <a:xfrm>
            <a:off x="420993" y="1283275"/>
            <a:ext cx="817690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работы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семьями, имеющими детей, испытывающих трудности в социальной адаптации в рамках семейного клуба «Нам по пути», </a:t>
            </a:r>
          </a:p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реализуется в учреждении с января 2010 года </a:t>
            </a:r>
          </a:p>
          <a:p>
            <a:endParaRPr lang="ru-RU" sz="800" dirty="0"/>
          </a:p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проблема, на решение которой направлена программа: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недостаточная компетентность родителей в вопросах воспитания детей и рост числа несовершеннолетних, испытывающих трудности в социальной адаптации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DF3E7F-67DE-420A-968C-637A1379A6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654" t="15661" r="7275" b="4820"/>
          <a:stretch/>
        </p:blipFill>
        <p:spPr>
          <a:xfrm>
            <a:off x="5068470" y="3861048"/>
            <a:ext cx="3626895" cy="2414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F614D4-7C2C-441A-A98C-39B35548F6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20" t="6486" r="4959" b="6809"/>
          <a:stretch/>
        </p:blipFill>
        <p:spPr>
          <a:xfrm>
            <a:off x="448635" y="3861048"/>
            <a:ext cx="4322928" cy="2438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14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F0A385-8C08-48DD-9D81-3513DE5155E2}"/>
              </a:ext>
            </a:extLst>
          </p:cNvPr>
          <p:cNvSpPr/>
          <p:nvPr/>
        </p:nvSpPr>
        <p:spPr>
          <a:xfrm>
            <a:off x="1359553" y="188640"/>
            <a:ext cx="778444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Ханты-Мансийского автономного округа – Югры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«Урайский комплексный центр социального обслуживания населения»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C0758-61CC-4CB8-8FCF-F1562B96F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47" y="215444"/>
            <a:ext cx="1042506" cy="107908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6CA482-6CFA-45D1-86BD-9DED28B41ABD}"/>
              </a:ext>
            </a:extLst>
          </p:cNvPr>
          <p:cNvSpPr/>
          <p:nvPr/>
        </p:nvSpPr>
        <p:spPr>
          <a:xfrm>
            <a:off x="467544" y="1556792"/>
            <a:ext cx="84635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программы: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Содействие семье, воспитывающей детей, в укреплении детско-родительских отношений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программы: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Создать условия для эффективного общения и взаимодействия родителей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Повысить родительскую компетентность в вопросах воспитания и развития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несовершеннолетних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Ознакомить родителей способам эффективной организации семейного досуга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537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F0A385-8C08-48DD-9D81-3513DE5155E2}"/>
              </a:ext>
            </a:extLst>
          </p:cNvPr>
          <p:cNvSpPr/>
          <p:nvPr/>
        </p:nvSpPr>
        <p:spPr>
          <a:xfrm>
            <a:off x="1294026" y="188640"/>
            <a:ext cx="77424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Ханты-Мансийского автономного округа – Югры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«Урайский комплексный центр социального обслуживания населения»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C0758-61CC-4CB8-8FCF-F1562B96F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88640"/>
            <a:ext cx="1042506" cy="107908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67C73A-36C7-4219-B4D0-79786958506F}"/>
              </a:ext>
            </a:extLst>
          </p:cNvPr>
          <p:cNvSpPr/>
          <p:nvPr/>
        </p:nvSpPr>
        <p:spPr>
          <a:xfrm>
            <a:off x="545704" y="1300890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Целевая аудитория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Семья: родители, дети, граждане старшего поколения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семей: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многодетные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неполные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опекаемые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малообеспеченные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семьи, находящиеся в ТЖС 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СОП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семьи участников СВО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D9B90A-EE4B-4065-91C9-2D62C7B996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373" t="3834" r="6529" b="9401"/>
          <a:stretch/>
        </p:blipFill>
        <p:spPr>
          <a:xfrm>
            <a:off x="5558108" y="1942637"/>
            <a:ext cx="3204192" cy="2422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39F24F-B618-440B-9420-B9ADDC9752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277" t="3404" r="2368" b="8096"/>
          <a:stretch/>
        </p:blipFill>
        <p:spPr>
          <a:xfrm>
            <a:off x="793160" y="4043463"/>
            <a:ext cx="3240361" cy="246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882DCD-9C91-4A4E-B82F-F705F7D3A0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12" t="13474" r="1405" b="4431"/>
          <a:stretch/>
        </p:blipFill>
        <p:spPr>
          <a:xfrm>
            <a:off x="4968683" y="4501766"/>
            <a:ext cx="3816424" cy="2011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229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F0A385-8C08-48DD-9D81-3513DE5155E2}"/>
              </a:ext>
            </a:extLst>
          </p:cNvPr>
          <p:cNvSpPr/>
          <p:nvPr/>
        </p:nvSpPr>
        <p:spPr>
          <a:xfrm>
            <a:off x="1294026" y="188640"/>
            <a:ext cx="77424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Ханты-Мансийского автономного округа – Югры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«Урайский комплексный центр социального обслуживания населения»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C0758-61CC-4CB8-8FCF-F1562B96F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1042506" cy="107908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67C73A-36C7-4219-B4D0-79786958506F}"/>
              </a:ext>
            </a:extLst>
          </p:cNvPr>
          <p:cNvSpPr/>
          <p:nvPr/>
        </p:nvSpPr>
        <p:spPr>
          <a:xfrm>
            <a:off x="545704" y="1300890"/>
            <a:ext cx="8202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 партнеры: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БУ Ханты-Мансийского автономного округа – Югры «Урайская городская клиническая больница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Частное учреждение дополнительного образования «Центр творческого развития «Духовное просвещение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Муниципальный ресурсный Центр развития и поддержки добровольчества (волонтерства) на территории города Урай «Доброволец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Урая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Отдел министерства внутренних дел  России по городу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Ураю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Казенное учреждение Ханты-Мансийского автономного округа – Югры «Урайский центр занятости населения»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00BFCB-7E1D-41CE-BC7F-ADD22C4B0E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1" t="8410" r="7387" b="6721"/>
          <a:stretch/>
        </p:blipFill>
        <p:spPr>
          <a:xfrm>
            <a:off x="395536" y="3924802"/>
            <a:ext cx="2725231" cy="1771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5B37DF-23A1-4D79-9B67-0166CCE058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0746"/>
          <a:stretch/>
        </p:blipFill>
        <p:spPr>
          <a:xfrm>
            <a:off x="3232309" y="4837829"/>
            <a:ext cx="271106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74" t="9051" r="4146" b="22224"/>
          <a:stretch/>
        </p:blipFill>
        <p:spPr>
          <a:xfrm>
            <a:off x="6054917" y="3914463"/>
            <a:ext cx="2693547" cy="1758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9198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F0A385-8C08-48DD-9D81-3513DE5155E2}"/>
              </a:ext>
            </a:extLst>
          </p:cNvPr>
          <p:cNvSpPr/>
          <p:nvPr/>
        </p:nvSpPr>
        <p:spPr>
          <a:xfrm>
            <a:off x="1294026" y="188640"/>
            <a:ext cx="77424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Ханты-Мансийского автономного округа – Югры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«Урайский комплексный центр социального обслуживания населения»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C0758-61CC-4CB8-8FCF-F1562B96F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88640"/>
            <a:ext cx="1042506" cy="107908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3412A9-0F8A-4225-B9B0-9645E42FC70C}"/>
              </a:ext>
            </a:extLst>
          </p:cNvPr>
          <p:cNvSpPr/>
          <p:nvPr/>
        </p:nvSpPr>
        <p:spPr>
          <a:xfrm>
            <a:off x="467544" y="1388969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Специалисты реализующие программу: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специалист по работе с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семьей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социальный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психолог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инструктор по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труду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инструктор по физической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культуре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культорганизатор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воспитатель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юрисконсульт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медицинский работник </a:t>
            </a:r>
          </a:p>
          <a:p>
            <a:pPr algn="ctr"/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1E675C-88D7-4679-9A47-CBEB389702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16" t="8769" r="12502" b="6344"/>
          <a:stretch/>
        </p:blipFill>
        <p:spPr>
          <a:xfrm>
            <a:off x="5932743" y="2446074"/>
            <a:ext cx="2880319" cy="2297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7B7A40-4D79-4643-A742-F2FAEA21BD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280" t="5655" r="5852" b="5091"/>
          <a:stretch/>
        </p:blipFill>
        <p:spPr>
          <a:xfrm>
            <a:off x="3788292" y="3648796"/>
            <a:ext cx="1872208" cy="2674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2790A2-30D6-48AC-8458-876C650FC8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288" t="12201"/>
          <a:stretch/>
        </p:blipFill>
        <p:spPr>
          <a:xfrm>
            <a:off x="628320" y="4354892"/>
            <a:ext cx="2808312" cy="229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7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F0A385-8C08-48DD-9D81-3513DE5155E2}"/>
              </a:ext>
            </a:extLst>
          </p:cNvPr>
          <p:cNvSpPr/>
          <p:nvPr/>
        </p:nvSpPr>
        <p:spPr>
          <a:xfrm>
            <a:off x="1294026" y="188640"/>
            <a:ext cx="77424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Ханты-Мансийского автономного округа – Югры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«Урайский комплексный центр социального обслуживания населения»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C0758-61CC-4CB8-8FCF-F1562B96F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88640"/>
            <a:ext cx="1042506" cy="10790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1267726"/>
            <a:ext cx="849694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работы семейного клуба «Нам по пути»: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семинары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тренинги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круглые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столы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мастер-классы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спортивные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мероприятия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экскурсии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праздники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лекции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беседы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консультирование</a:t>
            </a:r>
          </a:p>
          <a:p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671" t="4067" r="4408" b="6993"/>
          <a:stretch/>
        </p:blipFill>
        <p:spPr>
          <a:xfrm>
            <a:off x="6240966" y="4869159"/>
            <a:ext cx="2664296" cy="180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63" t="6156" r="4178" b="4634"/>
          <a:stretch/>
        </p:blipFill>
        <p:spPr>
          <a:xfrm>
            <a:off x="3413481" y="4819649"/>
            <a:ext cx="2448272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89" t="5872" r="3626" b="4648"/>
          <a:stretch/>
        </p:blipFill>
        <p:spPr>
          <a:xfrm>
            <a:off x="382754" y="4814888"/>
            <a:ext cx="2664296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94" t="3003" r="2446" b="6118"/>
          <a:stretch/>
        </p:blipFill>
        <p:spPr>
          <a:xfrm>
            <a:off x="3393683" y="2888499"/>
            <a:ext cx="1862192" cy="1645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54152D-B33F-4E2F-A19B-B0C9F79F84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740" y="1869139"/>
            <a:ext cx="3217740" cy="203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714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F0A385-8C08-48DD-9D81-3513DE5155E2}"/>
              </a:ext>
            </a:extLst>
          </p:cNvPr>
          <p:cNvSpPr/>
          <p:nvPr/>
        </p:nvSpPr>
        <p:spPr>
          <a:xfrm>
            <a:off x="1294026" y="188640"/>
            <a:ext cx="7742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Ханты-Мансийского автономного округа – Югры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«Урайский комплексный центр социального обслуживания населения»	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C0758-61CC-4CB8-8FCF-F1562B96F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1042506" cy="10790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5048" y="5589240"/>
            <a:ext cx="8461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Специалисты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учреждения, вовлекая родителей и детей в совместную деятельность, способствуют укреплению взаимоотношений в семье и повышению уровня социальной адаптации детей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51" t="1576" r="1774" b="3412"/>
          <a:stretch/>
        </p:blipFill>
        <p:spPr>
          <a:xfrm>
            <a:off x="469740" y="1591917"/>
            <a:ext cx="3744416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47" t="4226" r="2272" b="2997"/>
          <a:stretch/>
        </p:blipFill>
        <p:spPr>
          <a:xfrm>
            <a:off x="4562764" y="1426039"/>
            <a:ext cx="3744416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43" t="6494" r="4445" b="3736"/>
          <a:stretch/>
        </p:blipFill>
        <p:spPr>
          <a:xfrm>
            <a:off x="5868144" y="3501008"/>
            <a:ext cx="2952328" cy="2015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160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F0A385-8C08-48DD-9D81-3513DE5155E2}"/>
              </a:ext>
            </a:extLst>
          </p:cNvPr>
          <p:cNvSpPr/>
          <p:nvPr/>
        </p:nvSpPr>
        <p:spPr>
          <a:xfrm>
            <a:off x="1289550" y="188640"/>
            <a:ext cx="7742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Ханты-Мансийского автономного округа – Югры</a:t>
            </a:r>
            <a:b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«Урайский комплексный центр социального обслуживания населения»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FC0758-61CC-4CB8-8FCF-F1562B96F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8640"/>
            <a:ext cx="1042506" cy="10790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6266" y="1145938"/>
            <a:ext cx="8352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практики</a:t>
            </a:r>
          </a:p>
          <a:p>
            <a:pPr algn="ctr"/>
            <a:endParaRPr lang="ru-RU" sz="1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время работы семейного клуба «Нам по пути» с 2010 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годы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677 семей,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воспитывающие детей, получили комплексную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помощь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alt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хват </a:t>
            </a:r>
            <a:r>
              <a:rPr lang="ru-RU" alt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несовершеннолетних и их родителей мероприятиями семейного клуба составляет 100</a:t>
            </a:r>
            <a:r>
              <a:rPr lang="ru-RU" alt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%</a:t>
            </a:r>
            <a:endParaRPr lang="ru-RU" alt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alt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alt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один несовершеннолетний получатель социальных услуг в период пребывания в отделении не был поставлен на учет в муниципальную комиссию по делам несовершеннолетних и защите их </a:t>
            </a:r>
            <a:r>
              <a:rPr lang="ru-RU" alt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прав</a:t>
            </a:r>
            <a:endParaRPr lang="ru-RU" alt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altLang="ru-RU" sz="1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Оазано</a:t>
            </a:r>
            <a:r>
              <a:rPr lang="ru-RU" alt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содействие в трудоустройстве </a:t>
            </a:r>
            <a:r>
              <a:rPr lang="ru-RU" alt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35 </a:t>
            </a:r>
            <a:r>
              <a:rPr lang="ru-RU" alt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несовершеннолетним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C77542-CB83-4FED-9DC3-B0BC31FE25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61" t="3731" r="2351" b="6886"/>
          <a:stretch/>
        </p:blipFill>
        <p:spPr>
          <a:xfrm>
            <a:off x="6119870" y="4637550"/>
            <a:ext cx="2771281" cy="198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17A135-0FC6-47CD-AAAE-4D0D1DCA1D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2201" t="10363" r="9051" b="10521"/>
          <a:stretch/>
        </p:blipFill>
        <p:spPr>
          <a:xfrm>
            <a:off x="383585" y="4523223"/>
            <a:ext cx="2640546" cy="198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51A15E-8230-41D2-A5CD-3562D4B00C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5825"/>
          <a:stretch/>
        </p:blipFill>
        <p:spPr>
          <a:xfrm>
            <a:off x="2780398" y="3808250"/>
            <a:ext cx="3532827" cy="1699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360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99c9b5bc7d26e77642e2be72b96ed143132412"/>
</p:tagLst>
</file>

<file path=ppt/theme/theme1.xml><?xml version="1.0" encoding="utf-8"?>
<a:theme xmlns:a="http://schemas.openxmlformats.org/drawingml/2006/main" name="Тема Office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2129</TotalTime>
  <Words>499</Words>
  <Application>Microsoft Office PowerPoint</Application>
  <PresentationFormat>Экран (4:3)</PresentationFormat>
  <Paragraphs>98</Paragraphs>
  <Slides>11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Оранжевые изгибы</dc:title>
  <dc:creator>obstinate</dc:creator>
  <dc:description>Шаблон презентации с сайта https://presentation-creation.ru/</dc:description>
  <cp:lastModifiedBy>Ukcson</cp:lastModifiedBy>
  <cp:revision>616</cp:revision>
  <dcterms:created xsi:type="dcterms:W3CDTF">2018-02-25T09:09:03Z</dcterms:created>
  <dcterms:modified xsi:type="dcterms:W3CDTF">2025-07-25T10:55:00Z</dcterms:modified>
</cp:coreProperties>
</file>