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7" r:id="rId1"/>
  </p:sldMasterIdLst>
  <p:sldIdLst>
    <p:sldId id="256" r:id="rId2"/>
    <p:sldId id="287" r:id="rId3"/>
    <p:sldId id="280" r:id="rId4"/>
    <p:sldId id="298" r:id="rId5"/>
    <p:sldId id="288" r:id="rId6"/>
    <p:sldId id="290" r:id="rId7"/>
    <p:sldId id="292" r:id="rId8"/>
    <p:sldId id="297" r:id="rId9"/>
    <p:sldId id="29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48"/>
    <a:srgbClr val="6D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849" autoAdjust="0"/>
  </p:normalViewPr>
  <p:slideViewPr>
    <p:cSldViewPr>
      <p:cViewPr varScale="1">
        <p:scale>
          <a:sx n="109" d="100"/>
          <a:sy n="109" d="100"/>
        </p:scale>
        <p:origin x="16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657547"/>
            <a:ext cx="8208912" cy="100811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</a:t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 – Мансийского автономного округа –Югры «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Нижневартовский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районный комплексный центр </a:t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обслуживания населения» </a:t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в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988840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дневного пребывания несовершеннолетних</a:t>
            </a:r>
          </a:p>
        </p:txBody>
      </p:sp>
      <p:pic>
        <p:nvPicPr>
          <p:cNvPr id="1026" name="Picture 2" descr="C:\Users\Администратор\Desktop\hello_html_mba692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643314"/>
            <a:ext cx="6072230" cy="292895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6082"/>
            <a:ext cx="958988" cy="8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3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348880"/>
            <a:ext cx="8640960" cy="4320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деятельности отделения является оказание социальной поддержки семьям с несовершеннолетними детьми, оказавшимся в трудной жизненной ситуации.</a:t>
            </a:r>
          </a:p>
        </p:txBody>
      </p:sp>
      <p:pic>
        <p:nvPicPr>
          <p:cNvPr id="3074" name="Picture 2" descr="C:\Users\Администратор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88640"/>
            <a:ext cx="6984775" cy="396044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2" y="44624"/>
            <a:ext cx="1043608" cy="96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0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332656"/>
            <a:ext cx="9143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отделении дневного пребывания несовершеннолетних функционируют две группы неполного дня:</a:t>
            </a:r>
          </a:p>
          <a:p>
            <a:pPr lvl="0" algn="ct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Администратор\Desktop\children-nvld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857628"/>
            <a:ext cx="7215238" cy="264320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1916832"/>
            <a:ext cx="8246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с предоставлением двухразового питания с 9.00ч. до 14.00ч.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2996952"/>
            <a:ext cx="7963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с предоставлением двухразового питания с 13.00ч. до 17.00ч.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0828"/>
            <a:ext cx="104250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40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115616" y="188640"/>
            <a:ext cx="7776864" cy="28803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оказывает услуги: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социально-бытовые;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социально-медицинские;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социально-психологические;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социально-педагогические;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социально-трудовые;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в целях повышения коммуникативного потенциала получателей социальных услуг, имеющих ограничения жизнедеятельности, в том числе детей-инвалидов.</a:t>
            </a:r>
          </a:p>
        </p:txBody>
      </p:sp>
      <p:pic>
        <p:nvPicPr>
          <p:cNvPr id="1026" name="Picture 2" descr="C:\Users\A10\Desktop\КАРТИНКИ\images_zamsem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4664"/>
            <a:ext cx="2160240" cy="17281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140968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отделение зачисляются несовершеннолетние, оказавшиеся в трудной жизненной ситуации в возрасте  от 3 до 18 лет на  основании обращения законного представителя с пакетом документов: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8846" y="4077072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 личности законного представителя;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рождении или паспорт ребенка;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страховой номер индивидуального лицевого счета законного представителя и ребенка (СНИЛС);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 медико-социальной экспертизы на ребенка (при наличии инвалидности несовершеннолетнего);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программа реабилитации или абилитации ребенка-инвалида;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о составе семьи, оформленная на законного представителя;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о состоянии здоровья ребенка участкового педиатра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4" y="61245"/>
            <a:ext cx="104250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72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39094"/>
            <a:ext cx="3602283" cy="220466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39094"/>
            <a:ext cx="2789338" cy="2204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14451" y="908720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Социально-бытовые услуги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8864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ОТДЕЛЕНИЯ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3953768"/>
            <a:ext cx="5901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948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Социально-медицинские услуги</a:t>
            </a:r>
            <a:endParaRPr lang="ru-RU" sz="2800" dirty="0">
              <a:solidFill>
                <a:srgbClr val="002948"/>
              </a:solidFill>
            </a:endParaRPr>
          </a:p>
        </p:txBody>
      </p:sp>
      <p:pic>
        <p:nvPicPr>
          <p:cNvPr id="7" name="Picture 3" descr="C:\Users\user\Downloads\фото ОДПН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76989"/>
            <a:ext cx="3600400" cy="2162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ownloads\фото ОДПН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31030"/>
            <a:ext cx="3384376" cy="2208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9" y="58091"/>
            <a:ext cx="920618" cy="85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7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073" y="188640"/>
            <a:ext cx="8570913" cy="757485"/>
          </a:xfrm>
        </p:spPr>
        <p:txBody>
          <a:bodyPr>
            <a:noAutofit/>
          </a:bodyPr>
          <a:lstStyle/>
          <a:p>
            <a:pPr algn="ctr"/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Социально-психологические услуги</a:t>
            </a:r>
            <a:b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3" descr="C:\Users\user\Downloads\фото ОДПН\IMG-20190816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3600400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user\Downloads\фото ОДПН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0728"/>
            <a:ext cx="3384376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79712" y="3429000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Социально-трудовые услуги</a:t>
            </a:r>
            <a:endParaRPr lang="ru-RU" sz="2800" dirty="0"/>
          </a:p>
        </p:txBody>
      </p:sp>
      <p:pic>
        <p:nvPicPr>
          <p:cNvPr id="8" name="Picture 3" descr="C:\Users\user\Downloads\фото ОДПН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08" y="4149080"/>
            <a:ext cx="3723236" cy="2244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ownloads\фото ОДПН\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241" y="4149080"/>
            <a:ext cx="3972829" cy="2237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7477"/>
            <a:ext cx="104250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0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83568" y="176792"/>
            <a:ext cx="7850833" cy="65992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29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Социально-педагогические услуги</a:t>
            </a:r>
          </a:p>
        </p:txBody>
      </p:sp>
      <p:pic>
        <p:nvPicPr>
          <p:cNvPr id="4" name="Picture 2" descr="C:\Users\user\Downloads\фото ОДПН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528392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28670"/>
            <a:ext cx="3419872" cy="206828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5496" y="3143248"/>
            <a:ext cx="9108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плановых мероприятий осуществляется взаимодействие с другими учреждениями на территории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Новоаганск</a:t>
            </a:r>
          </a:p>
        </p:txBody>
      </p:sp>
      <p:pic>
        <p:nvPicPr>
          <p:cNvPr id="8" name="Picture 3" descr="C:\Users\user\Downloads\фото ОДПН\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34" y="4536996"/>
            <a:ext cx="3464551" cy="20197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ownloads\фото ОДПН\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880" y="4581128"/>
            <a:ext cx="3580210" cy="21602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315" y="25126"/>
            <a:ext cx="104250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3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4282" y="116632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9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отделении дневного пребывания несовершеннолетних реализуются программы: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4500570"/>
            <a:ext cx="8501122" cy="64294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948"/>
                </a:solidFill>
                <a:latin typeface="Times New Roman" pitchFamily="18" charset="0"/>
                <a:cs typeface="Times New Roman" pitchFamily="18" charset="0"/>
              </a:rPr>
              <a:t>Программа социальной реабилитации подростков с ограниченными возможностями здоровья детская тренировочная квартира </a:t>
            </a:r>
            <a:r>
              <a:rPr lang="ru-RU" sz="1600" b="1" dirty="0">
                <a:solidFill>
                  <a:srgbClr val="002948"/>
                </a:solidFill>
                <a:latin typeface="Times New Roman" pitchFamily="18" charset="0"/>
                <a:cs typeface="Times New Roman" pitchFamily="18" charset="0"/>
              </a:rPr>
              <a:t>«Я буду учится»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1285860"/>
            <a:ext cx="8643998" cy="64294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948"/>
                </a:solidFill>
                <a:latin typeface="Times New Roman" pitchFamily="18" charset="0"/>
                <a:cs typeface="Times New Roman" pitchFamily="18" charset="0"/>
              </a:rPr>
              <a:t>Программа социальной реабилитации несовершеннолетних в условиях отделения дневного пребывания несовершеннолетних </a:t>
            </a:r>
            <a:r>
              <a:rPr lang="ru-RU" sz="1600" b="1" dirty="0">
                <a:solidFill>
                  <a:srgbClr val="002948"/>
                </a:solidFill>
                <a:latin typeface="Times New Roman" pitchFamily="18" charset="0"/>
                <a:cs typeface="Times New Roman" pitchFamily="18" charset="0"/>
              </a:rPr>
              <a:t>«Территория детства»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844" y="2285992"/>
            <a:ext cx="8572560" cy="71951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948"/>
                </a:solidFill>
                <a:latin typeface="Times New Roman" pitchFamily="18" charset="0"/>
                <a:cs typeface="Times New Roman" pitchFamily="18" charset="0"/>
              </a:rPr>
              <a:t>Программа летнего лагеря дневного пребывания несовершеннолетних </a:t>
            </a:r>
            <a:r>
              <a:rPr lang="ru-RU" sz="1600" b="1" dirty="0">
                <a:solidFill>
                  <a:srgbClr val="002948"/>
                </a:solidFill>
                <a:latin typeface="Times New Roman" pitchFamily="18" charset="0"/>
                <a:cs typeface="Times New Roman" pitchFamily="18" charset="0"/>
              </a:rPr>
              <a:t>«Сказочная страна»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2844" y="3429000"/>
            <a:ext cx="8572560" cy="7121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948"/>
                </a:solidFill>
                <a:latin typeface="Times New Roman" pitchFamily="18" charset="0"/>
                <a:cs typeface="Times New Roman" pitchFamily="18" charset="0"/>
              </a:rPr>
              <a:t>Технология по предоставлению социальных услуг в дистанционной форме                   </a:t>
            </a:r>
            <a:r>
              <a:rPr lang="ru-RU" sz="1600" b="1" dirty="0">
                <a:solidFill>
                  <a:srgbClr val="002948"/>
                </a:solidFill>
                <a:latin typeface="Times New Roman" pitchFamily="18" charset="0"/>
                <a:cs typeface="Times New Roman" pitchFamily="18" charset="0"/>
              </a:rPr>
              <a:t>«Станция детства»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2844" y="5572140"/>
            <a:ext cx="8643998" cy="6972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948"/>
                </a:solidFill>
                <a:latin typeface="Times New Roman" pitchFamily="18" charset="0"/>
                <a:cs typeface="Times New Roman" pitchFamily="18" charset="0"/>
              </a:rPr>
              <a:t>Программа организации комплексной помощи семьям, воспитывающим детей раннего возраста с проблемами в развитии  </a:t>
            </a:r>
            <a:r>
              <a:rPr lang="ru-RU" sz="1600" b="1" dirty="0">
                <a:solidFill>
                  <a:srgbClr val="002948"/>
                </a:solidFill>
                <a:latin typeface="Times New Roman" pitchFamily="18" charset="0"/>
                <a:cs typeface="Times New Roman" pitchFamily="18" charset="0"/>
              </a:rPr>
              <a:t>«Растём вместе с нами»</a:t>
            </a:r>
            <a:endParaRPr lang="ru-RU" sz="1600" dirty="0">
              <a:solidFill>
                <a:srgbClr val="0029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22"/>
            <a:ext cx="899592" cy="83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6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9208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 </a:t>
            </a:r>
          </a:p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дневного пребывания несовершеннолетних: </a:t>
            </a:r>
          </a:p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с 09.00ч до 18.00ч.</a:t>
            </a:r>
          </a:p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– пятница с 9.00ч. до 17.00 ч.</a:t>
            </a:r>
          </a:p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обеденный перерыв с 13.00ч. до 14.00ч.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9571" y="3645024"/>
            <a:ext cx="75608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90170" algn="ctr"/>
            <a:r>
              <a:rPr lang="ru-RU" sz="2800" spc="-120" dirty="0">
                <a:solidFill>
                  <a:srgbClr val="002060"/>
                </a:solidFill>
                <a:latin typeface="Times New Roman" panose="02020603050405020304" pitchFamily="18" charset="0"/>
              </a:rPr>
              <a:t>Адрес:</a:t>
            </a:r>
            <a:br>
              <a:rPr lang="ru-RU" sz="2800" spc="-12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800" kern="1400" spc="-1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628647, ул. </a:t>
            </a:r>
            <a:r>
              <a:rPr lang="ru-RU" sz="2800" kern="1400" spc="-1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Мелик</a:t>
            </a:r>
            <a:r>
              <a:rPr lang="ru-RU" sz="2800" kern="1400" spc="-1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-Карамова, д.8, </a:t>
            </a:r>
            <a:br>
              <a:rPr lang="ru-RU" sz="2800" kern="1400" spc="-1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1400" spc="-1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kern="1400" spc="-1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2800" kern="1400" spc="-1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Новоаганск, Нижневартовский район,</a:t>
            </a:r>
            <a:br>
              <a:rPr lang="ru-RU" sz="2800" kern="1400" spc="-1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1400" spc="-1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Ханты-Мансийский АО,                                                                    тел./факс:  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8(34668) 61-522 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2" descr="C:\Users\Радуга\Desktop\1392071618432367213189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13176"/>
            <a:ext cx="2060433" cy="164307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7054"/>
            <a:ext cx="886641" cy="81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01460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1372</TotalTime>
  <Words>387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Book Antiqua</vt:lpstr>
      <vt:lpstr>Calibri</vt:lpstr>
      <vt:lpstr>Courier New</vt:lpstr>
      <vt:lpstr>Times New Roman</vt:lpstr>
      <vt:lpstr>Verdana</vt:lpstr>
      <vt:lpstr>Wingdings</vt:lpstr>
      <vt:lpstr>Wingdings 2</vt:lpstr>
      <vt:lpstr>Spring</vt:lpstr>
      <vt:lpstr>     Бюджетное учреждение  Ханты – Мансийского автономного округа –Югры «Нижневартовский районный комплексный центр  социального обслуживания населения»  филиал в пгт. Новоаганск</vt:lpstr>
      <vt:lpstr>Презентация PowerPoint</vt:lpstr>
      <vt:lpstr>Презентация PowerPoint</vt:lpstr>
      <vt:lpstr>Презентация PowerPoint</vt:lpstr>
      <vt:lpstr>Презентация PowerPoint</vt:lpstr>
      <vt:lpstr>   Социально-психологические услуги </vt:lpstr>
      <vt:lpstr>Социально-педагогические услуги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 Овчинникова Елена Викторовна </cp:lastModifiedBy>
  <cp:revision>134</cp:revision>
  <dcterms:created xsi:type="dcterms:W3CDTF">2020-04-21T07:48:29Z</dcterms:created>
  <dcterms:modified xsi:type="dcterms:W3CDTF">2023-09-12T06:24:33Z</dcterms:modified>
</cp:coreProperties>
</file>