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8" r:id="rId8"/>
    <p:sldId id="265" r:id="rId9"/>
    <p:sldId id="266" r:id="rId10"/>
    <p:sldId id="267" r:id="rId11"/>
    <p:sldId id="269" r:id="rId12"/>
    <p:sldId id="271" r:id="rId13"/>
    <p:sldId id="272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959"/>
    <a:srgbClr val="FFFF99"/>
    <a:srgbClr val="FFFF00"/>
    <a:srgbClr val="FFFF66"/>
    <a:srgbClr val="66FF33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6" autoAdjust="0"/>
    <p:restoredTop sz="94598" autoAdjust="0"/>
  </p:normalViewPr>
  <p:slideViewPr>
    <p:cSldViewPr>
      <p:cViewPr varScale="1">
        <p:scale>
          <a:sx n="110" d="100"/>
          <a:sy n="110" d="100"/>
        </p:scale>
        <p:origin x="17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68105175970408E-2"/>
          <c:y val="7.2427476610124525E-2"/>
          <c:w val="0.62759623046831015"/>
          <c:h val="0.669829730623706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вновь созданные семьи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</c:v>
                </c:pt>
                <c:pt idx="1">
                  <c:v>66</c:v>
                </c:pt>
                <c:pt idx="2">
                  <c:v>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группы риска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24</c:v>
                </c:pt>
                <c:pt idx="1">
                  <c:v>19</c:v>
                </c:pt>
                <c:pt idx="2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снято с сопровождения</c:v>
                </c:pt>
              </c:strCache>
            </c:strRef>
          </c:tx>
          <c:spPr>
            <a:solidFill>
              <a:srgbClr val="ECE95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22</c:v>
                </c:pt>
                <c:pt idx="1">
                  <c:v>15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22476256"/>
        <c:axId val="2022484416"/>
      </c:barChart>
      <c:catAx>
        <c:axId val="202247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022484416"/>
        <c:crosses val="autoZero"/>
        <c:auto val="1"/>
        <c:lblAlgn val="ctr"/>
        <c:lblOffset val="100"/>
        <c:noMultiLvlLbl val="0"/>
      </c:catAx>
      <c:valAx>
        <c:axId val="2022484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22476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313369146900542"/>
          <c:y val="0.12706688674541775"/>
          <c:w val="0.22965726663615291"/>
          <c:h val="0.57565435405079746"/>
        </c:manualLayout>
      </c:layout>
      <c:overlay val="0"/>
      <c:spPr>
        <a:scene3d>
          <a:camera prst="orthographicFront"/>
          <a:lightRig rig="threePt" dir="t"/>
        </a:scene3d>
        <a:sp3d prstMaterial="clear">
          <a:bevelT h="63500"/>
        </a:sp3d>
      </c:spPr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spPr>
    <a:solidFill>
      <a:srgbClr val="FFFF99"/>
    </a:solidFill>
    <a:ln w="25400" cap="flat" cmpd="sng" algn="ctr">
      <a:solidFill>
        <a:srgbClr val="FFFF99"/>
      </a:solidFill>
      <a:prstDash val="solid"/>
    </a:ln>
    <a:effectLst>
      <a:glow rad="101600">
        <a:srgbClr val="FFFF66">
          <a:alpha val="40000"/>
        </a:srgbClr>
      </a:glow>
      <a:softEdge rad="12700"/>
    </a:effectLst>
    <a:scene3d>
      <a:camera prst="orthographicFront"/>
      <a:lightRig rig="threePt" dir="t"/>
    </a:scene3d>
    <a:sp3d prstMaterial="clear">
      <a:bevelT h="63500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60109413705543"/>
          <c:y val="0.18064227751718051"/>
          <c:w val="0.74279370511063814"/>
          <c:h val="0.5795850351803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FF66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2.6283861265427334E-17"/>
                  <c:y val="4.53797993401713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867363443509329E-3"/>
                  <c:y val="2.19881501957530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67363443509329E-3"/>
                  <c:y val="1.73098203668694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212</c:v>
                </c:pt>
                <c:pt idx="1">
                  <c:v>191</c:v>
                </c:pt>
                <c:pt idx="2">
                  <c:v>235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2485504"/>
        <c:axId val="2022477344"/>
      </c:barChart>
      <c:catAx>
        <c:axId val="202248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22477344"/>
        <c:crosses val="autoZero"/>
        <c:auto val="1"/>
        <c:lblAlgn val="ctr"/>
        <c:lblOffset val="100"/>
        <c:noMultiLvlLbl val="0"/>
      </c:catAx>
      <c:valAx>
        <c:axId val="2022477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22485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50871C-5F4B-4247-B61E-23557EEF22CE}" type="doc">
      <dgm:prSet loTypeId="urn:microsoft.com/office/officeart/2005/8/layout/vList3#1" loCatId="list" qsTypeId="urn:microsoft.com/office/officeart/2005/8/quickstyle/simple1" qsCatId="simple" csTypeId="urn:microsoft.com/office/officeart/2005/8/colors/accent5_5" csCatId="accent5" phldr="1"/>
      <dgm:spPr/>
    </dgm:pt>
    <dgm:pt modelId="{8A61F872-7C1A-44B1-B72B-42933FEC30EA}">
      <dgm:prSet phldrT="[Текст]"/>
      <dgm:spPr>
        <a:solidFill>
          <a:srgbClr val="FFFF99">
            <a:alpha val="70000"/>
          </a:srgbClr>
        </a:solidFill>
      </dgm:spPr>
      <dgm:t>
        <a:bodyPr/>
        <a:lstStyle/>
        <a:p>
          <a:pPr algn="l"/>
          <a:r>
            <a:rPr lang="ru-RU" dirty="0" smtClean="0">
              <a:solidFill>
                <a:schemeClr val="tx1"/>
              </a:solidFill>
            </a:rPr>
            <a:t>Повышать уровень социально-психологической и педагогической компетенции опекунов, попечителей, приемных родителей, уровень </a:t>
          </a:r>
          <a:r>
            <a:rPr lang="ru-RU" dirty="0" err="1" smtClean="0">
              <a:solidFill>
                <a:schemeClr val="tx1"/>
              </a:solidFill>
            </a:rPr>
            <a:t>ресурсности</a:t>
          </a:r>
          <a:r>
            <a:rPr lang="ru-RU" dirty="0" smtClean="0">
              <a:solidFill>
                <a:schemeClr val="tx1"/>
              </a:solidFill>
            </a:rPr>
            <a:t> подопечных детей в целях предотвращения возвратов приемных детей, жестокого обращения с детьми посредством проведения индивидуальных, групповых форм работы.</a:t>
          </a:r>
          <a:endParaRPr lang="ru-RU" dirty="0">
            <a:solidFill>
              <a:schemeClr val="tx1"/>
            </a:solidFill>
          </a:endParaRPr>
        </a:p>
      </dgm:t>
    </dgm:pt>
    <dgm:pt modelId="{7CDE93D8-EE74-4B06-ACDE-55A844DE6E15}" type="parTrans" cxnId="{087DE82A-6E52-4113-802A-3650E048DD74}">
      <dgm:prSet/>
      <dgm:spPr/>
      <dgm:t>
        <a:bodyPr/>
        <a:lstStyle/>
        <a:p>
          <a:endParaRPr lang="ru-RU"/>
        </a:p>
      </dgm:t>
    </dgm:pt>
    <dgm:pt modelId="{A3B0D904-A3EF-4862-B72E-FA13C903D9AF}" type="sibTrans" cxnId="{087DE82A-6E52-4113-802A-3650E048DD74}">
      <dgm:prSet/>
      <dgm:spPr/>
      <dgm:t>
        <a:bodyPr/>
        <a:lstStyle/>
        <a:p>
          <a:endParaRPr lang="ru-RU"/>
        </a:p>
      </dgm:t>
    </dgm:pt>
    <dgm:pt modelId="{7D6A2CA1-8735-44B0-A89B-F46579A6389B}">
      <dgm:prSet phldrT="[Текст]"/>
      <dgm:spPr>
        <a:solidFill>
          <a:srgbClr val="FFFF00">
            <a:alpha val="50000"/>
          </a:srgbClr>
        </a:solidFill>
      </dgm:spPr>
      <dgm:t>
        <a:bodyPr/>
        <a:lstStyle/>
        <a:p>
          <a:pPr algn="l"/>
          <a:r>
            <a:rPr lang="ru-RU" dirty="0" smtClean="0">
              <a:solidFill>
                <a:schemeClr val="tx1"/>
              </a:solidFill>
            </a:rPr>
            <a:t>Оказывать социально-психологическую, педагогическую помощь и поддержку замещающей семье (родителям и приемному ребенку) в процессе адаптации семьи к ребенку.</a:t>
          </a:r>
          <a:endParaRPr lang="ru-RU" dirty="0">
            <a:solidFill>
              <a:schemeClr val="tx1"/>
            </a:solidFill>
          </a:endParaRPr>
        </a:p>
      </dgm:t>
    </dgm:pt>
    <dgm:pt modelId="{58E17CEF-C863-4E0D-BF7A-8247218EE86E}" type="parTrans" cxnId="{B7DFB7F7-74B0-49FD-9C1C-B3598E1BBD87}">
      <dgm:prSet/>
      <dgm:spPr/>
      <dgm:t>
        <a:bodyPr/>
        <a:lstStyle/>
        <a:p>
          <a:endParaRPr lang="ru-RU"/>
        </a:p>
      </dgm:t>
    </dgm:pt>
    <dgm:pt modelId="{F46B39A3-B5AF-4A80-B809-60D279ADF40B}" type="sibTrans" cxnId="{B7DFB7F7-74B0-49FD-9C1C-B3598E1BBD87}">
      <dgm:prSet/>
      <dgm:spPr/>
      <dgm:t>
        <a:bodyPr/>
        <a:lstStyle/>
        <a:p>
          <a:endParaRPr lang="ru-RU"/>
        </a:p>
      </dgm:t>
    </dgm:pt>
    <dgm:pt modelId="{573AC8D0-8EEA-4EBB-A2F8-A2AF0BFA0BC7}">
      <dgm:prSet/>
      <dgm:spPr>
        <a:solidFill>
          <a:srgbClr val="FFFF99">
            <a:alpha val="89804"/>
          </a:srgbClr>
        </a:solidFill>
      </dgm:spPr>
      <dgm:t>
        <a:bodyPr/>
        <a:lstStyle/>
        <a:p>
          <a:pPr algn="l"/>
          <a:r>
            <a:rPr lang="ru-RU" dirty="0" smtClean="0">
              <a:solidFill>
                <a:schemeClr val="tx1"/>
              </a:solidFill>
            </a:rPr>
            <a:t>Проводить ежегодное тестирование подопечных детей на комфортность их пребывания в семьях опекунов, попечителей, приемных родителей, наличие признаков жестокого обращения, суицидального поведения с целью своевременного выявления проблемных зон функционирования семьи.</a:t>
          </a:r>
          <a:endParaRPr lang="ru-RU" dirty="0">
            <a:solidFill>
              <a:schemeClr val="tx1"/>
            </a:solidFill>
          </a:endParaRPr>
        </a:p>
      </dgm:t>
    </dgm:pt>
    <dgm:pt modelId="{B6687931-55D7-42CC-837C-60B8CE166E89}" type="parTrans" cxnId="{A186AD33-01E7-443E-8E00-E735C022927A}">
      <dgm:prSet/>
      <dgm:spPr/>
      <dgm:t>
        <a:bodyPr/>
        <a:lstStyle/>
        <a:p>
          <a:endParaRPr lang="ru-RU"/>
        </a:p>
      </dgm:t>
    </dgm:pt>
    <dgm:pt modelId="{E8C6F3B6-3A27-428A-8AC7-F6CFFAFF50A2}" type="sibTrans" cxnId="{A186AD33-01E7-443E-8E00-E735C022927A}">
      <dgm:prSet/>
      <dgm:spPr/>
      <dgm:t>
        <a:bodyPr/>
        <a:lstStyle/>
        <a:p>
          <a:endParaRPr lang="ru-RU"/>
        </a:p>
      </dgm:t>
    </dgm:pt>
    <dgm:pt modelId="{AC8FDB96-5994-4A75-9C9A-8CD02D678FB5}" type="pres">
      <dgm:prSet presAssocID="{8A50871C-5F4B-4247-B61E-23557EEF22CE}" presName="linearFlow" presStyleCnt="0">
        <dgm:presLayoutVars>
          <dgm:dir/>
          <dgm:resizeHandles val="exact"/>
        </dgm:presLayoutVars>
      </dgm:prSet>
      <dgm:spPr/>
    </dgm:pt>
    <dgm:pt modelId="{064905F7-3906-42C8-8072-2B36F42C3052}" type="pres">
      <dgm:prSet presAssocID="{573AC8D0-8EEA-4EBB-A2F8-A2AF0BFA0BC7}" presName="composite" presStyleCnt="0"/>
      <dgm:spPr/>
    </dgm:pt>
    <dgm:pt modelId="{D6F97D1A-70B9-464C-9E55-3F98F8103BF1}" type="pres">
      <dgm:prSet presAssocID="{573AC8D0-8EEA-4EBB-A2F8-A2AF0BFA0BC7}" presName="imgShp" presStyleLbl="fgImgPlace1" presStyleIdx="0" presStyleCnt="3" custScaleX="128212" custScaleY="131207" custLinFactNeighborX="-69097" custLinFactNeighborY="719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D21A0D-5EA0-46DE-8052-35D7754F0BA3}" type="pres">
      <dgm:prSet presAssocID="{573AC8D0-8EEA-4EBB-A2F8-A2AF0BFA0BC7}" presName="txShp" presStyleLbl="node1" presStyleIdx="0" presStyleCnt="3" custScaleX="117114" custScaleY="117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FEF9A-A9C5-42B1-8DB0-BD9F0FB92E73}" type="pres">
      <dgm:prSet presAssocID="{E8C6F3B6-3A27-428A-8AC7-F6CFFAFF50A2}" presName="spacing" presStyleCnt="0"/>
      <dgm:spPr/>
    </dgm:pt>
    <dgm:pt modelId="{7F460645-C269-49AB-AE00-A77DC3BC7FEE}" type="pres">
      <dgm:prSet presAssocID="{8A61F872-7C1A-44B1-B72B-42933FEC30EA}" presName="composite" presStyleCnt="0"/>
      <dgm:spPr/>
    </dgm:pt>
    <dgm:pt modelId="{FE5E4DC3-20FE-4D4B-865E-94331122F208}" type="pres">
      <dgm:prSet presAssocID="{8A61F872-7C1A-44B1-B72B-42933FEC30EA}" presName="imgShp" presStyleLbl="fgImgPlace1" presStyleIdx="1" presStyleCnt="3" custScaleX="126970" custScaleY="118850" custLinFactNeighborX="-60445" custLinFactNeighborY="164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C100240-9BC5-438F-B3DB-0B4967835D06}" type="pres">
      <dgm:prSet presAssocID="{8A61F872-7C1A-44B1-B72B-42933FEC30EA}" presName="txShp" presStyleLbl="node1" presStyleIdx="1" presStyleCnt="3" custScaleX="115768" custScaleY="117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1453A-5933-4B1E-90AB-C746883EFACE}" type="pres">
      <dgm:prSet presAssocID="{A3B0D904-A3EF-4862-B72E-FA13C903D9AF}" presName="spacing" presStyleCnt="0"/>
      <dgm:spPr/>
    </dgm:pt>
    <dgm:pt modelId="{D485EBA0-396D-4AD8-B22D-CEE2F0465C1F}" type="pres">
      <dgm:prSet presAssocID="{7D6A2CA1-8735-44B0-A89B-F46579A6389B}" presName="composite" presStyleCnt="0"/>
      <dgm:spPr/>
    </dgm:pt>
    <dgm:pt modelId="{3A5B33DD-EAE3-447F-9349-42F63416AB74}" type="pres">
      <dgm:prSet presAssocID="{7D6A2CA1-8735-44B0-A89B-F46579A6389B}" presName="imgShp" presStyleLbl="fgImgPlace1" presStyleIdx="2" presStyleCnt="3" custScaleX="128519" custScaleY="117652" custLinFactNeighborX="-64942" custLinFactNeighborY="-148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562C626-1DC4-4CD3-8BED-110536E9BE31}" type="pres">
      <dgm:prSet presAssocID="{7D6A2CA1-8735-44B0-A89B-F46579A6389B}" presName="txShp" presStyleLbl="node1" presStyleIdx="2" presStyleCnt="3" custScaleX="115275" custScaleY="115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A4CD2C-F0BC-406F-AFBC-4F2808B67FA9}" type="presOf" srcId="{8A61F872-7C1A-44B1-B72B-42933FEC30EA}" destId="{4C100240-9BC5-438F-B3DB-0B4967835D06}" srcOrd="0" destOrd="0" presId="urn:microsoft.com/office/officeart/2005/8/layout/vList3#1"/>
    <dgm:cxn modelId="{A962911F-48D1-41FF-800F-1C0B35A71162}" type="presOf" srcId="{573AC8D0-8EEA-4EBB-A2F8-A2AF0BFA0BC7}" destId="{75D21A0D-5EA0-46DE-8052-35D7754F0BA3}" srcOrd="0" destOrd="0" presId="urn:microsoft.com/office/officeart/2005/8/layout/vList3#1"/>
    <dgm:cxn modelId="{A70575CC-19F0-40C8-A50E-12CEAE48D366}" type="presOf" srcId="{8A50871C-5F4B-4247-B61E-23557EEF22CE}" destId="{AC8FDB96-5994-4A75-9C9A-8CD02D678FB5}" srcOrd="0" destOrd="0" presId="urn:microsoft.com/office/officeart/2005/8/layout/vList3#1"/>
    <dgm:cxn modelId="{B7DFB7F7-74B0-49FD-9C1C-B3598E1BBD87}" srcId="{8A50871C-5F4B-4247-B61E-23557EEF22CE}" destId="{7D6A2CA1-8735-44B0-A89B-F46579A6389B}" srcOrd="2" destOrd="0" parTransId="{58E17CEF-C863-4E0D-BF7A-8247218EE86E}" sibTransId="{F46B39A3-B5AF-4A80-B809-60D279ADF40B}"/>
    <dgm:cxn modelId="{A186AD33-01E7-443E-8E00-E735C022927A}" srcId="{8A50871C-5F4B-4247-B61E-23557EEF22CE}" destId="{573AC8D0-8EEA-4EBB-A2F8-A2AF0BFA0BC7}" srcOrd="0" destOrd="0" parTransId="{B6687931-55D7-42CC-837C-60B8CE166E89}" sibTransId="{E8C6F3B6-3A27-428A-8AC7-F6CFFAFF50A2}"/>
    <dgm:cxn modelId="{F8BE7F10-D886-4152-A30E-AF391A81387B}" type="presOf" srcId="{7D6A2CA1-8735-44B0-A89B-F46579A6389B}" destId="{8562C626-1DC4-4CD3-8BED-110536E9BE31}" srcOrd="0" destOrd="0" presId="urn:microsoft.com/office/officeart/2005/8/layout/vList3#1"/>
    <dgm:cxn modelId="{087DE82A-6E52-4113-802A-3650E048DD74}" srcId="{8A50871C-5F4B-4247-B61E-23557EEF22CE}" destId="{8A61F872-7C1A-44B1-B72B-42933FEC30EA}" srcOrd="1" destOrd="0" parTransId="{7CDE93D8-EE74-4B06-ACDE-55A844DE6E15}" sibTransId="{A3B0D904-A3EF-4862-B72E-FA13C903D9AF}"/>
    <dgm:cxn modelId="{046F5F79-74DF-40EA-95EB-1B9FAEAFFC9A}" type="presParOf" srcId="{AC8FDB96-5994-4A75-9C9A-8CD02D678FB5}" destId="{064905F7-3906-42C8-8072-2B36F42C3052}" srcOrd="0" destOrd="0" presId="urn:microsoft.com/office/officeart/2005/8/layout/vList3#1"/>
    <dgm:cxn modelId="{CFA1F3AA-DA69-4184-8ADC-4BB71178209B}" type="presParOf" srcId="{064905F7-3906-42C8-8072-2B36F42C3052}" destId="{D6F97D1A-70B9-464C-9E55-3F98F8103BF1}" srcOrd="0" destOrd="0" presId="urn:microsoft.com/office/officeart/2005/8/layout/vList3#1"/>
    <dgm:cxn modelId="{1777A0A7-D210-446D-941F-C64084DE9564}" type="presParOf" srcId="{064905F7-3906-42C8-8072-2B36F42C3052}" destId="{75D21A0D-5EA0-46DE-8052-35D7754F0BA3}" srcOrd="1" destOrd="0" presId="urn:microsoft.com/office/officeart/2005/8/layout/vList3#1"/>
    <dgm:cxn modelId="{FDDA1D71-CF78-4C6F-B6DD-1555C3CD7710}" type="presParOf" srcId="{AC8FDB96-5994-4A75-9C9A-8CD02D678FB5}" destId="{C4EFEF9A-A9C5-42B1-8DB0-BD9F0FB92E73}" srcOrd="1" destOrd="0" presId="urn:microsoft.com/office/officeart/2005/8/layout/vList3#1"/>
    <dgm:cxn modelId="{3A31BBE3-75F9-4B43-B63F-B822981B3073}" type="presParOf" srcId="{AC8FDB96-5994-4A75-9C9A-8CD02D678FB5}" destId="{7F460645-C269-49AB-AE00-A77DC3BC7FEE}" srcOrd="2" destOrd="0" presId="urn:microsoft.com/office/officeart/2005/8/layout/vList3#1"/>
    <dgm:cxn modelId="{E33CD66F-A83D-4F92-BABA-EE270D165840}" type="presParOf" srcId="{7F460645-C269-49AB-AE00-A77DC3BC7FEE}" destId="{FE5E4DC3-20FE-4D4B-865E-94331122F208}" srcOrd="0" destOrd="0" presId="urn:microsoft.com/office/officeart/2005/8/layout/vList3#1"/>
    <dgm:cxn modelId="{A76AB300-BF2C-4619-B2C0-CFC8693EF72E}" type="presParOf" srcId="{7F460645-C269-49AB-AE00-A77DC3BC7FEE}" destId="{4C100240-9BC5-438F-B3DB-0B4967835D06}" srcOrd="1" destOrd="0" presId="urn:microsoft.com/office/officeart/2005/8/layout/vList3#1"/>
    <dgm:cxn modelId="{58BD561C-627C-4C1E-AD8B-5D0AF96D6D26}" type="presParOf" srcId="{AC8FDB96-5994-4A75-9C9A-8CD02D678FB5}" destId="{8F61453A-5933-4B1E-90AB-C746883EFACE}" srcOrd="3" destOrd="0" presId="urn:microsoft.com/office/officeart/2005/8/layout/vList3#1"/>
    <dgm:cxn modelId="{B07C047B-5797-49E5-B6F4-8B2234E5A060}" type="presParOf" srcId="{AC8FDB96-5994-4A75-9C9A-8CD02D678FB5}" destId="{D485EBA0-396D-4AD8-B22D-CEE2F0465C1F}" srcOrd="4" destOrd="0" presId="urn:microsoft.com/office/officeart/2005/8/layout/vList3#1"/>
    <dgm:cxn modelId="{5FAA3CD7-6577-4A70-8397-3D6F851DBD11}" type="presParOf" srcId="{D485EBA0-396D-4AD8-B22D-CEE2F0465C1F}" destId="{3A5B33DD-EAE3-447F-9349-42F63416AB74}" srcOrd="0" destOrd="0" presId="urn:microsoft.com/office/officeart/2005/8/layout/vList3#1"/>
    <dgm:cxn modelId="{8E9E80C3-1EA1-418D-A0A7-7C349D15095D}" type="presParOf" srcId="{D485EBA0-396D-4AD8-B22D-CEE2F0465C1F}" destId="{8562C626-1DC4-4CD3-8BED-110536E9BE3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A88EA7-BF44-44C1-B6BB-D759041E68A7}" type="doc">
      <dgm:prSet loTypeId="urn:microsoft.com/office/officeart/2005/8/layout/default#1" loCatId="list" qsTypeId="urn:microsoft.com/office/officeart/2005/8/quickstyle/3d4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A1BD041C-E031-4364-9288-9EFA8105412E}">
      <dgm:prSet phldrT="[Текст]" custT="1"/>
      <dgm:spPr>
        <a:ln>
          <a:solidFill>
            <a:srgbClr val="FFFF99"/>
          </a:solidFill>
        </a:ln>
        <a:effectLst>
          <a:glow rad="228600">
            <a:srgbClr val="FFFF66">
              <a:alpha val="40000"/>
            </a:srgbClr>
          </a:glo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algn="ctr"/>
          <a:r>
            <a:rPr lang="ru-RU" sz="1800" b="1" dirty="0" smtClean="0"/>
            <a:t>опекуны - приемные родители – попечители – </a:t>
          </a:r>
        </a:p>
        <a:p>
          <a:pPr algn="ctr"/>
          <a:r>
            <a:rPr lang="ru-RU" sz="1800" b="1" dirty="0" smtClean="0"/>
            <a:t>члены замещающих семей</a:t>
          </a:r>
          <a:r>
            <a:rPr lang="ru-RU" sz="1600" b="1" dirty="0" smtClean="0"/>
            <a:t>   </a:t>
          </a:r>
          <a:endParaRPr lang="ru-RU" sz="1600" b="1" dirty="0"/>
        </a:p>
      </dgm:t>
    </dgm:pt>
    <dgm:pt modelId="{88359A14-AEDE-4022-91C5-8A3105060DA0}" type="parTrans" cxnId="{5A472C91-0FD3-477B-B54D-E19C562DF855}">
      <dgm:prSet/>
      <dgm:spPr/>
      <dgm:t>
        <a:bodyPr/>
        <a:lstStyle/>
        <a:p>
          <a:endParaRPr lang="ru-RU"/>
        </a:p>
      </dgm:t>
    </dgm:pt>
    <dgm:pt modelId="{7663B1E5-E614-4DEB-AC17-30E48FA97A5E}" type="sibTrans" cxnId="{5A472C91-0FD3-477B-B54D-E19C562DF855}">
      <dgm:prSet/>
      <dgm:spPr/>
      <dgm:t>
        <a:bodyPr/>
        <a:lstStyle/>
        <a:p>
          <a:endParaRPr lang="ru-RU"/>
        </a:p>
      </dgm:t>
    </dgm:pt>
    <dgm:pt modelId="{4EFA97F2-B45C-4B52-9E53-AA41FE071471}">
      <dgm:prSet phldrT="[Текст]" custT="1"/>
      <dgm:spPr>
        <a:ln>
          <a:noFill/>
        </a:ln>
        <a:effectLst>
          <a:glow rad="228600">
            <a:srgbClr val="FFFF66">
              <a:alpha val="40000"/>
            </a:srgbClr>
          </a:glo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ru-RU" sz="1800" b="1" dirty="0" smtClean="0"/>
            <a:t>опекаемые дети</a:t>
          </a:r>
          <a:endParaRPr lang="ru-RU" sz="1800" b="1" dirty="0"/>
        </a:p>
      </dgm:t>
    </dgm:pt>
    <dgm:pt modelId="{8A64F368-F470-4A98-9197-BC05409A9972}" type="sibTrans" cxnId="{A4D14309-D38D-4B1C-B8B9-B2A03A5C7AC7}">
      <dgm:prSet/>
      <dgm:spPr/>
      <dgm:t>
        <a:bodyPr/>
        <a:lstStyle/>
        <a:p>
          <a:endParaRPr lang="ru-RU"/>
        </a:p>
      </dgm:t>
    </dgm:pt>
    <dgm:pt modelId="{9975473B-559B-4BE9-B545-DD5D8C28FFB0}" type="parTrans" cxnId="{A4D14309-D38D-4B1C-B8B9-B2A03A5C7AC7}">
      <dgm:prSet/>
      <dgm:spPr/>
      <dgm:t>
        <a:bodyPr/>
        <a:lstStyle/>
        <a:p>
          <a:endParaRPr lang="ru-RU"/>
        </a:p>
      </dgm:t>
    </dgm:pt>
    <dgm:pt modelId="{C698D2D9-5251-4978-A85B-4C6A02763970}">
      <dgm:prSet custT="1"/>
      <dgm:spPr>
        <a:ln>
          <a:noFill/>
        </a:ln>
        <a:effectLst>
          <a:glow rad="228600">
            <a:srgbClr val="FFFF99">
              <a:alpha val="40000"/>
            </a:srgbClr>
          </a:glo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2800" b="1" dirty="0" smtClean="0">
              <a:latin typeface="Monotype Corsiva" pitchFamily="66" charset="0"/>
            </a:rPr>
            <a:t>Кадровый состав </a:t>
          </a:r>
        </a:p>
        <a:p>
          <a:pPr>
            <a:spcAft>
              <a:spcPts val="0"/>
            </a:spcAft>
          </a:pPr>
          <a:r>
            <a:rPr lang="ru-RU" sz="2800" b="1" dirty="0" smtClean="0">
              <a:latin typeface="Monotype Corsiva" pitchFamily="66" charset="0"/>
            </a:rPr>
            <a:t>отделения психологической помощи гражданам:</a:t>
          </a:r>
          <a:endParaRPr lang="ru-RU" sz="2800" dirty="0"/>
        </a:p>
      </dgm:t>
    </dgm:pt>
    <dgm:pt modelId="{2F050A07-EB27-4668-B823-D2DE4CD71635}" type="parTrans" cxnId="{0A5429A9-4474-4C78-9448-A1C2375B318A}">
      <dgm:prSet/>
      <dgm:spPr/>
      <dgm:t>
        <a:bodyPr/>
        <a:lstStyle/>
        <a:p>
          <a:endParaRPr lang="ru-RU"/>
        </a:p>
      </dgm:t>
    </dgm:pt>
    <dgm:pt modelId="{495A119B-6317-418F-8DC1-79A3D3D85754}" type="sibTrans" cxnId="{0A5429A9-4474-4C78-9448-A1C2375B318A}">
      <dgm:prSet/>
      <dgm:spPr/>
      <dgm:t>
        <a:bodyPr/>
        <a:lstStyle/>
        <a:p>
          <a:endParaRPr lang="ru-RU"/>
        </a:p>
      </dgm:t>
    </dgm:pt>
    <dgm:pt modelId="{5E69C50E-F2C6-47F1-AF19-892D02E4CCD3}">
      <dgm:prSet phldrT="[Текст]" custT="1"/>
      <dgm:spPr>
        <a:ln>
          <a:noFill/>
        </a:ln>
        <a:effectLst>
          <a:glow rad="228600">
            <a:srgbClr val="FFFF66">
              <a:alpha val="40000"/>
            </a:srgbClr>
          </a:glo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психологи</a:t>
          </a:r>
          <a:endParaRPr lang="ru-RU" sz="1800" b="1" dirty="0">
            <a:solidFill>
              <a:schemeClr val="tx1"/>
            </a:solidFill>
          </a:endParaRPr>
        </a:p>
      </dgm:t>
    </dgm:pt>
    <dgm:pt modelId="{8FCB0B29-D6E7-4CC5-8534-A0F6F981332B}" type="parTrans" cxnId="{FFA73302-31D4-47BC-BCFB-24D69EC6517A}">
      <dgm:prSet/>
      <dgm:spPr/>
      <dgm:t>
        <a:bodyPr/>
        <a:lstStyle/>
        <a:p>
          <a:endParaRPr lang="ru-RU"/>
        </a:p>
      </dgm:t>
    </dgm:pt>
    <dgm:pt modelId="{375E7A96-3046-4CD3-8649-C37CFF50DED0}" type="sibTrans" cxnId="{FFA73302-31D4-47BC-BCFB-24D69EC6517A}">
      <dgm:prSet custLinFactNeighborX="1079" custLinFactNeighborY="-29114"/>
      <dgm:spPr/>
      <dgm:t>
        <a:bodyPr/>
        <a:lstStyle/>
        <a:p>
          <a:endParaRPr lang="ru-RU"/>
        </a:p>
      </dgm:t>
    </dgm:pt>
    <dgm:pt modelId="{47CAFD51-5489-41CB-B674-284F909AF63B}">
      <dgm:prSet phldrT="[Текст]" custT="1"/>
      <dgm:spPr>
        <a:ln>
          <a:noFill/>
        </a:ln>
        <a:effectLst>
          <a:glow rad="228600">
            <a:srgbClr val="FFFF66">
              <a:alpha val="40000"/>
            </a:srgbClr>
          </a:glo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специалисты по работе с семьей </a:t>
          </a:r>
          <a:endParaRPr lang="ru-RU" sz="1800" b="1" dirty="0">
            <a:solidFill>
              <a:schemeClr val="tx1"/>
            </a:solidFill>
          </a:endParaRPr>
        </a:p>
      </dgm:t>
    </dgm:pt>
    <dgm:pt modelId="{297A8B16-5BA3-4AAA-8244-BE13A8702ACF}" type="parTrans" cxnId="{FEFF1441-FF3B-4C98-94BE-D2B103A258C3}">
      <dgm:prSet/>
      <dgm:spPr/>
      <dgm:t>
        <a:bodyPr/>
        <a:lstStyle/>
        <a:p>
          <a:endParaRPr lang="ru-RU"/>
        </a:p>
      </dgm:t>
    </dgm:pt>
    <dgm:pt modelId="{5433927A-4D53-478F-82F3-E6D4B21E3FB7}" type="sibTrans" cxnId="{FEFF1441-FF3B-4C98-94BE-D2B103A258C3}">
      <dgm:prSet/>
      <dgm:spPr/>
      <dgm:t>
        <a:bodyPr/>
        <a:lstStyle/>
        <a:p>
          <a:endParaRPr lang="ru-RU"/>
        </a:p>
      </dgm:t>
    </dgm:pt>
    <dgm:pt modelId="{54D65478-97DC-42C2-B95F-42BADFBD6072}" type="pres">
      <dgm:prSet presAssocID="{2DA88EA7-BF44-44C1-B6BB-D759041E68A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99CD4F-8730-459B-BB84-A438569AF497}" type="pres">
      <dgm:prSet presAssocID="{A1BD041C-E031-4364-9288-9EFA8105412E}" presName="node" presStyleLbl="node1" presStyleIdx="0" presStyleCnt="5" custScaleX="127047" custScaleY="19461" custLinFactNeighborX="-144" custLinFactNeighborY="-59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3F377-D97B-4B9D-83F9-BF72776064EF}" type="pres">
      <dgm:prSet presAssocID="{7663B1E5-E614-4DEB-AC17-30E48FA97A5E}" presName="sibTrans" presStyleCnt="0"/>
      <dgm:spPr/>
      <dgm:t>
        <a:bodyPr/>
        <a:lstStyle/>
        <a:p>
          <a:endParaRPr lang="ru-RU"/>
        </a:p>
      </dgm:t>
    </dgm:pt>
    <dgm:pt modelId="{46F9997D-9FF5-4B2B-83AB-B3697C873E94}" type="pres">
      <dgm:prSet presAssocID="{4EFA97F2-B45C-4B52-9E53-AA41FE071471}" presName="node" presStyleLbl="node1" presStyleIdx="1" presStyleCnt="5" custScaleX="27790" custScaleY="15458" custLinFactNeighborX="-2206" custLinFactNeighborY="1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81D45A-6D39-47FF-AA23-FED02FD2501B}" type="pres">
      <dgm:prSet presAssocID="{8A64F368-F470-4A98-9197-BC05409A9972}" presName="sibTrans" presStyleCnt="0"/>
      <dgm:spPr/>
      <dgm:t>
        <a:bodyPr/>
        <a:lstStyle/>
        <a:p>
          <a:endParaRPr lang="ru-RU"/>
        </a:p>
      </dgm:t>
    </dgm:pt>
    <dgm:pt modelId="{56308390-6062-4668-8C5B-4B1E8B9E2556}" type="pres">
      <dgm:prSet presAssocID="{C698D2D9-5251-4978-A85B-4C6A02763970}" presName="node" presStyleLbl="node1" presStyleIdx="2" presStyleCnt="5" custScaleX="127047" custScaleY="21354" custLinFactNeighborX="0" custLinFactNeighborY="-6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03560-02B5-40FA-9EB7-0FC49BC4C710}" type="pres">
      <dgm:prSet presAssocID="{495A119B-6317-418F-8DC1-79A3D3D85754}" presName="sibTrans" presStyleCnt="0"/>
      <dgm:spPr/>
    </dgm:pt>
    <dgm:pt modelId="{C0DA9929-8109-4DC6-85D3-9F326EE1D785}" type="pres">
      <dgm:prSet presAssocID="{5E69C50E-F2C6-47F1-AF19-892D02E4CCD3}" presName="node" presStyleLbl="node1" presStyleIdx="3" presStyleCnt="5" custScaleX="29257" custScaleY="31035" custLinFactNeighborX="-23951" custLinFactNeighborY="-14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69A09-CE92-4D27-B99E-0D8537A8A5EB}" type="pres">
      <dgm:prSet presAssocID="{375E7A96-3046-4CD3-8649-C37CFF50DED0}" presName="sibTrans" presStyleCnt="0"/>
      <dgm:spPr/>
    </dgm:pt>
    <dgm:pt modelId="{DED234C5-E2F9-4A90-A99F-7D70430F079E}" type="pres">
      <dgm:prSet presAssocID="{47CAFD51-5489-41CB-B674-284F909AF63B}" presName="node" presStyleLbl="node1" presStyleIdx="4" presStyleCnt="5" custScaleX="29997" custScaleY="30593" custLinFactNeighborX="29400" custLinFactNeighborY="-16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D14309-D38D-4B1C-B8B9-B2A03A5C7AC7}" srcId="{2DA88EA7-BF44-44C1-B6BB-D759041E68A7}" destId="{4EFA97F2-B45C-4B52-9E53-AA41FE071471}" srcOrd="1" destOrd="0" parTransId="{9975473B-559B-4BE9-B545-DD5D8C28FFB0}" sibTransId="{8A64F368-F470-4A98-9197-BC05409A9972}"/>
    <dgm:cxn modelId="{FEFF1441-FF3B-4C98-94BE-D2B103A258C3}" srcId="{2DA88EA7-BF44-44C1-B6BB-D759041E68A7}" destId="{47CAFD51-5489-41CB-B674-284F909AF63B}" srcOrd="4" destOrd="0" parTransId="{297A8B16-5BA3-4AAA-8244-BE13A8702ACF}" sibTransId="{5433927A-4D53-478F-82F3-E6D4B21E3FB7}"/>
    <dgm:cxn modelId="{5A472C91-0FD3-477B-B54D-E19C562DF855}" srcId="{2DA88EA7-BF44-44C1-B6BB-D759041E68A7}" destId="{A1BD041C-E031-4364-9288-9EFA8105412E}" srcOrd="0" destOrd="0" parTransId="{88359A14-AEDE-4022-91C5-8A3105060DA0}" sibTransId="{7663B1E5-E614-4DEB-AC17-30E48FA97A5E}"/>
    <dgm:cxn modelId="{32EF15E9-3044-4F0B-8272-6BE4FF62FB3A}" type="presOf" srcId="{A1BD041C-E031-4364-9288-9EFA8105412E}" destId="{4A99CD4F-8730-459B-BB84-A438569AF497}" srcOrd="0" destOrd="0" presId="urn:microsoft.com/office/officeart/2005/8/layout/default#1"/>
    <dgm:cxn modelId="{2D4BA922-6C7F-495D-A854-E54B85569324}" type="presOf" srcId="{2DA88EA7-BF44-44C1-B6BB-D759041E68A7}" destId="{54D65478-97DC-42C2-B95F-42BADFBD6072}" srcOrd="0" destOrd="0" presId="urn:microsoft.com/office/officeart/2005/8/layout/default#1"/>
    <dgm:cxn modelId="{0736373C-5CE1-48CD-8D9B-A82B8C0ED02D}" type="presOf" srcId="{C698D2D9-5251-4978-A85B-4C6A02763970}" destId="{56308390-6062-4668-8C5B-4B1E8B9E2556}" srcOrd="0" destOrd="0" presId="urn:microsoft.com/office/officeart/2005/8/layout/default#1"/>
    <dgm:cxn modelId="{3A8BB72E-0187-40B8-A503-80244B3F3F3B}" type="presOf" srcId="{47CAFD51-5489-41CB-B674-284F909AF63B}" destId="{DED234C5-E2F9-4A90-A99F-7D70430F079E}" srcOrd="0" destOrd="0" presId="urn:microsoft.com/office/officeart/2005/8/layout/default#1"/>
    <dgm:cxn modelId="{FFA73302-31D4-47BC-BCFB-24D69EC6517A}" srcId="{2DA88EA7-BF44-44C1-B6BB-D759041E68A7}" destId="{5E69C50E-F2C6-47F1-AF19-892D02E4CCD3}" srcOrd="3" destOrd="0" parTransId="{8FCB0B29-D6E7-4CC5-8534-A0F6F981332B}" sibTransId="{375E7A96-3046-4CD3-8649-C37CFF50DED0}"/>
    <dgm:cxn modelId="{B0BD48E7-CE9F-4500-91CA-443273977FC5}" type="presOf" srcId="{5E69C50E-F2C6-47F1-AF19-892D02E4CCD3}" destId="{C0DA9929-8109-4DC6-85D3-9F326EE1D785}" srcOrd="0" destOrd="0" presId="urn:microsoft.com/office/officeart/2005/8/layout/default#1"/>
    <dgm:cxn modelId="{9A9C48E7-C91E-4FFD-BDF6-EF256D12A0FE}" type="presOf" srcId="{4EFA97F2-B45C-4B52-9E53-AA41FE071471}" destId="{46F9997D-9FF5-4B2B-83AB-B3697C873E94}" srcOrd="0" destOrd="0" presId="urn:microsoft.com/office/officeart/2005/8/layout/default#1"/>
    <dgm:cxn modelId="{0A5429A9-4474-4C78-9448-A1C2375B318A}" srcId="{2DA88EA7-BF44-44C1-B6BB-D759041E68A7}" destId="{C698D2D9-5251-4978-A85B-4C6A02763970}" srcOrd="2" destOrd="0" parTransId="{2F050A07-EB27-4668-B823-D2DE4CD71635}" sibTransId="{495A119B-6317-418F-8DC1-79A3D3D85754}"/>
    <dgm:cxn modelId="{783737E9-430B-43F1-9A5C-824EDA652FF5}" type="presParOf" srcId="{54D65478-97DC-42C2-B95F-42BADFBD6072}" destId="{4A99CD4F-8730-459B-BB84-A438569AF497}" srcOrd="0" destOrd="0" presId="urn:microsoft.com/office/officeart/2005/8/layout/default#1"/>
    <dgm:cxn modelId="{AAC22D5E-B810-4B12-971F-BC7C8CDF8315}" type="presParOf" srcId="{54D65478-97DC-42C2-B95F-42BADFBD6072}" destId="{40D3F377-D97B-4B9D-83F9-BF72776064EF}" srcOrd="1" destOrd="0" presId="urn:microsoft.com/office/officeart/2005/8/layout/default#1"/>
    <dgm:cxn modelId="{B6AC8A80-A0CB-4586-8AD6-941A69E3B2EE}" type="presParOf" srcId="{54D65478-97DC-42C2-B95F-42BADFBD6072}" destId="{46F9997D-9FF5-4B2B-83AB-B3697C873E94}" srcOrd="2" destOrd="0" presId="urn:microsoft.com/office/officeart/2005/8/layout/default#1"/>
    <dgm:cxn modelId="{576350E1-F24C-4182-91C6-2C478F712F86}" type="presParOf" srcId="{54D65478-97DC-42C2-B95F-42BADFBD6072}" destId="{F581D45A-6D39-47FF-AA23-FED02FD2501B}" srcOrd="3" destOrd="0" presId="urn:microsoft.com/office/officeart/2005/8/layout/default#1"/>
    <dgm:cxn modelId="{87CB2C1A-CCBC-4B98-BF93-64541BE140B1}" type="presParOf" srcId="{54D65478-97DC-42C2-B95F-42BADFBD6072}" destId="{56308390-6062-4668-8C5B-4B1E8B9E2556}" srcOrd="4" destOrd="0" presId="urn:microsoft.com/office/officeart/2005/8/layout/default#1"/>
    <dgm:cxn modelId="{9A06D609-6432-474E-96F4-3F93D04DE179}" type="presParOf" srcId="{54D65478-97DC-42C2-B95F-42BADFBD6072}" destId="{35F03560-02B5-40FA-9EB7-0FC49BC4C710}" srcOrd="5" destOrd="0" presId="urn:microsoft.com/office/officeart/2005/8/layout/default#1"/>
    <dgm:cxn modelId="{EED79092-F211-4A33-AC04-E2BC31472510}" type="presParOf" srcId="{54D65478-97DC-42C2-B95F-42BADFBD6072}" destId="{C0DA9929-8109-4DC6-85D3-9F326EE1D785}" srcOrd="6" destOrd="0" presId="urn:microsoft.com/office/officeart/2005/8/layout/default#1"/>
    <dgm:cxn modelId="{5A450D26-1382-4C22-853A-4A612164B82E}" type="presParOf" srcId="{54D65478-97DC-42C2-B95F-42BADFBD6072}" destId="{24769A09-CE92-4D27-B99E-0D8537A8A5EB}" srcOrd="7" destOrd="0" presId="urn:microsoft.com/office/officeart/2005/8/layout/default#1"/>
    <dgm:cxn modelId="{88E69565-DF95-4D05-A407-958DF9CC19EC}" type="presParOf" srcId="{54D65478-97DC-42C2-B95F-42BADFBD6072}" destId="{DED234C5-E2F9-4A90-A99F-7D70430F079E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41FE45-B3E3-4A1C-8F54-F4F7A966486A}" type="doc">
      <dgm:prSet loTypeId="urn:microsoft.com/office/officeart/2005/8/layout/venn1" loCatId="relationship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6F4A2CF-AE17-4B6D-BFD4-AE38ECE19BC7}">
      <dgm:prSet phldrT="[Текст]"/>
      <dgm:spPr/>
      <dgm:t>
        <a:bodyPr/>
        <a:lstStyle/>
        <a:p>
          <a:r>
            <a:rPr lang="ru-RU" dirty="0" smtClean="0"/>
            <a:t>семинар</a:t>
          </a:r>
          <a:endParaRPr lang="ru-RU" dirty="0"/>
        </a:p>
      </dgm:t>
    </dgm:pt>
    <dgm:pt modelId="{0304E78F-CCC4-44BD-827B-4E2EB1FEE948}" type="parTrans" cxnId="{253B45C5-B137-432C-9D88-113C275FF7EB}">
      <dgm:prSet/>
      <dgm:spPr/>
      <dgm:t>
        <a:bodyPr/>
        <a:lstStyle/>
        <a:p>
          <a:endParaRPr lang="ru-RU"/>
        </a:p>
      </dgm:t>
    </dgm:pt>
    <dgm:pt modelId="{DDC11B9A-6293-4A98-9AE1-3B39E079A751}" type="sibTrans" cxnId="{253B45C5-B137-432C-9D88-113C275FF7EB}">
      <dgm:prSet/>
      <dgm:spPr/>
      <dgm:t>
        <a:bodyPr/>
        <a:lstStyle/>
        <a:p>
          <a:endParaRPr lang="ru-RU"/>
        </a:p>
      </dgm:t>
    </dgm:pt>
    <dgm:pt modelId="{25F408D1-2094-4DDE-92C0-D4AA3662C985}">
      <dgm:prSet phldrT="[Текст]"/>
      <dgm:spPr/>
      <dgm:t>
        <a:bodyPr/>
        <a:lstStyle/>
        <a:p>
          <a:r>
            <a:rPr lang="ru-RU" dirty="0" err="1" smtClean="0"/>
            <a:t>балинтовская</a:t>
          </a:r>
          <a:r>
            <a:rPr lang="ru-RU" dirty="0" smtClean="0"/>
            <a:t> группа</a:t>
          </a:r>
          <a:endParaRPr lang="ru-RU" dirty="0"/>
        </a:p>
      </dgm:t>
    </dgm:pt>
    <dgm:pt modelId="{91B30E35-0A22-4CF8-94EE-DE05A0D9FB06}" type="parTrans" cxnId="{85384BC7-511F-4336-864E-45C0AA357FB0}">
      <dgm:prSet/>
      <dgm:spPr/>
      <dgm:t>
        <a:bodyPr/>
        <a:lstStyle/>
        <a:p>
          <a:endParaRPr lang="ru-RU"/>
        </a:p>
      </dgm:t>
    </dgm:pt>
    <dgm:pt modelId="{445EB5E1-53E9-415E-B3E1-BADCCA72C57C}" type="sibTrans" cxnId="{85384BC7-511F-4336-864E-45C0AA357FB0}">
      <dgm:prSet/>
      <dgm:spPr/>
      <dgm:t>
        <a:bodyPr/>
        <a:lstStyle/>
        <a:p>
          <a:endParaRPr lang="ru-RU"/>
        </a:p>
      </dgm:t>
    </dgm:pt>
    <dgm:pt modelId="{9BDB3BAD-5495-471D-93F4-BAB510A1016B}">
      <dgm:prSet phldrT="[Текст]"/>
      <dgm:spPr/>
      <dgm:t>
        <a:bodyPr/>
        <a:lstStyle/>
        <a:p>
          <a:r>
            <a:rPr lang="ru-RU" dirty="0" err="1" smtClean="0"/>
            <a:t>супервизия</a:t>
          </a:r>
          <a:endParaRPr lang="ru-RU" dirty="0"/>
        </a:p>
      </dgm:t>
    </dgm:pt>
    <dgm:pt modelId="{57BCF536-DFD3-45EA-AFA4-271294F112BB}" type="parTrans" cxnId="{FCCAA841-3F74-449A-AD0B-5DCE756D0C72}">
      <dgm:prSet/>
      <dgm:spPr/>
      <dgm:t>
        <a:bodyPr/>
        <a:lstStyle/>
        <a:p>
          <a:endParaRPr lang="ru-RU"/>
        </a:p>
      </dgm:t>
    </dgm:pt>
    <dgm:pt modelId="{D8A02E87-09BD-48D7-B2F4-9780BC9BE9DB}" type="sibTrans" cxnId="{FCCAA841-3F74-449A-AD0B-5DCE756D0C72}">
      <dgm:prSet/>
      <dgm:spPr/>
      <dgm:t>
        <a:bodyPr/>
        <a:lstStyle/>
        <a:p>
          <a:endParaRPr lang="ru-RU"/>
        </a:p>
      </dgm:t>
    </dgm:pt>
    <dgm:pt modelId="{A9799F88-168E-4C52-8A95-D945C5B4DAAD}">
      <dgm:prSet phldrT="[Текст]"/>
      <dgm:spPr/>
      <dgm:t>
        <a:bodyPr/>
        <a:lstStyle/>
        <a:p>
          <a:r>
            <a:rPr lang="ru-RU" dirty="0" smtClean="0"/>
            <a:t>методический час</a:t>
          </a:r>
          <a:endParaRPr lang="ru-RU" dirty="0"/>
        </a:p>
      </dgm:t>
    </dgm:pt>
    <dgm:pt modelId="{B305234D-B11C-4671-ADCD-6F303C34627C}" type="parTrans" cxnId="{5A075781-49F0-4B23-A517-6DE25A210C5E}">
      <dgm:prSet/>
      <dgm:spPr/>
      <dgm:t>
        <a:bodyPr/>
        <a:lstStyle/>
        <a:p>
          <a:endParaRPr lang="ru-RU"/>
        </a:p>
      </dgm:t>
    </dgm:pt>
    <dgm:pt modelId="{BA29AA2A-1EE3-4BF7-BDAC-4DD3B3D79B01}" type="sibTrans" cxnId="{5A075781-49F0-4B23-A517-6DE25A210C5E}">
      <dgm:prSet/>
      <dgm:spPr/>
      <dgm:t>
        <a:bodyPr/>
        <a:lstStyle/>
        <a:p>
          <a:endParaRPr lang="ru-RU"/>
        </a:p>
      </dgm:t>
    </dgm:pt>
    <dgm:pt modelId="{660FFB19-8E8A-44D5-BE72-7DCC1D374C9D}">
      <dgm:prSet phldrT="[Текст]"/>
      <dgm:spPr/>
      <dgm:t>
        <a:bodyPr/>
        <a:lstStyle/>
        <a:p>
          <a:r>
            <a:rPr lang="ru-RU" dirty="0" smtClean="0"/>
            <a:t>индивидуальное и групповое консультирование</a:t>
          </a:r>
          <a:endParaRPr lang="ru-RU" dirty="0"/>
        </a:p>
      </dgm:t>
    </dgm:pt>
    <dgm:pt modelId="{E7F10C2B-32F3-4AC0-80FF-9858228F2267}" type="parTrans" cxnId="{E8DDFBE4-00A2-445B-85B5-935682032633}">
      <dgm:prSet/>
      <dgm:spPr/>
      <dgm:t>
        <a:bodyPr/>
        <a:lstStyle/>
        <a:p>
          <a:endParaRPr lang="ru-RU"/>
        </a:p>
      </dgm:t>
    </dgm:pt>
    <dgm:pt modelId="{6DBD6261-BB8D-4222-B149-303295A7119B}" type="sibTrans" cxnId="{E8DDFBE4-00A2-445B-85B5-935682032633}">
      <dgm:prSet/>
      <dgm:spPr/>
      <dgm:t>
        <a:bodyPr/>
        <a:lstStyle/>
        <a:p>
          <a:endParaRPr lang="ru-RU"/>
        </a:p>
      </dgm:t>
    </dgm:pt>
    <dgm:pt modelId="{DA809AAF-97FA-493C-ADBD-53E0197B6233}">
      <dgm:prSet phldrT="[Текст]"/>
      <dgm:spPr/>
      <dgm:t>
        <a:bodyPr/>
        <a:lstStyle/>
        <a:p>
          <a:r>
            <a:rPr lang="ru-RU" dirty="0" smtClean="0"/>
            <a:t>тренинговое занятие</a:t>
          </a:r>
          <a:endParaRPr lang="ru-RU" dirty="0"/>
        </a:p>
      </dgm:t>
    </dgm:pt>
    <dgm:pt modelId="{78940827-9E6C-46A7-854A-A9F2BC3493B2}" type="parTrans" cxnId="{40E9720F-9906-4174-9944-D0299B5529CD}">
      <dgm:prSet/>
      <dgm:spPr/>
      <dgm:t>
        <a:bodyPr/>
        <a:lstStyle/>
        <a:p>
          <a:endParaRPr lang="ru-RU"/>
        </a:p>
      </dgm:t>
    </dgm:pt>
    <dgm:pt modelId="{71A748BF-A408-4F43-A991-A9B88B71E9CD}" type="sibTrans" cxnId="{40E9720F-9906-4174-9944-D0299B5529CD}">
      <dgm:prSet/>
      <dgm:spPr/>
      <dgm:t>
        <a:bodyPr/>
        <a:lstStyle/>
        <a:p>
          <a:endParaRPr lang="ru-RU"/>
        </a:p>
      </dgm:t>
    </dgm:pt>
    <dgm:pt modelId="{6FF502D3-612B-41E7-B1D8-6CE714BD3E65}">
      <dgm:prSet phldrT="[Текст]"/>
      <dgm:spPr/>
      <dgm:t>
        <a:bodyPr/>
        <a:lstStyle/>
        <a:p>
          <a:r>
            <a:rPr lang="ru-RU" dirty="0" smtClean="0"/>
            <a:t>группа взаимопомощи</a:t>
          </a:r>
          <a:endParaRPr lang="ru-RU" dirty="0"/>
        </a:p>
      </dgm:t>
    </dgm:pt>
    <dgm:pt modelId="{1E71309D-8BEA-46CF-AA1E-850159346E27}" type="parTrans" cxnId="{713C59DA-5BEB-4CE2-8046-B6F02B87717A}">
      <dgm:prSet/>
      <dgm:spPr/>
      <dgm:t>
        <a:bodyPr/>
        <a:lstStyle/>
        <a:p>
          <a:endParaRPr lang="ru-RU"/>
        </a:p>
      </dgm:t>
    </dgm:pt>
    <dgm:pt modelId="{98853544-7DA0-4D5E-920A-4562F6D1B56E}" type="sibTrans" cxnId="{713C59DA-5BEB-4CE2-8046-B6F02B87717A}">
      <dgm:prSet/>
      <dgm:spPr/>
      <dgm:t>
        <a:bodyPr/>
        <a:lstStyle/>
        <a:p>
          <a:endParaRPr lang="ru-RU"/>
        </a:p>
      </dgm:t>
    </dgm:pt>
    <dgm:pt modelId="{EE90CED2-C67E-4BBF-8EF5-AE1519DE334A}" type="pres">
      <dgm:prSet presAssocID="{EC41FE45-B3E3-4A1C-8F54-F4F7A966486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788C12-3808-4B99-B3C3-F9E63F1E3C55}" type="pres">
      <dgm:prSet presAssocID="{06F4A2CF-AE17-4B6D-BFD4-AE38ECE19BC7}" presName="circ1" presStyleLbl="vennNode1" presStyleIdx="0" presStyleCnt="7"/>
      <dgm:spPr>
        <a:solidFill>
          <a:srgbClr val="FFFF00">
            <a:alpha val="50000"/>
          </a:srgbClr>
        </a:solidFill>
      </dgm:spPr>
    </dgm:pt>
    <dgm:pt modelId="{F52C4713-FC99-4A8A-9B84-54AFF7A699B0}" type="pres">
      <dgm:prSet presAssocID="{06F4A2CF-AE17-4B6D-BFD4-AE38ECE19BC7}" presName="circ1Tx" presStyleLbl="revTx" presStyleIdx="0" presStyleCnt="0" custLinFactNeighborX="-4871" custLinFactNeighborY="273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772DB-5182-4063-853B-1266685BE42C}" type="pres">
      <dgm:prSet presAssocID="{25F408D1-2094-4DDE-92C0-D4AA3662C985}" presName="circ2" presStyleLbl="vennNode1" presStyleIdx="1" presStyleCnt="7"/>
      <dgm:spPr/>
    </dgm:pt>
    <dgm:pt modelId="{7145F88D-69CB-4FA1-B854-DA3300D24D16}" type="pres">
      <dgm:prSet presAssocID="{25F408D1-2094-4DDE-92C0-D4AA3662C98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6DCF9-16A5-4A15-A09C-AEE2EDA67E16}" type="pres">
      <dgm:prSet presAssocID="{9BDB3BAD-5495-471D-93F4-BAB510A1016B}" presName="circ3" presStyleLbl="vennNode1" presStyleIdx="2" presStyleCnt="7"/>
      <dgm:spPr>
        <a:solidFill>
          <a:srgbClr val="FFFF99">
            <a:alpha val="50000"/>
          </a:srgbClr>
        </a:solidFill>
      </dgm:spPr>
    </dgm:pt>
    <dgm:pt modelId="{7BA0402D-0738-438D-8EED-C026C5FC8AF6}" type="pres">
      <dgm:prSet presAssocID="{9BDB3BAD-5495-471D-93F4-BAB510A1016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12263B-F2BF-48D1-BF21-11F41ABE7EB2}" type="pres">
      <dgm:prSet presAssocID="{A9799F88-168E-4C52-8A95-D945C5B4DAAD}" presName="circ4" presStyleLbl="vennNode1" presStyleIdx="3" presStyleCnt="7"/>
      <dgm:spPr>
        <a:solidFill>
          <a:srgbClr val="FFFF00">
            <a:alpha val="50000"/>
          </a:srgbClr>
        </a:solidFill>
      </dgm:spPr>
    </dgm:pt>
    <dgm:pt modelId="{74E5858B-31DF-494D-AF34-F26364C52E1D}" type="pres">
      <dgm:prSet presAssocID="{A9799F88-168E-4C52-8A95-D945C5B4DAA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52156-F7ED-44D3-B8EB-6C1B2AA9E1BC}" type="pres">
      <dgm:prSet presAssocID="{660FFB19-8E8A-44D5-BE72-7DCC1D374C9D}" presName="circ5" presStyleLbl="vennNode1" presStyleIdx="4" presStyleCnt="7"/>
      <dgm:spPr/>
    </dgm:pt>
    <dgm:pt modelId="{5F617112-623E-4586-B13E-B09D6BA9800B}" type="pres">
      <dgm:prSet presAssocID="{660FFB19-8E8A-44D5-BE72-7DCC1D374C9D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215E7-C3A6-4E05-886D-7DD9249937F6}" type="pres">
      <dgm:prSet presAssocID="{DA809AAF-97FA-493C-ADBD-53E0197B6233}" presName="circ6" presStyleLbl="vennNode1" presStyleIdx="5" presStyleCnt="7"/>
      <dgm:spPr>
        <a:solidFill>
          <a:srgbClr val="FFFF00">
            <a:alpha val="50000"/>
          </a:srgbClr>
        </a:solidFill>
      </dgm:spPr>
    </dgm:pt>
    <dgm:pt modelId="{E423761D-8787-4A60-A63D-9C8733042E77}" type="pres">
      <dgm:prSet presAssocID="{DA809AAF-97FA-493C-ADBD-53E0197B6233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C4259-F90F-4DC2-8630-E35C497B1B26}" type="pres">
      <dgm:prSet presAssocID="{6FF502D3-612B-41E7-B1D8-6CE714BD3E65}" presName="circ7" presStyleLbl="vennNode1" presStyleIdx="6" presStyleCnt="7"/>
      <dgm:spPr>
        <a:solidFill>
          <a:srgbClr val="FFFF99">
            <a:alpha val="50000"/>
          </a:srgbClr>
        </a:solidFill>
      </dgm:spPr>
    </dgm:pt>
    <dgm:pt modelId="{785C7957-D569-4EE5-B130-413DA899526C}" type="pres">
      <dgm:prSet presAssocID="{6FF502D3-612B-41E7-B1D8-6CE714BD3E65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DDFBE4-00A2-445B-85B5-935682032633}" srcId="{EC41FE45-B3E3-4A1C-8F54-F4F7A966486A}" destId="{660FFB19-8E8A-44D5-BE72-7DCC1D374C9D}" srcOrd="4" destOrd="0" parTransId="{E7F10C2B-32F3-4AC0-80FF-9858228F2267}" sibTransId="{6DBD6261-BB8D-4222-B149-303295A7119B}"/>
    <dgm:cxn modelId="{5B6C6E01-AA37-48A5-B437-86C3C18AC8DB}" type="presOf" srcId="{6FF502D3-612B-41E7-B1D8-6CE714BD3E65}" destId="{785C7957-D569-4EE5-B130-413DA899526C}" srcOrd="0" destOrd="0" presId="urn:microsoft.com/office/officeart/2005/8/layout/venn1"/>
    <dgm:cxn modelId="{7694FA30-715F-4292-94A2-A5767B7175C9}" type="presOf" srcId="{EC41FE45-B3E3-4A1C-8F54-F4F7A966486A}" destId="{EE90CED2-C67E-4BBF-8EF5-AE1519DE334A}" srcOrd="0" destOrd="0" presId="urn:microsoft.com/office/officeart/2005/8/layout/venn1"/>
    <dgm:cxn modelId="{9A1D80BB-682E-4C60-A64C-6C8D57E6F3BF}" type="presOf" srcId="{9BDB3BAD-5495-471D-93F4-BAB510A1016B}" destId="{7BA0402D-0738-438D-8EED-C026C5FC8AF6}" srcOrd="0" destOrd="0" presId="urn:microsoft.com/office/officeart/2005/8/layout/venn1"/>
    <dgm:cxn modelId="{713C59DA-5BEB-4CE2-8046-B6F02B87717A}" srcId="{EC41FE45-B3E3-4A1C-8F54-F4F7A966486A}" destId="{6FF502D3-612B-41E7-B1D8-6CE714BD3E65}" srcOrd="6" destOrd="0" parTransId="{1E71309D-8BEA-46CF-AA1E-850159346E27}" sibTransId="{98853544-7DA0-4D5E-920A-4562F6D1B56E}"/>
    <dgm:cxn modelId="{589D2705-D7D8-4710-AB25-55AAFD58C084}" type="presOf" srcId="{DA809AAF-97FA-493C-ADBD-53E0197B6233}" destId="{E423761D-8787-4A60-A63D-9C8733042E77}" srcOrd="0" destOrd="0" presId="urn:microsoft.com/office/officeart/2005/8/layout/venn1"/>
    <dgm:cxn modelId="{FCCAA841-3F74-449A-AD0B-5DCE756D0C72}" srcId="{EC41FE45-B3E3-4A1C-8F54-F4F7A966486A}" destId="{9BDB3BAD-5495-471D-93F4-BAB510A1016B}" srcOrd="2" destOrd="0" parTransId="{57BCF536-DFD3-45EA-AFA4-271294F112BB}" sibTransId="{D8A02E87-09BD-48D7-B2F4-9780BC9BE9DB}"/>
    <dgm:cxn modelId="{85384BC7-511F-4336-864E-45C0AA357FB0}" srcId="{EC41FE45-B3E3-4A1C-8F54-F4F7A966486A}" destId="{25F408D1-2094-4DDE-92C0-D4AA3662C985}" srcOrd="1" destOrd="0" parTransId="{91B30E35-0A22-4CF8-94EE-DE05A0D9FB06}" sibTransId="{445EB5E1-53E9-415E-B3E1-BADCCA72C57C}"/>
    <dgm:cxn modelId="{DED1FDE3-6C43-41F5-9CD6-731FC72DE3E7}" type="presOf" srcId="{25F408D1-2094-4DDE-92C0-D4AA3662C985}" destId="{7145F88D-69CB-4FA1-B854-DA3300D24D16}" srcOrd="0" destOrd="0" presId="urn:microsoft.com/office/officeart/2005/8/layout/venn1"/>
    <dgm:cxn modelId="{40E9720F-9906-4174-9944-D0299B5529CD}" srcId="{EC41FE45-B3E3-4A1C-8F54-F4F7A966486A}" destId="{DA809AAF-97FA-493C-ADBD-53E0197B6233}" srcOrd="5" destOrd="0" parTransId="{78940827-9E6C-46A7-854A-A9F2BC3493B2}" sibTransId="{71A748BF-A408-4F43-A991-A9B88B71E9CD}"/>
    <dgm:cxn modelId="{5A075781-49F0-4B23-A517-6DE25A210C5E}" srcId="{EC41FE45-B3E3-4A1C-8F54-F4F7A966486A}" destId="{A9799F88-168E-4C52-8A95-D945C5B4DAAD}" srcOrd="3" destOrd="0" parTransId="{B305234D-B11C-4671-ADCD-6F303C34627C}" sibTransId="{BA29AA2A-1EE3-4BF7-BDAC-4DD3B3D79B01}"/>
    <dgm:cxn modelId="{F261098D-7B32-49D2-89CD-83FF33C74082}" type="presOf" srcId="{06F4A2CF-AE17-4B6D-BFD4-AE38ECE19BC7}" destId="{F52C4713-FC99-4A8A-9B84-54AFF7A699B0}" srcOrd="0" destOrd="0" presId="urn:microsoft.com/office/officeart/2005/8/layout/venn1"/>
    <dgm:cxn modelId="{D0C03FCB-7D3D-4079-8F20-DCF21BF7BDBF}" type="presOf" srcId="{A9799F88-168E-4C52-8A95-D945C5B4DAAD}" destId="{74E5858B-31DF-494D-AF34-F26364C52E1D}" srcOrd="0" destOrd="0" presId="urn:microsoft.com/office/officeart/2005/8/layout/venn1"/>
    <dgm:cxn modelId="{EB6BB8B8-AFA8-4E28-878C-3F7A89FF48A7}" type="presOf" srcId="{660FFB19-8E8A-44D5-BE72-7DCC1D374C9D}" destId="{5F617112-623E-4586-B13E-B09D6BA9800B}" srcOrd="0" destOrd="0" presId="urn:microsoft.com/office/officeart/2005/8/layout/venn1"/>
    <dgm:cxn modelId="{253B45C5-B137-432C-9D88-113C275FF7EB}" srcId="{EC41FE45-B3E3-4A1C-8F54-F4F7A966486A}" destId="{06F4A2CF-AE17-4B6D-BFD4-AE38ECE19BC7}" srcOrd="0" destOrd="0" parTransId="{0304E78F-CCC4-44BD-827B-4E2EB1FEE948}" sibTransId="{DDC11B9A-6293-4A98-9AE1-3B39E079A751}"/>
    <dgm:cxn modelId="{FE94091B-5C2A-4A2E-9993-368AD193EC83}" type="presParOf" srcId="{EE90CED2-C67E-4BBF-8EF5-AE1519DE334A}" destId="{40788C12-3808-4B99-B3C3-F9E63F1E3C55}" srcOrd="0" destOrd="0" presId="urn:microsoft.com/office/officeart/2005/8/layout/venn1"/>
    <dgm:cxn modelId="{335D344A-EEF9-4631-BA49-E2BDE265925B}" type="presParOf" srcId="{EE90CED2-C67E-4BBF-8EF5-AE1519DE334A}" destId="{F52C4713-FC99-4A8A-9B84-54AFF7A699B0}" srcOrd="1" destOrd="0" presId="urn:microsoft.com/office/officeart/2005/8/layout/venn1"/>
    <dgm:cxn modelId="{F431009D-4C33-402C-A804-D374B169691F}" type="presParOf" srcId="{EE90CED2-C67E-4BBF-8EF5-AE1519DE334A}" destId="{BBC772DB-5182-4063-853B-1266685BE42C}" srcOrd="2" destOrd="0" presId="urn:microsoft.com/office/officeart/2005/8/layout/venn1"/>
    <dgm:cxn modelId="{686DDE3D-8BDE-4F53-90A7-43A8EE25126D}" type="presParOf" srcId="{EE90CED2-C67E-4BBF-8EF5-AE1519DE334A}" destId="{7145F88D-69CB-4FA1-B854-DA3300D24D16}" srcOrd="3" destOrd="0" presId="urn:microsoft.com/office/officeart/2005/8/layout/venn1"/>
    <dgm:cxn modelId="{05FFB604-530D-449D-8CA4-94847D69D5AF}" type="presParOf" srcId="{EE90CED2-C67E-4BBF-8EF5-AE1519DE334A}" destId="{DC16DCF9-16A5-4A15-A09C-AEE2EDA67E16}" srcOrd="4" destOrd="0" presId="urn:microsoft.com/office/officeart/2005/8/layout/venn1"/>
    <dgm:cxn modelId="{FEE92612-E95A-4D43-8432-596E49A4882B}" type="presParOf" srcId="{EE90CED2-C67E-4BBF-8EF5-AE1519DE334A}" destId="{7BA0402D-0738-438D-8EED-C026C5FC8AF6}" srcOrd="5" destOrd="0" presId="urn:microsoft.com/office/officeart/2005/8/layout/venn1"/>
    <dgm:cxn modelId="{6698A1E3-935E-4771-B86D-A307D300D71E}" type="presParOf" srcId="{EE90CED2-C67E-4BBF-8EF5-AE1519DE334A}" destId="{C712263B-F2BF-48D1-BF21-11F41ABE7EB2}" srcOrd="6" destOrd="0" presId="urn:microsoft.com/office/officeart/2005/8/layout/venn1"/>
    <dgm:cxn modelId="{5B609184-B478-4C39-9AED-FA6AC3B48526}" type="presParOf" srcId="{EE90CED2-C67E-4BBF-8EF5-AE1519DE334A}" destId="{74E5858B-31DF-494D-AF34-F26364C52E1D}" srcOrd="7" destOrd="0" presId="urn:microsoft.com/office/officeart/2005/8/layout/venn1"/>
    <dgm:cxn modelId="{033FC885-DEF3-4324-99E1-04621520A0D5}" type="presParOf" srcId="{EE90CED2-C67E-4BBF-8EF5-AE1519DE334A}" destId="{69A52156-F7ED-44D3-B8EB-6C1B2AA9E1BC}" srcOrd="8" destOrd="0" presId="urn:microsoft.com/office/officeart/2005/8/layout/venn1"/>
    <dgm:cxn modelId="{AB98DDE3-B24C-4A30-8138-CB4D8BE22993}" type="presParOf" srcId="{EE90CED2-C67E-4BBF-8EF5-AE1519DE334A}" destId="{5F617112-623E-4586-B13E-B09D6BA9800B}" srcOrd="9" destOrd="0" presId="urn:microsoft.com/office/officeart/2005/8/layout/venn1"/>
    <dgm:cxn modelId="{AFAB38AB-222F-4A4A-82C9-8BBE13123185}" type="presParOf" srcId="{EE90CED2-C67E-4BBF-8EF5-AE1519DE334A}" destId="{0DD215E7-C3A6-4E05-886D-7DD9249937F6}" srcOrd="10" destOrd="0" presId="urn:microsoft.com/office/officeart/2005/8/layout/venn1"/>
    <dgm:cxn modelId="{1FD985DA-C506-425A-8BF3-B72B87ED0F22}" type="presParOf" srcId="{EE90CED2-C67E-4BBF-8EF5-AE1519DE334A}" destId="{E423761D-8787-4A60-A63D-9C8733042E77}" srcOrd="11" destOrd="0" presId="urn:microsoft.com/office/officeart/2005/8/layout/venn1"/>
    <dgm:cxn modelId="{6965C67C-8BA0-44C7-BAC2-6838A4FCC6D9}" type="presParOf" srcId="{EE90CED2-C67E-4BBF-8EF5-AE1519DE334A}" destId="{09AC4259-F90F-4DC2-8630-E35C497B1B26}" srcOrd="12" destOrd="0" presId="urn:microsoft.com/office/officeart/2005/8/layout/venn1"/>
    <dgm:cxn modelId="{E956F161-CB18-4A20-8C19-00E4221C52E9}" type="presParOf" srcId="{EE90CED2-C67E-4BBF-8EF5-AE1519DE334A}" destId="{785C7957-D569-4EE5-B130-413DA899526C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1DF4A4-3FDA-4904-A90A-0607B81EB7CB}" type="doc">
      <dgm:prSet loTypeId="urn:microsoft.com/office/officeart/2005/8/layout/hList7#1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67FFD07-0B50-4815-BB2C-EF7FC6A79422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ru-RU" sz="1200" b="1" dirty="0" smtClean="0"/>
            <a:t>КУ «Агентство социального благополучия населения»</a:t>
          </a:r>
          <a:endParaRPr lang="ru-RU" sz="1200" b="1" dirty="0"/>
        </a:p>
      </dgm:t>
    </dgm:pt>
    <dgm:pt modelId="{65DAF6C8-D2FC-411B-AFB1-D92C18E40641}" type="parTrans" cxnId="{B15B0468-B9CD-4508-B560-2031EF6DA024}">
      <dgm:prSet/>
      <dgm:spPr/>
      <dgm:t>
        <a:bodyPr/>
        <a:lstStyle/>
        <a:p>
          <a:endParaRPr lang="ru-RU"/>
        </a:p>
      </dgm:t>
    </dgm:pt>
    <dgm:pt modelId="{02051A10-37E9-42B2-A19B-6971D52EFD6D}" type="sibTrans" cxnId="{B15B0468-B9CD-4508-B560-2031EF6DA024}">
      <dgm:prSet/>
      <dgm:spPr/>
      <dgm:t>
        <a:bodyPr/>
        <a:lstStyle/>
        <a:p>
          <a:endParaRPr lang="ru-RU"/>
        </a:p>
      </dgm:t>
    </dgm:pt>
    <dgm:pt modelId="{BD66D5A7-9C3D-48F1-8F28-DBA67D134AF8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ru-RU" sz="1200" b="1" dirty="0" smtClean="0"/>
            <a:t>БУ «Ресурсный центр развития социального обслуживания»</a:t>
          </a:r>
          <a:endParaRPr lang="ru-RU" sz="1200" b="1" dirty="0"/>
        </a:p>
      </dgm:t>
    </dgm:pt>
    <dgm:pt modelId="{0CF62423-CF36-43B4-9193-028559204E0D}" type="parTrans" cxnId="{960B4589-99D4-4529-AE15-4B587A580D3A}">
      <dgm:prSet/>
      <dgm:spPr/>
      <dgm:t>
        <a:bodyPr/>
        <a:lstStyle/>
        <a:p>
          <a:endParaRPr lang="ru-RU"/>
        </a:p>
      </dgm:t>
    </dgm:pt>
    <dgm:pt modelId="{0F1D6456-AA99-4D1D-8EA4-F04F61A8E135}" type="sibTrans" cxnId="{960B4589-99D4-4529-AE15-4B587A580D3A}">
      <dgm:prSet/>
      <dgm:spPr/>
      <dgm:t>
        <a:bodyPr/>
        <a:lstStyle/>
        <a:p>
          <a:endParaRPr lang="ru-RU"/>
        </a:p>
      </dgm:t>
    </dgm:pt>
    <dgm:pt modelId="{8E576D45-E0A1-43A7-92F1-31F10157AC32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ru-RU" sz="1200" b="1" dirty="0" smtClean="0"/>
            <a:t>НКО</a:t>
          </a:r>
          <a:endParaRPr lang="ru-RU" sz="1200" b="1" dirty="0"/>
        </a:p>
      </dgm:t>
    </dgm:pt>
    <dgm:pt modelId="{A28164E5-074C-4EA2-8BBD-0A63AE218CBE}" type="parTrans" cxnId="{6C89A13A-B42A-47BD-A5FC-3ABE88187A8C}">
      <dgm:prSet/>
      <dgm:spPr/>
      <dgm:t>
        <a:bodyPr/>
        <a:lstStyle/>
        <a:p>
          <a:endParaRPr lang="ru-RU"/>
        </a:p>
      </dgm:t>
    </dgm:pt>
    <dgm:pt modelId="{B7F8C665-AB6C-41B7-8F90-C742491F9C33}" type="sibTrans" cxnId="{6C89A13A-B42A-47BD-A5FC-3ABE88187A8C}">
      <dgm:prSet/>
      <dgm:spPr/>
      <dgm:t>
        <a:bodyPr/>
        <a:lstStyle/>
        <a:p>
          <a:endParaRPr lang="ru-RU"/>
        </a:p>
      </dgm:t>
    </dgm:pt>
    <dgm:pt modelId="{2EDAED0D-1CD9-4FD8-9146-906DE8B967F4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ru-RU" sz="1200" b="1" dirty="0" smtClean="0"/>
            <a:t>МБУ «Нефтеюганская </a:t>
          </a:r>
          <a:r>
            <a:rPr lang="ru-RU" sz="1200" b="1" dirty="0" smtClean="0"/>
            <a:t>окружная клиническая больница имени В.И. Яцкив</a:t>
          </a:r>
          <a:r>
            <a:rPr lang="ru-RU" sz="800" b="1" dirty="0" smtClean="0"/>
            <a:t>»</a:t>
          </a:r>
          <a:endParaRPr lang="ru-RU" sz="800" b="1" dirty="0"/>
        </a:p>
      </dgm:t>
    </dgm:pt>
    <dgm:pt modelId="{31F2D75C-42D8-4EED-A2DF-5A5B4B4857E2}" type="parTrans" cxnId="{97995021-2DE9-44C9-B75F-E9FF24AF85B9}">
      <dgm:prSet/>
      <dgm:spPr/>
      <dgm:t>
        <a:bodyPr/>
        <a:lstStyle/>
        <a:p>
          <a:endParaRPr lang="ru-RU"/>
        </a:p>
      </dgm:t>
    </dgm:pt>
    <dgm:pt modelId="{E682C365-3D84-4F14-9FA9-078719721776}" type="sibTrans" cxnId="{97995021-2DE9-44C9-B75F-E9FF24AF85B9}">
      <dgm:prSet/>
      <dgm:spPr/>
      <dgm:t>
        <a:bodyPr/>
        <a:lstStyle/>
        <a:p>
          <a:endParaRPr lang="ru-RU"/>
        </a:p>
      </dgm:t>
    </dgm:pt>
    <dgm:pt modelId="{51C318D0-4D21-4FF1-8B71-BF9E151D707F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ru-RU" sz="1200" b="1" dirty="0" smtClean="0"/>
            <a:t>Департамент образования и молодежной политики администрации </a:t>
          </a:r>
        </a:p>
        <a:p>
          <a:r>
            <a:rPr lang="ru-RU" sz="1200" b="1" dirty="0" smtClean="0"/>
            <a:t>г. Нефтеюганска</a:t>
          </a:r>
          <a:endParaRPr lang="ru-RU" sz="1200" b="1" dirty="0"/>
        </a:p>
      </dgm:t>
    </dgm:pt>
    <dgm:pt modelId="{8F910624-11E9-424A-B81C-30C3F8FC2DDF}" type="parTrans" cxnId="{3FE7D52A-4C4C-4A51-9852-065E09D93953}">
      <dgm:prSet/>
      <dgm:spPr/>
      <dgm:t>
        <a:bodyPr/>
        <a:lstStyle/>
        <a:p>
          <a:endParaRPr lang="ru-RU"/>
        </a:p>
      </dgm:t>
    </dgm:pt>
    <dgm:pt modelId="{53160EF2-F99C-4D4C-B256-902909665306}" type="sibTrans" cxnId="{3FE7D52A-4C4C-4A51-9852-065E09D93953}">
      <dgm:prSet/>
      <dgm:spPr/>
      <dgm:t>
        <a:bodyPr/>
        <a:lstStyle/>
        <a:p>
          <a:endParaRPr lang="ru-RU"/>
        </a:p>
      </dgm:t>
    </dgm:pt>
    <dgm:pt modelId="{5F8A981C-B2FA-457E-9048-6C6E146C51BD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ru-RU" sz="1200" b="1" dirty="0" smtClean="0"/>
            <a:t>Центр молодежных инициатив</a:t>
          </a:r>
          <a:endParaRPr lang="ru-RU" sz="1200" b="1" dirty="0"/>
        </a:p>
      </dgm:t>
    </dgm:pt>
    <dgm:pt modelId="{9C83D85D-22E8-42A2-84F0-E606466EB30A}" type="parTrans" cxnId="{10CAEBCB-8CD3-4E7E-BDF7-05514936A601}">
      <dgm:prSet/>
      <dgm:spPr/>
      <dgm:t>
        <a:bodyPr/>
        <a:lstStyle/>
        <a:p>
          <a:endParaRPr lang="ru-RU"/>
        </a:p>
      </dgm:t>
    </dgm:pt>
    <dgm:pt modelId="{B3E11E98-F977-47D2-A328-319C1D416F31}" type="sibTrans" cxnId="{10CAEBCB-8CD3-4E7E-BDF7-05514936A601}">
      <dgm:prSet/>
      <dgm:spPr/>
      <dgm:t>
        <a:bodyPr/>
        <a:lstStyle/>
        <a:p>
          <a:endParaRPr lang="ru-RU"/>
        </a:p>
      </dgm:t>
    </dgm:pt>
    <dgm:pt modelId="{EE197D59-CA75-4308-B6D0-4878DE5AC1C1}" type="pres">
      <dgm:prSet presAssocID="{021DF4A4-3FDA-4904-A90A-0607B81EB7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28776B-4D91-487E-8513-BEEA68378212}" type="pres">
      <dgm:prSet presAssocID="{021DF4A4-3FDA-4904-A90A-0607B81EB7CB}" presName="fgShape" presStyleLbl="fgShp" presStyleIdx="0" presStyleCnt="1" custScaleX="107333" custScaleY="59155"/>
      <dgm:spPr>
        <a:solidFill>
          <a:srgbClr val="FFFF66"/>
        </a:solidFill>
        <a:ln>
          <a:solidFill>
            <a:srgbClr val="FFFF99"/>
          </a:solidFill>
        </a:ln>
        <a:effectLst>
          <a:glow rad="101600">
            <a:srgbClr val="FFFF00">
              <a:alpha val="4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endParaRPr lang="ru-RU"/>
        </a:p>
      </dgm:t>
    </dgm:pt>
    <dgm:pt modelId="{44386ACA-8AE2-425E-94AE-DD6DA7B4BDE5}" type="pres">
      <dgm:prSet presAssocID="{021DF4A4-3FDA-4904-A90A-0607B81EB7CB}" presName="linComp" presStyleCnt="0"/>
      <dgm:spPr/>
    </dgm:pt>
    <dgm:pt modelId="{881CB762-8048-4BE4-B182-F5F625DEF9C7}" type="pres">
      <dgm:prSet presAssocID="{867FFD07-0B50-4815-BB2C-EF7FC6A79422}" presName="compNode" presStyleCnt="0"/>
      <dgm:spPr/>
    </dgm:pt>
    <dgm:pt modelId="{43FEAA2E-716C-4DC8-B5CE-107498C0C899}" type="pres">
      <dgm:prSet presAssocID="{867FFD07-0B50-4815-BB2C-EF7FC6A79422}" presName="bkgdShape" presStyleLbl="node1" presStyleIdx="0" presStyleCnt="6" custScaleX="90312" custScaleY="76377" custLinFactNeighborX="-2014" custLinFactNeighborY="-16384"/>
      <dgm:spPr/>
      <dgm:t>
        <a:bodyPr/>
        <a:lstStyle/>
        <a:p>
          <a:endParaRPr lang="ru-RU"/>
        </a:p>
      </dgm:t>
    </dgm:pt>
    <dgm:pt modelId="{D1DB204C-1ABA-47D8-AEA4-A2CEC54171EF}" type="pres">
      <dgm:prSet presAssocID="{867FFD07-0B50-4815-BB2C-EF7FC6A79422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1626F-CE59-4701-AF27-B69168AA7762}" type="pres">
      <dgm:prSet presAssocID="{867FFD07-0B50-4815-BB2C-EF7FC6A79422}" presName="invisiNode" presStyleLbl="node1" presStyleIdx="0" presStyleCnt="6"/>
      <dgm:spPr/>
    </dgm:pt>
    <dgm:pt modelId="{9BA6B7FB-CB22-4F12-81A6-F9CDBED200FD}" type="pres">
      <dgm:prSet presAssocID="{867FFD07-0B50-4815-BB2C-EF7FC6A79422}" presName="imagNode" presStyleLbl="fgImgPlace1" presStyleIdx="0" presStyleCnt="6" custScaleX="10013" custScaleY="11267" custLinFactNeighborX="-30980" custLinFactNeighborY="-28800"/>
      <dgm:spPr/>
    </dgm:pt>
    <dgm:pt modelId="{58572FCA-B25C-4E77-8E2A-0C33EA15CFD1}" type="pres">
      <dgm:prSet presAssocID="{02051A10-37E9-42B2-A19B-6971D52EFD6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7BDCDEC-3E17-439E-962B-EB53139ADCE4}" type="pres">
      <dgm:prSet presAssocID="{BD66D5A7-9C3D-48F1-8F28-DBA67D134AF8}" presName="compNode" presStyleCnt="0"/>
      <dgm:spPr/>
    </dgm:pt>
    <dgm:pt modelId="{2C4841C2-4854-4831-A481-F45512C777AF}" type="pres">
      <dgm:prSet presAssocID="{BD66D5A7-9C3D-48F1-8F28-DBA67D134AF8}" presName="bkgdShape" presStyleLbl="node1" presStyleIdx="1" presStyleCnt="6" custScaleX="84245" custScaleY="76887" custLinFactNeighborX="-276" custLinFactNeighborY="-16199"/>
      <dgm:spPr/>
      <dgm:t>
        <a:bodyPr/>
        <a:lstStyle/>
        <a:p>
          <a:endParaRPr lang="ru-RU"/>
        </a:p>
      </dgm:t>
    </dgm:pt>
    <dgm:pt modelId="{7CFF7983-0BD0-4684-9D93-05D17FE3E825}" type="pres">
      <dgm:prSet presAssocID="{BD66D5A7-9C3D-48F1-8F28-DBA67D134AF8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05BBF-D979-4BD6-B52A-6310CDBBF01E}" type="pres">
      <dgm:prSet presAssocID="{BD66D5A7-9C3D-48F1-8F28-DBA67D134AF8}" presName="invisiNode" presStyleLbl="node1" presStyleIdx="1" presStyleCnt="6"/>
      <dgm:spPr/>
    </dgm:pt>
    <dgm:pt modelId="{7DD198A2-D22D-45FD-9C7B-6D728669F78D}" type="pres">
      <dgm:prSet presAssocID="{BD66D5A7-9C3D-48F1-8F28-DBA67D134AF8}" presName="imagNode" presStyleLbl="fgImgPlace1" presStyleIdx="1" presStyleCnt="6" custFlipVert="1" custFlipHor="1" custScaleX="14683" custScaleY="23238" custLinFactNeighborX="-18267" custLinFactNeighborY="-39403"/>
      <dgm:spPr/>
    </dgm:pt>
    <dgm:pt modelId="{DEB0D578-2D15-43A7-B125-99711BA8674B}" type="pres">
      <dgm:prSet presAssocID="{0F1D6456-AA99-4D1D-8EA4-F04F61A8E13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A7B4498-77A3-44F1-9215-C287F48AFFA2}" type="pres">
      <dgm:prSet presAssocID="{8E576D45-E0A1-43A7-92F1-31F10157AC32}" presName="compNode" presStyleCnt="0"/>
      <dgm:spPr/>
    </dgm:pt>
    <dgm:pt modelId="{81F8DCF2-2966-48C3-B7F3-0059353EB3E3}" type="pres">
      <dgm:prSet presAssocID="{8E576D45-E0A1-43A7-92F1-31F10157AC32}" presName="bkgdShape" presStyleLbl="node1" presStyleIdx="2" presStyleCnt="6" custScaleX="70611" custScaleY="78718" custLinFactNeighborX="-211" custLinFactNeighborY="-17918"/>
      <dgm:spPr/>
      <dgm:t>
        <a:bodyPr/>
        <a:lstStyle/>
        <a:p>
          <a:endParaRPr lang="ru-RU"/>
        </a:p>
      </dgm:t>
    </dgm:pt>
    <dgm:pt modelId="{B26F22F5-DE21-4361-A672-7503818190F7}" type="pres">
      <dgm:prSet presAssocID="{8E576D45-E0A1-43A7-92F1-31F10157AC32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9117F-5C69-4AD8-8945-A1D78A998DF9}" type="pres">
      <dgm:prSet presAssocID="{8E576D45-E0A1-43A7-92F1-31F10157AC32}" presName="invisiNode" presStyleLbl="node1" presStyleIdx="2" presStyleCnt="6"/>
      <dgm:spPr/>
    </dgm:pt>
    <dgm:pt modelId="{15BBEDF1-C670-4350-80F5-F962D4812F47}" type="pres">
      <dgm:prSet presAssocID="{8E576D45-E0A1-43A7-92F1-31F10157AC32}" presName="imagNode" presStyleLbl="fgImgPlace1" presStyleIdx="2" presStyleCnt="6" custScaleX="66775" custScaleY="56151" custLinFactNeighborX="689" custLinFactNeighborY="-46310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101600">
            <a:srgbClr val="FFFF00">
              <a:alpha val="4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300000">
          <a:bevelT w="139700" h="139700"/>
        </a:sp3d>
      </dgm:spPr>
      <dgm:t>
        <a:bodyPr/>
        <a:lstStyle/>
        <a:p>
          <a:endParaRPr lang="ru-RU"/>
        </a:p>
      </dgm:t>
    </dgm:pt>
    <dgm:pt modelId="{798148B1-0AAC-4C92-AD4B-6FFA1D11ADCA}" type="pres">
      <dgm:prSet presAssocID="{B7F8C665-AB6C-41B7-8F90-C742491F9C3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76018F2-415D-4EC4-AC0A-43F810E7182B}" type="pres">
      <dgm:prSet presAssocID="{2EDAED0D-1CD9-4FD8-9146-906DE8B967F4}" presName="compNode" presStyleCnt="0"/>
      <dgm:spPr/>
    </dgm:pt>
    <dgm:pt modelId="{06A1E712-D342-453F-9B9F-EE717B8C2FDA}" type="pres">
      <dgm:prSet presAssocID="{2EDAED0D-1CD9-4FD8-9146-906DE8B967F4}" presName="bkgdShape" presStyleLbl="node1" presStyleIdx="3" presStyleCnt="6" custScaleX="103562" custScaleY="78718" custLinFactNeighborX="2766" custLinFactNeighborY="-18013"/>
      <dgm:spPr/>
      <dgm:t>
        <a:bodyPr/>
        <a:lstStyle/>
        <a:p>
          <a:endParaRPr lang="ru-RU"/>
        </a:p>
      </dgm:t>
    </dgm:pt>
    <dgm:pt modelId="{0145472D-760A-466C-BC97-1162EEE23094}" type="pres">
      <dgm:prSet presAssocID="{2EDAED0D-1CD9-4FD8-9146-906DE8B967F4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3EFB7-2AB5-4EA8-AA90-7B82D5612C87}" type="pres">
      <dgm:prSet presAssocID="{2EDAED0D-1CD9-4FD8-9146-906DE8B967F4}" presName="invisiNode" presStyleLbl="node1" presStyleIdx="3" presStyleCnt="6"/>
      <dgm:spPr/>
    </dgm:pt>
    <dgm:pt modelId="{251FAFA7-E177-4AD5-A60D-44C817A8E272}" type="pres">
      <dgm:prSet presAssocID="{2EDAED0D-1CD9-4FD8-9146-906DE8B967F4}" presName="imagNode" presStyleLbl="fgImgPlace1" presStyleIdx="3" presStyleCnt="6" custScaleX="62532" custScaleY="58488" custLinFactNeighborX="-4220" custLinFactNeighborY="-44902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glow rad="139700">
            <a:srgbClr val="FFFF66">
              <a:alpha val="4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300000">
          <a:bevelT w="139700" h="139700"/>
        </a:sp3d>
      </dgm:spPr>
      <dgm:t>
        <a:bodyPr/>
        <a:lstStyle/>
        <a:p>
          <a:endParaRPr lang="ru-RU"/>
        </a:p>
      </dgm:t>
    </dgm:pt>
    <dgm:pt modelId="{60AF2195-63A5-4C39-986F-198C879AA9E3}" type="pres">
      <dgm:prSet presAssocID="{E682C365-3D84-4F14-9FA9-07871972177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E4567FA-E9AA-47AB-A1F0-403389387E13}" type="pres">
      <dgm:prSet presAssocID="{51C318D0-4D21-4FF1-8B71-BF9E151D707F}" presName="compNode" presStyleCnt="0"/>
      <dgm:spPr/>
    </dgm:pt>
    <dgm:pt modelId="{C0FD3588-C9D6-4F98-8BD4-538C2587A06D}" type="pres">
      <dgm:prSet presAssocID="{51C318D0-4D21-4FF1-8B71-BF9E151D707F}" presName="bkgdShape" presStyleLbl="node1" presStyleIdx="4" presStyleCnt="6" custScaleX="121894" custScaleY="78718" custLinFactNeighborX="5464" custLinFactNeighborY="-18013"/>
      <dgm:spPr/>
      <dgm:t>
        <a:bodyPr/>
        <a:lstStyle/>
        <a:p>
          <a:endParaRPr lang="ru-RU"/>
        </a:p>
      </dgm:t>
    </dgm:pt>
    <dgm:pt modelId="{73DD1533-5E64-426E-87DA-F79C01243416}" type="pres">
      <dgm:prSet presAssocID="{51C318D0-4D21-4FF1-8B71-BF9E151D707F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ECAD0-3997-4CF4-B1B3-211CE2EC5F34}" type="pres">
      <dgm:prSet presAssocID="{51C318D0-4D21-4FF1-8B71-BF9E151D707F}" presName="invisiNode" presStyleLbl="node1" presStyleIdx="4" presStyleCnt="6"/>
      <dgm:spPr/>
    </dgm:pt>
    <dgm:pt modelId="{D55860BD-F3D7-4C4F-8DA4-9B70DB4F1B69}" type="pres">
      <dgm:prSet presAssocID="{51C318D0-4D21-4FF1-8B71-BF9E151D707F}" presName="imagNode" presStyleLbl="fgImgPlace1" presStyleIdx="4" presStyleCnt="6" custFlipHor="1" custScaleX="67973" custScaleY="55272" custLinFactNeighborX="6436" custLinFactNeighborY="-46510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glow rad="101600">
            <a:srgbClr val="FFFF00">
              <a:alpha val="4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300000">
          <a:bevelT w="139700" h="139700"/>
        </a:sp3d>
      </dgm:spPr>
      <dgm:t>
        <a:bodyPr/>
        <a:lstStyle/>
        <a:p>
          <a:endParaRPr lang="ru-RU"/>
        </a:p>
      </dgm:t>
    </dgm:pt>
    <dgm:pt modelId="{45396379-14DE-4E38-BF90-9F609C79D234}" type="pres">
      <dgm:prSet presAssocID="{53160EF2-F99C-4D4C-B256-90290966530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DE54852-1D07-4A5D-A818-B7B089AB5DF4}" type="pres">
      <dgm:prSet presAssocID="{5F8A981C-B2FA-457E-9048-6C6E146C51BD}" presName="compNode" presStyleCnt="0"/>
      <dgm:spPr/>
    </dgm:pt>
    <dgm:pt modelId="{24976F79-9382-4794-902D-D214A8BA6B39}" type="pres">
      <dgm:prSet presAssocID="{5F8A981C-B2FA-457E-9048-6C6E146C51BD}" presName="bkgdShape" presStyleLbl="node1" presStyleIdx="5" presStyleCnt="6" custScaleX="93952" custScaleY="77940" custLinFactNeighborX="15907" custLinFactNeighborY="-17259"/>
      <dgm:spPr/>
      <dgm:t>
        <a:bodyPr/>
        <a:lstStyle/>
        <a:p>
          <a:endParaRPr lang="ru-RU"/>
        </a:p>
      </dgm:t>
    </dgm:pt>
    <dgm:pt modelId="{48768FCE-7E9B-43C7-8E19-4D0B8445D127}" type="pres">
      <dgm:prSet presAssocID="{5F8A981C-B2FA-457E-9048-6C6E146C51BD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E52AB7-0A3F-4190-B178-9267E9D87CEF}" type="pres">
      <dgm:prSet presAssocID="{5F8A981C-B2FA-457E-9048-6C6E146C51BD}" presName="invisiNode" presStyleLbl="node1" presStyleIdx="5" presStyleCnt="6"/>
      <dgm:spPr/>
    </dgm:pt>
    <dgm:pt modelId="{29D9B588-1B44-4929-8E82-BCAC909FCC54}" type="pres">
      <dgm:prSet presAssocID="{5F8A981C-B2FA-457E-9048-6C6E146C51BD}" presName="imagNode" presStyleLbl="fgImgPlace1" presStyleIdx="5" presStyleCnt="6" custFlipHor="1" custScaleX="61726" custScaleY="55272" custLinFactNeighborX="3624" custLinFactNeighborY="-47094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glow rad="101600">
            <a:srgbClr val="FFFF00">
              <a:alpha val="4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300000">
          <a:bevelT w="139700" h="139700"/>
        </a:sp3d>
      </dgm:spPr>
      <dgm:t>
        <a:bodyPr/>
        <a:lstStyle/>
        <a:p>
          <a:endParaRPr lang="ru-RU"/>
        </a:p>
      </dgm:t>
    </dgm:pt>
  </dgm:ptLst>
  <dgm:cxnLst>
    <dgm:cxn modelId="{A9B5D8B9-B52B-403F-9D69-9D9EA983E546}" type="presOf" srcId="{8E576D45-E0A1-43A7-92F1-31F10157AC32}" destId="{B26F22F5-DE21-4361-A672-7503818190F7}" srcOrd="1" destOrd="0" presId="urn:microsoft.com/office/officeart/2005/8/layout/hList7#1"/>
    <dgm:cxn modelId="{CD8080C3-1B95-4F48-8D15-B3FAB726EC4D}" type="presOf" srcId="{0F1D6456-AA99-4D1D-8EA4-F04F61A8E135}" destId="{DEB0D578-2D15-43A7-B125-99711BA8674B}" srcOrd="0" destOrd="0" presId="urn:microsoft.com/office/officeart/2005/8/layout/hList7#1"/>
    <dgm:cxn modelId="{86A72DF1-6087-42C1-B482-D9523AF2BCFC}" type="presOf" srcId="{B7F8C665-AB6C-41B7-8F90-C742491F9C33}" destId="{798148B1-0AAC-4C92-AD4B-6FFA1D11ADCA}" srcOrd="0" destOrd="0" presId="urn:microsoft.com/office/officeart/2005/8/layout/hList7#1"/>
    <dgm:cxn modelId="{83B61D89-066A-4B3A-ADED-F4D5DFFB453D}" type="presOf" srcId="{BD66D5A7-9C3D-48F1-8F28-DBA67D134AF8}" destId="{7CFF7983-0BD0-4684-9D93-05D17FE3E825}" srcOrd="1" destOrd="0" presId="urn:microsoft.com/office/officeart/2005/8/layout/hList7#1"/>
    <dgm:cxn modelId="{1FBF6B96-0E82-430A-8D60-62E5B2801BF8}" type="presOf" srcId="{021DF4A4-3FDA-4904-A90A-0607B81EB7CB}" destId="{EE197D59-CA75-4308-B6D0-4878DE5AC1C1}" srcOrd="0" destOrd="0" presId="urn:microsoft.com/office/officeart/2005/8/layout/hList7#1"/>
    <dgm:cxn modelId="{B15B0468-B9CD-4508-B560-2031EF6DA024}" srcId="{021DF4A4-3FDA-4904-A90A-0607B81EB7CB}" destId="{867FFD07-0B50-4815-BB2C-EF7FC6A79422}" srcOrd="0" destOrd="0" parTransId="{65DAF6C8-D2FC-411B-AFB1-D92C18E40641}" sibTransId="{02051A10-37E9-42B2-A19B-6971D52EFD6D}"/>
    <dgm:cxn modelId="{6C89A13A-B42A-47BD-A5FC-3ABE88187A8C}" srcId="{021DF4A4-3FDA-4904-A90A-0607B81EB7CB}" destId="{8E576D45-E0A1-43A7-92F1-31F10157AC32}" srcOrd="2" destOrd="0" parTransId="{A28164E5-074C-4EA2-8BBD-0A63AE218CBE}" sibTransId="{B7F8C665-AB6C-41B7-8F90-C742491F9C33}"/>
    <dgm:cxn modelId="{C83EDE87-0E7F-42EF-BBCA-E97B1522C3EB}" type="presOf" srcId="{8E576D45-E0A1-43A7-92F1-31F10157AC32}" destId="{81F8DCF2-2966-48C3-B7F3-0059353EB3E3}" srcOrd="0" destOrd="0" presId="urn:microsoft.com/office/officeart/2005/8/layout/hList7#1"/>
    <dgm:cxn modelId="{BD529FE6-59DA-4E34-B7D0-8C6C915D9B84}" type="presOf" srcId="{5F8A981C-B2FA-457E-9048-6C6E146C51BD}" destId="{24976F79-9382-4794-902D-D214A8BA6B39}" srcOrd="0" destOrd="0" presId="urn:microsoft.com/office/officeart/2005/8/layout/hList7#1"/>
    <dgm:cxn modelId="{5DA443CF-4EA2-4934-8950-86084CCE22DF}" type="presOf" srcId="{867FFD07-0B50-4815-BB2C-EF7FC6A79422}" destId="{D1DB204C-1ABA-47D8-AEA4-A2CEC54171EF}" srcOrd="1" destOrd="0" presId="urn:microsoft.com/office/officeart/2005/8/layout/hList7#1"/>
    <dgm:cxn modelId="{7368552E-0DA3-4CA7-836B-7116110EC17E}" type="presOf" srcId="{867FFD07-0B50-4815-BB2C-EF7FC6A79422}" destId="{43FEAA2E-716C-4DC8-B5CE-107498C0C899}" srcOrd="0" destOrd="0" presId="urn:microsoft.com/office/officeart/2005/8/layout/hList7#1"/>
    <dgm:cxn modelId="{0760C06C-B591-4898-8862-B0FA0D0CBFB0}" type="presOf" srcId="{BD66D5A7-9C3D-48F1-8F28-DBA67D134AF8}" destId="{2C4841C2-4854-4831-A481-F45512C777AF}" srcOrd="0" destOrd="0" presId="urn:microsoft.com/office/officeart/2005/8/layout/hList7#1"/>
    <dgm:cxn modelId="{45C48870-01BD-41B8-8B88-E7B9F068579C}" type="presOf" srcId="{2EDAED0D-1CD9-4FD8-9146-906DE8B967F4}" destId="{0145472D-760A-466C-BC97-1162EEE23094}" srcOrd="1" destOrd="0" presId="urn:microsoft.com/office/officeart/2005/8/layout/hList7#1"/>
    <dgm:cxn modelId="{BA4AE393-3658-47AF-9A87-2EFB960472E9}" type="presOf" srcId="{53160EF2-F99C-4D4C-B256-902909665306}" destId="{45396379-14DE-4E38-BF90-9F609C79D234}" srcOrd="0" destOrd="0" presId="urn:microsoft.com/office/officeart/2005/8/layout/hList7#1"/>
    <dgm:cxn modelId="{135FA860-FD0C-4586-BC3D-434900517872}" type="presOf" srcId="{02051A10-37E9-42B2-A19B-6971D52EFD6D}" destId="{58572FCA-B25C-4E77-8E2A-0C33EA15CFD1}" srcOrd="0" destOrd="0" presId="urn:microsoft.com/office/officeart/2005/8/layout/hList7#1"/>
    <dgm:cxn modelId="{960B4589-99D4-4529-AE15-4B587A580D3A}" srcId="{021DF4A4-3FDA-4904-A90A-0607B81EB7CB}" destId="{BD66D5A7-9C3D-48F1-8F28-DBA67D134AF8}" srcOrd="1" destOrd="0" parTransId="{0CF62423-CF36-43B4-9193-028559204E0D}" sibTransId="{0F1D6456-AA99-4D1D-8EA4-F04F61A8E135}"/>
    <dgm:cxn modelId="{97995021-2DE9-44C9-B75F-E9FF24AF85B9}" srcId="{021DF4A4-3FDA-4904-A90A-0607B81EB7CB}" destId="{2EDAED0D-1CD9-4FD8-9146-906DE8B967F4}" srcOrd="3" destOrd="0" parTransId="{31F2D75C-42D8-4EED-A2DF-5A5B4B4857E2}" sibTransId="{E682C365-3D84-4F14-9FA9-078719721776}"/>
    <dgm:cxn modelId="{C78DCE21-0338-407F-B4F6-AC6A1738EE48}" type="presOf" srcId="{5F8A981C-B2FA-457E-9048-6C6E146C51BD}" destId="{48768FCE-7E9B-43C7-8E19-4D0B8445D127}" srcOrd="1" destOrd="0" presId="urn:microsoft.com/office/officeart/2005/8/layout/hList7#1"/>
    <dgm:cxn modelId="{10CAEBCB-8CD3-4E7E-BDF7-05514936A601}" srcId="{021DF4A4-3FDA-4904-A90A-0607B81EB7CB}" destId="{5F8A981C-B2FA-457E-9048-6C6E146C51BD}" srcOrd="5" destOrd="0" parTransId="{9C83D85D-22E8-42A2-84F0-E606466EB30A}" sibTransId="{B3E11E98-F977-47D2-A328-319C1D416F31}"/>
    <dgm:cxn modelId="{8260EB9E-E7DF-4B38-9187-F3334C159890}" type="presOf" srcId="{2EDAED0D-1CD9-4FD8-9146-906DE8B967F4}" destId="{06A1E712-D342-453F-9B9F-EE717B8C2FDA}" srcOrd="0" destOrd="0" presId="urn:microsoft.com/office/officeart/2005/8/layout/hList7#1"/>
    <dgm:cxn modelId="{3FE7D52A-4C4C-4A51-9852-065E09D93953}" srcId="{021DF4A4-3FDA-4904-A90A-0607B81EB7CB}" destId="{51C318D0-4D21-4FF1-8B71-BF9E151D707F}" srcOrd="4" destOrd="0" parTransId="{8F910624-11E9-424A-B81C-30C3F8FC2DDF}" sibTransId="{53160EF2-F99C-4D4C-B256-902909665306}"/>
    <dgm:cxn modelId="{1DB4CA11-9593-4AD9-BA24-D052687D1664}" type="presOf" srcId="{E682C365-3D84-4F14-9FA9-078719721776}" destId="{60AF2195-63A5-4C39-986F-198C879AA9E3}" srcOrd="0" destOrd="0" presId="urn:microsoft.com/office/officeart/2005/8/layout/hList7#1"/>
    <dgm:cxn modelId="{9C0C957D-CC1F-4571-932B-74CDD3E8A508}" type="presOf" srcId="{51C318D0-4D21-4FF1-8B71-BF9E151D707F}" destId="{C0FD3588-C9D6-4F98-8BD4-538C2587A06D}" srcOrd="0" destOrd="0" presId="urn:microsoft.com/office/officeart/2005/8/layout/hList7#1"/>
    <dgm:cxn modelId="{3E34A6B9-AE83-4471-A61D-8BFAFC9F7F98}" type="presOf" srcId="{51C318D0-4D21-4FF1-8B71-BF9E151D707F}" destId="{73DD1533-5E64-426E-87DA-F79C01243416}" srcOrd="1" destOrd="0" presId="urn:microsoft.com/office/officeart/2005/8/layout/hList7#1"/>
    <dgm:cxn modelId="{4E74D460-331C-4A93-8DCF-39DE4C090772}" type="presParOf" srcId="{EE197D59-CA75-4308-B6D0-4878DE5AC1C1}" destId="{2428776B-4D91-487E-8513-BEEA68378212}" srcOrd="0" destOrd="0" presId="urn:microsoft.com/office/officeart/2005/8/layout/hList7#1"/>
    <dgm:cxn modelId="{FCBD0413-A653-494E-911B-DC993EA53030}" type="presParOf" srcId="{EE197D59-CA75-4308-B6D0-4878DE5AC1C1}" destId="{44386ACA-8AE2-425E-94AE-DD6DA7B4BDE5}" srcOrd="1" destOrd="0" presId="urn:microsoft.com/office/officeart/2005/8/layout/hList7#1"/>
    <dgm:cxn modelId="{5ADD479F-7426-47D2-A74D-DD1B87CE44AC}" type="presParOf" srcId="{44386ACA-8AE2-425E-94AE-DD6DA7B4BDE5}" destId="{881CB762-8048-4BE4-B182-F5F625DEF9C7}" srcOrd="0" destOrd="0" presId="urn:microsoft.com/office/officeart/2005/8/layout/hList7#1"/>
    <dgm:cxn modelId="{C7939F6E-F758-48AF-8C50-CB71AB9E9E36}" type="presParOf" srcId="{881CB762-8048-4BE4-B182-F5F625DEF9C7}" destId="{43FEAA2E-716C-4DC8-B5CE-107498C0C899}" srcOrd="0" destOrd="0" presId="urn:microsoft.com/office/officeart/2005/8/layout/hList7#1"/>
    <dgm:cxn modelId="{A23FB7E1-B623-460D-8FA5-334EE6826F5B}" type="presParOf" srcId="{881CB762-8048-4BE4-B182-F5F625DEF9C7}" destId="{D1DB204C-1ABA-47D8-AEA4-A2CEC54171EF}" srcOrd="1" destOrd="0" presId="urn:microsoft.com/office/officeart/2005/8/layout/hList7#1"/>
    <dgm:cxn modelId="{938A1DA5-C00D-4050-8E86-24E1E4F396AE}" type="presParOf" srcId="{881CB762-8048-4BE4-B182-F5F625DEF9C7}" destId="{E8F1626F-CE59-4701-AF27-B69168AA7762}" srcOrd="2" destOrd="0" presId="urn:microsoft.com/office/officeart/2005/8/layout/hList7#1"/>
    <dgm:cxn modelId="{853CD0BC-78F3-4672-99D0-8DA0A61CE834}" type="presParOf" srcId="{881CB762-8048-4BE4-B182-F5F625DEF9C7}" destId="{9BA6B7FB-CB22-4F12-81A6-F9CDBED200FD}" srcOrd="3" destOrd="0" presId="urn:microsoft.com/office/officeart/2005/8/layout/hList7#1"/>
    <dgm:cxn modelId="{B52FD0DD-AA87-41FA-9AFB-3AC86547A338}" type="presParOf" srcId="{44386ACA-8AE2-425E-94AE-DD6DA7B4BDE5}" destId="{58572FCA-B25C-4E77-8E2A-0C33EA15CFD1}" srcOrd="1" destOrd="0" presId="urn:microsoft.com/office/officeart/2005/8/layout/hList7#1"/>
    <dgm:cxn modelId="{5400768D-950E-4CCA-83EA-CA83ABD3AF4B}" type="presParOf" srcId="{44386ACA-8AE2-425E-94AE-DD6DA7B4BDE5}" destId="{67BDCDEC-3E17-439E-962B-EB53139ADCE4}" srcOrd="2" destOrd="0" presId="urn:microsoft.com/office/officeart/2005/8/layout/hList7#1"/>
    <dgm:cxn modelId="{713F2910-6EC7-4613-9D38-F93C9F451BB7}" type="presParOf" srcId="{67BDCDEC-3E17-439E-962B-EB53139ADCE4}" destId="{2C4841C2-4854-4831-A481-F45512C777AF}" srcOrd="0" destOrd="0" presId="urn:microsoft.com/office/officeart/2005/8/layout/hList7#1"/>
    <dgm:cxn modelId="{736C9ABC-ACCC-4E51-8736-C3A69F6A57D7}" type="presParOf" srcId="{67BDCDEC-3E17-439E-962B-EB53139ADCE4}" destId="{7CFF7983-0BD0-4684-9D93-05D17FE3E825}" srcOrd="1" destOrd="0" presId="urn:microsoft.com/office/officeart/2005/8/layout/hList7#1"/>
    <dgm:cxn modelId="{56575EC7-DEF2-42DC-8A5D-9A8C551B8F3A}" type="presParOf" srcId="{67BDCDEC-3E17-439E-962B-EB53139ADCE4}" destId="{BC605BBF-D979-4BD6-B52A-6310CDBBF01E}" srcOrd="2" destOrd="0" presId="urn:microsoft.com/office/officeart/2005/8/layout/hList7#1"/>
    <dgm:cxn modelId="{3E1C04A6-EE4C-4A4C-9152-CD8293B823E3}" type="presParOf" srcId="{67BDCDEC-3E17-439E-962B-EB53139ADCE4}" destId="{7DD198A2-D22D-45FD-9C7B-6D728669F78D}" srcOrd="3" destOrd="0" presId="urn:microsoft.com/office/officeart/2005/8/layout/hList7#1"/>
    <dgm:cxn modelId="{B8F83196-E93F-4BB6-88C1-6861DD23DC69}" type="presParOf" srcId="{44386ACA-8AE2-425E-94AE-DD6DA7B4BDE5}" destId="{DEB0D578-2D15-43A7-B125-99711BA8674B}" srcOrd="3" destOrd="0" presId="urn:microsoft.com/office/officeart/2005/8/layout/hList7#1"/>
    <dgm:cxn modelId="{60566F84-031D-4DD1-AE8E-238213960734}" type="presParOf" srcId="{44386ACA-8AE2-425E-94AE-DD6DA7B4BDE5}" destId="{7A7B4498-77A3-44F1-9215-C287F48AFFA2}" srcOrd="4" destOrd="0" presId="urn:microsoft.com/office/officeart/2005/8/layout/hList7#1"/>
    <dgm:cxn modelId="{E17E0695-8E88-45C9-9874-AEBEEF7928AC}" type="presParOf" srcId="{7A7B4498-77A3-44F1-9215-C287F48AFFA2}" destId="{81F8DCF2-2966-48C3-B7F3-0059353EB3E3}" srcOrd="0" destOrd="0" presId="urn:microsoft.com/office/officeart/2005/8/layout/hList7#1"/>
    <dgm:cxn modelId="{34A9D395-8A34-4950-8011-D4BEC0C817DA}" type="presParOf" srcId="{7A7B4498-77A3-44F1-9215-C287F48AFFA2}" destId="{B26F22F5-DE21-4361-A672-7503818190F7}" srcOrd="1" destOrd="0" presId="urn:microsoft.com/office/officeart/2005/8/layout/hList7#1"/>
    <dgm:cxn modelId="{1B24D9F8-3103-4C71-8472-A7F9E662C100}" type="presParOf" srcId="{7A7B4498-77A3-44F1-9215-C287F48AFFA2}" destId="{E459117F-5C69-4AD8-8945-A1D78A998DF9}" srcOrd="2" destOrd="0" presId="urn:microsoft.com/office/officeart/2005/8/layout/hList7#1"/>
    <dgm:cxn modelId="{53D6B625-2121-483E-9351-7F9E2098C3E3}" type="presParOf" srcId="{7A7B4498-77A3-44F1-9215-C287F48AFFA2}" destId="{15BBEDF1-C670-4350-80F5-F962D4812F47}" srcOrd="3" destOrd="0" presId="urn:microsoft.com/office/officeart/2005/8/layout/hList7#1"/>
    <dgm:cxn modelId="{6F211E06-CD24-4D48-9F8A-E85626F6EC2C}" type="presParOf" srcId="{44386ACA-8AE2-425E-94AE-DD6DA7B4BDE5}" destId="{798148B1-0AAC-4C92-AD4B-6FFA1D11ADCA}" srcOrd="5" destOrd="0" presId="urn:microsoft.com/office/officeart/2005/8/layout/hList7#1"/>
    <dgm:cxn modelId="{6F3CF1A0-9C10-421E-942C-F3774811478A}" type="presParOf" srcId="{44386ACA-8AE2-425E-94AE-DD6DA7B4BDE5}" destId="{676018F2-415D-4EC4-AC0A-43F810E7182B}" srcOrd="6" destOrd="0" presId="urn:microsoft.com/office/officeart/2005/8/layout/hList7#1"/>
    <dgm:cxn modelId="{A6AADDB4-0132-45CC-BA5C-BB4DCC6AC28F}" type="presParOf" srcId="{676018F2-415D-4EC4-AC0A-43F810E7182B}" destId="{06A1E712-D342-453F-9B9F-EE717B8C2FDA}" srcOrd="0" destOrd="0" presId="urn:microsoft.com/office/officeart/2005/8/layout/hList7#1"/>
    <dgm:cxn modelId="{3C4148E6-0368-46BF-AA05-9C66558F438B}" type="presParOf" srcId="{676018F2-415D-4EC4-AC0A-43F810E7182B}" destId="{0145472D-760A-466C-BC97-1162EEE23094}" srcOrd="1" destOrd="0" presId="urn:microsoft.com/office/officeart/2005/8/layout/hList7#1"/>
    <dgm:cxn modelId="{C77A10F2-D415-4363-B030-A4E4DE3F4951}" type="presParOf" srcId="{676018F2-415D-4EC4-AC0A-43F810E7182B}" destId="{4633EFB7-2AB5-4EA8-AA90-7B82D5612C87}" srcOrd="2" destOrd="0" presId="urn:microsoft.com/office/officeart/2005/8/layout/hList7#1"/>
    <dgm:cxn modelId="{EACFA890-CE49-49D4-9A79-BE655E707646}" type="presParOf" srcId="{676018F2-415D-4EC4-AC0A-43F810E7182B}" destId="{251FAFA7-E177-4AD5-A60D-44C817A8E272}" srcOrd="3" destOrd="0" presId="urn:microsoft.com/office/officeart/2005/8/layout/hList7#1"/>
    <dgm:cxn modelId="{4FCE69D5-FC27-4FD1-B563-E0B5D9B4C8C4}" type="presParOf" srcId="{44386ACA-8AE2-425E-94AE-DD6DA7B4BDE5}" destId="{60AF2195-63A5-4C39-986F-198C879AA9E3}" srcOrd="7" destOrd="0" presId="urn:microsoft.com/office/officeart/2005/8/layout/hList7#1"/>
    <dgm:cxn modelId="{2A6E73F9-CA46-4C41-B4B4-27CBF448ECFF}" type="presParOf" srcId="{44386ACA-8AE2-425E-94AE-DD6DA7B4BDE5}" destId="{8E4567FA-E9AA-47AB-A1F0-403389387E13}" srcOrd="8" destOrd="0" presId="urn:microsoft.com/office/officeart/2005/8/layout/hList7#1"/>
    <dgm:cxn modelId="{E83BD744-274F-426D-B84C-92FAC336B1BD}" type="presParOf" srcId="{8E4567FA-E9AA-47AB-A1F0-403389387E13}" destId="{C0FD3588-C9D6-4F98-8BD4-538C2587A06D}" srcOrd="0" destOrd="0" presId="urn:microsoft.com/office/officeart/2005/8/layout/hList7#1"/>
    <dgm:cxn modelId="{1F6F09C4-8F33-4410-8937-C99CCB464C15}" type="presParOf" srcId="{8E4567FA-E9AA-47AB-A1F0-403389387E13}" destId="{73DD1533-5E64-426E-87DA-F79C01243416}" srcOrd="1" destOrd="0" presId="urn:microsoft.com/office/officeart/2005/8/layout/hList7#1"/>
    <dgm:cxn modelId="{303DD248-2A38-4D87-A9C0-85CF361DB422}" type="presParOf" srcId="{8E4567FA-E9AA-47AB-A1F0-403389387E13}" destId="{B7DECAD0-3997-4CF4-B1B3-211CE2EC5F34}" srcOrd="2" destOrd="0" presId="urn:microsoft.com/office/officeart/2005/8/layout/hList7#1"/>
    <dgm:cxn modelId="{CD3EDA2A-0D28-48B4-A8B0-845C5E1F699A}" type="presParOf" srcId="{8E4567FA-E9AA-47AB-A1F0-403389387E13}" destId="{D55860BD-F3D7-4C4F-8DA4-9B70DB4F1B69}" srcOrd="3" destOrd="0" presId="urn:microsoft.com/office/officeart/2005/8/layout/hList7#1"/>
    <dgm:cxn modelId="{883A9104-8721-40FC-9D29-07398867CDE2}" type="presParOf" srcId="{44386ACA-8AE2-425E-94AE-DD6DA7B4BDE5}" destId="{45396379-14DE-4E38-BF90-9F609C79D234}" srcOrd="9" destOrd="0" presId="urn:microsoft.com/office/officeart/2005/8/layout/hList7#1"/>
    <dgm:cxn modelId="{D318D10E-018E-42DF-AC5B-A36B41645F31}" type="presParOf" srcId="{44386ACA-8AE2-425E-94AE-DD6DA7B4BDE5}" destId="{1DE54852-1D07-4A5D-A818-B7B089AB5DF4}" srcOrd="10" destOrd="0" presId="urn:microsoft.com/office/officeart/2005/8/layout/hList7#1"/>
    <dgm:cxn modelId="{E0A01E4E-F7B8-45D6-B554-81F04295F03E}" type="presParOf" srcId="{1DE54852-1D07-4A5D-A818-B7B089AB5DF4}" destId="{24976F79-9382-4794-902D-D214A8BA6B39}" srcOrd="0" destOrd="0" presId="urn:microsoft.com/office/officeart/2005/8/layout/hList7#1"/>
    <dgm:cxn modelId="{8FC00837-4187-4B95-AE4B-4231AD7EBC7C}" type="presParOf" srcId="{1DE54852-1D07-4A5D-A818-B7B089AB5DF4}" destId="{48768FCE-7E9B-43C7-8E19-4D0B8445D127}" srcOrd="1" destOrd="0" presId="urn:microsoft.com/office/officeart/2005/8/layout/hList7#1"/>
    <dgm:cxn modelId="{2406D2E5-168A-4019-A44B-93B5288CEF89}" type="presParOf" srcId="{1DE54852-1D07-4A5D-A818-B7B089AB5DF4}" destId="{E0E52AB7-0A3F-4190-B178-9267E9D87CEF}" srcOrd="2" destOrd="0" presId="urn:microsoft.com/office/officeart/2005/8/layout/hList7#1"/>
    <dgm:cxn modelId="{2AC82AC6-B827-43FC-A920-03973841B6BD}" type="presParOf" srcId="{1DE54852-1D07-4A5D-A818-B7B089AB5DF4}" destId="{29D9B588-1B44-4929-8E82-BCAC909FCC54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F0B145-CE9B-44D5-90FC-17563D7DBA48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4A1E52-DA30-4F44-BC4D-7E9D8663FFC2}">
      <dgm:prSet phldrT="[Текст]" custT="1"/>
      <dgm:spPr>
        <a:solidFill>
          <a:srgbClr val="FFFF99"/>
        </a:solidFill>
        <a:ln>
          <a:solidFill>
            <a:srgbClr val="FFFF99"/>
          </a:solidFill>
        </a:ln>
        <a:effectLst>
          <a:glow rad="228600">
            <a:srgbClr val="FFFF00">
              <a:alpha val="40000"/>
            </a:srgbClr>
          </a:glow>
        </a:effectLst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2022-2024 </a:t>
          </a:r>
          <a:r>
            <a:rPr lang="ru-RU" sz="1400" dirty="0" smtClean="0">
              <a:solidFill>
                <a:schemeClr val="tx1"/>
              </a:solidFill>
            </a:rPr>
            <a:t>на уровень комфортности пребывания несовершеннолетнего в семье протестировано 568 несовершеннолетних</a:t>
          </a:r>
          <a:endParaRPr lang="ru-RU" sz="1400" dirty="0">
            <a:solidFill>
              <a:schemeClr val="tx1"/>
            </a:solidFill>
          </a:endParaRPr>
        </a:p>
      </dgm:t>
    </dgm:pt>
    <dgm:pt modelId="{A3CDE38C-3C2A-4C75-9608-CA7A43567047}" type="parTrans" cxnId="{C0DBC5D3-1492-40C8-AA9F-EC6FF5F27B2E}">
      <dgm:prSet/>
      <dgm:spPr/>
      <dgm:t>
        <a:bodyPr/>
        <a:lstStyle/>
        <a:p>
          <a:endParaRPr lang="ru-RU"/>
        </a:p>
      </dgm:t>
    </dgm:pt>
    <dgm:pt modelId="{8987A66C-30E1-4C8A-80D7-4215519AFFD5}" type="sibTrans" cxnId="{C0DBC5D3-1492-40C8-AA9F-EC6FF5F27B2E}">
      <dgm:prSet/>
      <dgm:spPr/>
      <dgm:t>
        <a:bodyPr/>
        <a:lstStyle/>
        <a:p>
          <a:endParaRPr lang="ru-RU"/>
        </a:p>
      </dgm:t>
    </dgm:pt>
    <dgm:pt modelId="{3590C713-3119-42B1-A38C-811D67ABBB12}">
      <dgm:prSet phldrT="[Текст]" custT="1"/>
      <dgm:spPr>
        <a:solidFill>
          <a:srgbClr val="FFFF99"/>
        </a:solidFill>
        <a:effectLst>
          <a:glow rad="101600">
            <a:srgbClr val="FFFF00">
              <a:alpha val="60000"/>
            </a:srgbClr>
          </a:glow>
        </a:effectLst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</a:rPr>
            <a:t>2022-2024 </a:t>
          </a:r>
          <a:r>
            <a:rPr lang="ru-RU" sz="1400" dirty="0" smtClean="0">
              <a:solidFill>
                <a:schemeClr val="tx1"/>
              </a:solidFill>
            </a:rPr>
            <a:t>проведено 2117 индивидуальных и семейных психолого-педагогических консультаций по разрешению и преодолению трудностей в детско-родительских отношениях. 296 социально-психологических патронажей в семьи</a:t>
          </a:r>
          <a:endParaRPr lang="ru-RU" sz="1400" dirty="0">
            <a:solidFill>
              <a:schemeClr val="tx1"/>
            </a:solidFill>
          </a:endParaRPr>
        </a:p>
      </dgm:t>
    </dgm:pt>
    <dgm:pt modelId="{05957FAF-270F-4F04-91AC-3201E31F015B}" type="sibTrans" cxnId="{B720525D-A3D6-4D13-934E-B5771F033D1C}">
      <dgm:prSet/>
      <dgm:spPr/>
      <dgm:t>
        <a:bodyPr/>
        <a:lstStyle/>
        <a:p>
          <a:endParaRPr lang="ru-RU"/>
        </a:p>
      </dgm:t>
    </dgm:pt>
    <dgm:pt modelId="{1C4D995E-CFA8-4B92-B7B9-3876809FAF21}" type="parTrans" cxnId="{B720525D-A3D6-4D13-934E-B5771F033D1C}">
      <dgm:prSet/>
      <dgm:spPr/>
      <dgm:t>
        <a:bodyPr/>
        <a:lstStyle/>
        <a:p>
          <a:endParaRPr lang="ru-RU"/>
        </a:p>
      </dgm:t>
    </dgm:pt>
    <dgm:pt modelId="{0991EB7D-7752-4AE3-AA9F-A976F25E83C0}" type="pres">
      <dgm:prSet presAssocID="{64F0B145-CE9B-44D5-90FC-17563D7DBA4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2DB5CF-5541-48D6-954A-2D84CC1A15F7}" type="pres">
      <dgm:prSet presAssocID="{FF4A1E52-DA30-4F44-BC4D-7E9D8663FFC2}" presName="comp" presStyleCnt="0"/>
      <dgm:spPr/>
    </dgm:pt>
    <dgm:pt modelId="{8AC61889-F379-45AB-8919-95AFF8BC9845}" type="pres">
      <dgm:prSet presAssocID="{FF4A1E52-DA30-4F44-BC4D-7E9D8663FFC2}" presName="box" presStyleLbl="node1" presStyleIdx="0" presStyleCnt="2" custScaleY="15434" custLinFactNeighborX="-4708" custLinFactNeighborY="-1276"/>
      <dgm:spPr/>
      <dgm:t>
        <a:bodyPr/>
        <a:lstStyle/>
        <a:p>
          <a:endParaRPr lang="ru-RU"/>
        </a:p>
      </dgm:t>
    </dgm:pt>
    <dgm:pt modelId="{FB1AD4A6-AAB1-44E7-B075-76F5D4393078}" type="pres">
      <dgm:prSet presAssocID="{FF4A1E52-DA30-4F44-BC4D-7E9D8663FFC2}" presName="img" presStyleLbl="fgImgPlace1" presStyleIdx="0" presStyleCnt="2" custFlipHor="1" custScaleX="3013" custScaleY="4923" custLinFactNeighborX="-48661" custLinFactNeighborY="-962"/>
      <dgm:spPr/>
    </dgm:pt>
    <dgm:pt modelId="{6EFA4A90-88A4-42F2-A145-C119D2CF4A4F}" type="pres">
      <dgm:prSet presAssocID="{FF4A1E52-DA30-4F44-BC4D-7E9D8663FFC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449E4-1DA2-4815-BDB9-7249958D71BB}" type="pres">
      <dgm:prSet presAssocID="{8987A66C-30E1-4C8A-80D7-4215519AFFD5}" presName="spacer" presStyleCnt="0"/>
      <dgm:spPr/>
    </dgm:pt>
    <dgm:pt modelId="{AF0328C3-BF95-4F66-956C-89DA624EF278}" type="pres">
      <dgm:prSet presAssocID="{3590C713-3119-42B1-A38C-811D67ABBB12}" presName="comp" presStyleCnt="0"/>
      <dgm:spPr/>
    </dgm:pt>
    <dgm:pt modelId="{57191FC8-7ACA-4A92-8D37-F43B9FCDAB99}" type="pres">
      <dgm:prSet presAssocID="{3590C713-3119-42B1-A38C-811D67ABBB12}" presName="box" presStyleLbl="node1" presStyleIdx="1" presStyleCnt="2" custScaleY="16874" custLinFactNeighborX="6" custLinFactNeighborY="38114"/>
      <dgm:spPr/>
      <dgm:t>
        <a:bodyPr/>
        <a:lstStyle/>
        <a:p>
          <a:endParaRPr lang="ru-RU"/>
        </a:p>
      </dgm:t>
    </dgm:pt>
    <dgm:pt modelId="{2091042C-F9E5-4269-A921-F036AC9163B4}" type="pres">
      <dgm:prSet presAssocID="{3590C713-3119-42B1-A38C-811D67ABBB12}" presName="img" presStyleLbl="fgImgPlace1" presStyleIdx="1" presStyleCnt="2" custFlipVert="1" custScaleX="41499" custScaleY="8849" custLinFactNeighborX="-29418" custLinFactNeighborY="49199"/>
      <dgm:spPr/>
    </dgm:pt>
    <dgm:pt modelId="{C11652B8-C7FB-41C1-B6DD-11C5B290D583}" type="pres">
      <dgm:prSet presAssocID="{3590C713-3119-42B1-A38C-811D67ABBB12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E42EB7-9AEF-410F-8A6C-E19CEAEE8F8A}" type="presOf" srcId="{FF4A1E52-DA30-4F44-BC4D-7E9D8663FFC2}" destId="{8AC61889-F379-45AB-8919-95AFF8BC9845}" srcOrd="0" destOrd="0" presId="urn:microsoft.com/office/officeart/2005/8/layout/vList4#1"/>
    <dgm:cxn modelId="{3AA2DBD8-B38A-4BD7-90B5-A696FECFDF8F}" type="presOf" srcId="{FF4A1E52-DA30-4F44-BC4D-7E9D8663FFC2}" destId="{6EFA4A90-88A4-42F2-A145-C119D2CF4A4F}" srcOrd="1" destOrd="0" presId="urn:microsoft.com/office/officeart/2005/8/layout/vList4#1"/>
    <dgm:cxn modelId="{1B7F393E-C9B0-4F9C-A6C0-76D5108A1CF2}" type="presOf" srcId="{64F0B145-CE9B-44D5-90FC-17563D7DBA48}" destId="{0991EB7D-7752-4AE3-AA9F-A976F25E83C0}" srcOrd="0" destOrd="0" presId="urn:microsoft.com/office/officeart/2005/8/layout/vList4#1"/>
    <dgm:cxn modelId="{0039965C-15A8-4465-9727-A507E405DAB1}" type="presOf" srcId="{3590C713-3119-42B1-A38C-811D67ABBB12}" destId="{57191FC8-7ACA-4A92-8D37-F43B9FCDAB99}" srcOrd="0" destOrd="0" presId="urn:microsoft.com/office/officeart/2005/8/layout/vList4#1"/>
    <dgm:cxn modelId="{C0DBC5D3-1492-40C8-AA9F-EC6FF5F27B2E}" srcId="{64F0B145-CE9B-44D5-90FC-17563D7DBA48}" destId="{FF4A1E52-DA30-4F44-BC4D-7E9D8663FFC2}" srcOrd="0" destOrd="0" parTransId="{A3CDE38C-3C2A-4C75-9608-CA7A43567047}" sibTransId="{8987A66C-30E1-4C8A-80D7-4215519AFFD5}"/>
    <dgm:cxn modelId="{9A50E8F4-1148-48C7-9E0A-3FB3C83F6F21}" type="presOf" srcId="{3590C713-3119-42B1-A38C-811D67ABBB12}" destId="{C11652B8-C7FB-41C1-B6DD-11C5B290D583}" srcOrd="1" destOrd="0" presId="urn:microsoft.com/office/officeart/2005/8/layout/vList4#1"/>
    <dgm:cxn modelId="{B720525D-A3D6-4D13-934E-B5771F033D1C}" srcId="{64F0B145-CE9B-44D5-90FC-17563D7DBA48}" destId="{3590C713-3119-42B1-A38C-811D67ABBB12}" srcOrd="1" destOrd="0" parTransId="{1C4D995E-CFA8-4B92-B7B9-3876809FAF21}" sibTransId="{05957FAF-270F-4F04-91AC-3201E31F015B}"/>
    <dgm:cxn modelId="{575B13A9-F794-48F0-B7C8-81B586D10470}" type="presParOf" srcId="{0991EB7D-7752-4AE3-AA9F-A976F25E83C0}" destId="{212DB5CF-5541-48D6-954A-2D84CC1A15F7}" srcOrd="0" destOrd="0" presId="urn:microsoft.com/office/officeart/2005/8/layout/vList4#1"/>
    <dgm:cxn modelId="{00BB49B7-6A4E-4B5A-966C-B173E5A72AD7}" type="presParOf" srcId="{212DB5CF-5541-48D6-954A-2D84CC1A15F7}" destId="{8AC61889-F379-45AB-8919-95AFF8BC9845}" srcOrd="0" destOrd="0" presId="urn:microsoft.com/office/officeart/2005/8/layout/vList4#1"/>
    <dgm:cxn modelId="{1A2D3D4A-AF99-461B-8769-3A214CE25196}" type="presParOf" srcId="{212DB5CF-5541-48D6-954A-2D84CC1A15F7}" destId="{FB1AD4A6-AAB1-44E7-B075-76F5D4393078}" srcOrd="1" destOrd="0" presId="urn:microsoft.com/office/officeart/2005/8/layout/vList4#1"/>
    <dgm:cxn modelId="{FC8D61A6-05B0-43A6-8018-0E27409ABF4F}" type="presParOf" srcId="{212DB5CF-5541-48D6-954A-2D84CC1A15F7}" destId="{6EFA4A90-88A4-42F2-A145-C119D2CF4A4F}" srcOrd="2" destOrd="0" presId="urn:microsoft.com/office/officeart/2005/8/layout/vList4#1"/>
    <dgm:cxn modelId="{CB4B9F3D-9657-4697-A0A2-AE300C7B73C8}" type="presParOf" srcId="{0991EB7D-7752-4AE3-AA9F-A976F25E83C0}" destId="{859449E4-1DA2-4815-BDB9-7249958D71BB}" srcOrd="1" destOrd="0" presId="urn:microsoft.com/office/officeart/2005/8/layout/vList4#1"/>
    <dgm:cxn modelId="{B51533FB-B613-4E06-853B-A11F503F48CB}" type="presParOf" srcId="{0991EB7D-7752-4AE3-AA9F-A976F25E83C0}" destId="{AF0328C3-BF95-4F66-956C-89DA624EF278}" srcOrd="2" destOrd="0" presId="urn:microsoft.com/office/officeart/2005/8/layout/vList4#1"/>
    <dgm:cxn modelId="{4CB961EE-3BA4-4048-82B9-148B2795940F}" type="presParOf" srcId="{AF0328C3-BF95-4F66-956C-89DA624EF278}" destId="{57191FC8-7ACA-4A92-8D37-F43B9FCDAB99}" srcOrd="0" destOrd="0" presId="urn:microsoft.com/office/officeart/2005/8/layout/vList4#1"/>
    <dgm:cxn modelId="{E69C8F12-0629-44CD-954B-E1BC622F5D03}" type="presParOf" srcId="{AF0328C3-BF95-4F66-956C-89DA624EF278}" destId="{2091042C-F9E5-4269-A921-F036AC9163B4}" srcOrd="1" destOrd="0" presId="urn:microsoft.com/office/officeart/2005/8/layout/vList4#1"/>
    <dgm:cxn modelId="{0D02B445-C845-46A9-8CEE-4FA36417076D}" type="presParOf" srcId="{AF0328C3-BF95-4F66-956C-89DA624EF278}" destId="{C11652B8-C7FB-41C1-B6DD-11C5B290D583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21A0D-5EA0-46DE-8052-35D7754F0BA3}">
      <dsp:nvSpPr>
        <dsp:cNvPr id="0" name=""/>
        <dsp:cNvSpPr/>
      </dsp:nvSpPr>
      <dsp:spPr>
        <a:xfrm rot="10800000">
          <a:off x="972921" y="73750"/>
          <a:ext cx="6075485" cy="1212551"/>
        </a:xfrm>
        <a:prstGeom prst="homePlate">
          <a:avLst/>
        </a:prstGeom>
        <a:solidFill>
          <a:srgbClr val="FFFF99">
            <a:alpha val="8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912" tIns="49530" rIns="92456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Проводить ежегодное тестирование подопечных детей на комфортность их пребывания в семьях опекунов, попечителей, приемных родителей, наличие признаков жестокого обращения, суицидального поведения с целью своевременного выявления проблемных зон функционирования семьи.</a:t>
          </a:r>
          <a:endParaRPr lang="ru-RU" sz="1300" kern="1200" dirty="0">
            <a:solidFill>
              <a:schemeClr val="tx1"/>
            </a:solidFill>
          </a:endParaRPr>
        </a:p>
      </dsp:txBody>
      <dsp:txXfrm rot="10800000">
        <a:off x="1276059" y="73750"/>
        <a:ext cx="5772347" cy="1212551"/>
      </dsp:txXfrm>
    </dsp:sp>
    <dsp:sp modelId="{D6F97D1A-70B9-464C-9E55-3F98F8103BF1}">
      <dsp:nvSpPr>
        <dsp:cNvPr id="0" name=""/>
        <dsp:cNvSpPr/>
      </dsp:nvSpPr>
      <dsp:spPr>
        <a:xfrm>
          <a:off x="36651" y="74776"/>
          <a:ext cx="1328464" cy="135949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100240-9BC5-438F-B3DB-0B4967835D06}">
      <dsp:nvSpPr>
        <dsp:cNvPr id="0" name=""/>
        <dsp:cNvSpPr/>
      </dsp:nvSpPr>
      <dsp:spPr>
        <a:xfrm rot="10800000">
          <a:off x="1022073" y="1674367"/>
          <a:ext cx="6005659" cy="1220871"/>
        </a:xfrm>
        <a:prstGeom prst="homePlate">
          <a:avLst/>
        </a:prstGeom>
        <a:solidFill>
          <a:srgbClr val="FFFF99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912" tIns="49530" rIns="92456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Повышать уровень социально-психологической и педагогической компетенции опекунов, попечителей, приемных родителей, уровень </a:t>
          </a:r>
          <a:r>
            <a:rPr lang="ru-RU" sz="1300" kern="1200" dirty="0" err="1" smtClean="0">
              <a:solidFill>
                <a:schemeClr val="tx1"/>
              </a:solidFill>
            </a:rPr>
            <a:t>ресурсности</a:t>
          </a:r>
          <a:r>
            <a:rPr lang="ru-RU" sz="1300" kern="1200" dirty="0" smtClean="0">
              <a:solidFill>
                <a:schemeClr val="tx1"/>
              </a:solidFill>
            </a:rPr>
            <a:t> подопечных детей в целях предотвращения возвратов приемных детей, жестокого обращения с детьми посредством проведения индивидуальных, групповых форм работы.</a:t>
          </a:r>
          <a:endParaRPr lang="ru-RU" sz="1300" kern="1200" dirty="0">
            <a:solidFill>
              <a:schemeClr val="tx1"/>
            </a:solidFill>
          </a:endParaRPr>
        </a:p>
      </dsp:txBody>
      <dsp:txXfrm rot="10800000">
        <a:off x="1327291" y="1674367"/>
        <a:ext cx="5700441" cy="1220871"/>
      </dsp:txXfrm>
    </dsp:sp>
    <dsp:sp modelId="{FE5E4DC3-20FE-4D4B-865E-94331122F208}">
      <dsp:nvSpPr>
        <dsp:cNvPr id="0" name=""/>
        <dsp:cNvSpPr/>
      </dsp:nvSpPr>
      <dsp:spPr>
        <a:xfrm>
          <a:off x="146972" y="1686086"/>
          <a:ext cx="1315595" cy="123146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2C626-1DC4-4CD3-8BED-110536E9BE31}">
      <dsp:nvSpPr>
        <dsp:cNvPr id="0" name=""/>
        <dsp:cNvSpPr/>
      </dsp:nvSpPr>
      <dsp:spPr>
        <a:xfrm rot="10800000">
          <a:off x="1045267" y="3219290"/>
          <a:ext cx="5980083" cy="1200127"/>
        </a:xfrm>
        <a:prstGeom prst="homePlat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912" tIns="49530" rIns="92456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Оказывать социально-психологическую, педагогическую помощь и поддержку замещающей семье (родителям и приемному ребенку) в процессе адаптации семьи к ребенку.</a:t>
          </a:r>
          <a:endParaRPr lang="ru-RU" sz="1300" kern="1200" dirty="0">
            <a:solidFill>
              <a:schemeClr val="tx1"/>
            </a:solidFill>
          </a:endParaRPr>
        </a:p>
      </dsp:txBody>
      <dsp:txXfrm rot="10800000">
        <a:off x="1345299" y="3219290"/>
        <a:ext cx="5680051" cy="1200127"/>
      </dsp:txXfrm>
    </dsp:sp>
    <dsp:sp modelId="{3A5B33DD-EAE3-447F-9349-42F63416AB74}">
      <dsp:nvSpPr>
        <dsp:cNvPr id="0" name=""/>
        <dsp:cNvSpPr/>
      </dsp:nvSpPr>
      <dsp:spPr>
        <a:xfrm>
          <a:off x="102758" y="3055672"/>
          <a:ext cx="1331645" cy="121904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9CD4F-8730-459B-BB84-A438569AF497}">
      <dsp:nvSpPr>
        <dsp:cNvPr id="0" name=""/>
        <dsp:cNvSpPr/>
      </dsp:nvSpPr>
      <dsp:spPr>
        <a:xfrm>
          <a:off x="154413" y="0"/>
          <a:ext cx="7902857" cy="7263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rgbClr val="FFFF99"/>
          </a:solidFill>
        </a:ln>
        <a:effectLst>
          <a:glow rad="228600">
            <a:srgbClr val="FFFF66">
              <a:alpha val="40000"/>
            </a:srgbClr>
          </a:glo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опекуны - приемные родители – попечители –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члены замещающих семей</a:t>
          </a:r>
          <a:r>
            <a:rPr lang="ru-RU" sz="1600" b="1" kern="1200" dirty="0" smtClean="0"/>
            <a:t>   </a:t>
          </a:r>
          <a:endParaRPr lang="ru-RU" sz="1600" b="1" kern="1200" dirty="0"/>
        </a:p>
      </dsp:txBody>
      <dsp:txXfrm>
        <a:off x="154413" y="0"/>
        <a:ext cx="7902857" cy="726333"/>
      </dsp:txXfrm>
    </dsp:sp>
    <dsp:sp modelId="{46F9997D-9FF5-4B2B-83AB-B3697C873E94}">
      <dsp:nvSpPr>
        <dsp:cNvPr id="0" name=""/>
        <dsp:cNvSpPr/>
      </dsp:nvSpPr>
      <dsp:spPr>
        <a:xfrm>
          <a:off x="3113250" y="1418407"/>
          <a:ext cx="1728654" cy="576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228600">
            <a:srgbClr val="FFFF66">
              <a:alpha val="40000"/>
            </a:srgbClr>
          </a:glo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опекаемые дети</a:t>
          </a:r>
          <a:endParaRPr lang="ru-RU" sz="1800" b="1" kern="1200" dirty="0"/>
        </a:p>
      </dsp:txBody>
      <dsp:txXfrm>
        <a:off x="3113250" y="1418407"/>
        <a:ext cx="1728654" cy="576931"/>
      </dsp:txXfrm>
    </dsp:sp>
    <dsp:sp modelId="{56308390-6062-4668-8C5B-4B1E8B9E2556}">
      <dsp:nvSpPr>
        <dsp:cNvPr id="0" name=""/>
        <dsp:cNvSpPr/>
      </dsp:nvSpPr>
      <dsp:spPr>
        <a:xfrm>
          <a:off x="163371" y="2310217"/>
          <a:ext cx="7902857" cy="796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228600">
            <a:srgbClr val="FFFF99">
              <a:alpha val="40000"/>
            </a:srgbClr>
          </a:glo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latin typeface="Monotype Corsiva" pitchFamily="66" charset="0"/>
            </a:rPr>
            <a:t>Кадровый состав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latin typeface="Monotype Corsiva" pitchFamily="66" charset="0"/>
            </a:rPr>
            <a:t>отделения психологической помощи гражданам:</a:t>
          </a:r>
          <a:endParaRPr lang="ru-RU" sz="2800" kern="1200" dirty="0"/>
        </a:p>
      </dsp:txBody>
      <dsp:txXfrm>
        <a:off x="163371" y="2310217"/>
        <a:ext cx="7902857" cy="796985"/>
      </dsp:txXfrm>
    </dsp:sp>
    <dsp:sp modelId="{C0DA9929-8109-4DC6-85D3-9F326EE1D785}">
      <dsp:nvSpPr>
        <dsp:cNvPr id="0" name=""/>
        <dsp:cNvSpPr/>
      </dsp:nvSpPr>
      <dsp:spPr>
        <a:xfrm>
          <a:off x="471002" y="3432194"/>
          <a:ext cx="1819908" cy="11583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228600">
            <a:srgbClr val="FFFF66">
              <a:alpha val="40000"/>
            </a:srgbClr>
          </a:glo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психологи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71002" y="3432194"/>
        <a:ext cx="1819908" cy="1158304"/>
      </dsp:txXfrm>
    </dsp:sp>
    <dsp:sp modelId="{DED234C5-E2F9-4A90-A99F-7D70430F079E}">
      <dsp:nvSpPr>
        <dsp:cNvPr id="0" name=""/>
        <dsp:cNvSpPr/>
      </dsp:nvSpPr>
      <dsp:spPr>
        <a:xfrm>
          <a:off x="6231609" y="3365013"/>
          <a:ext cx="1865939" cy="11418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228600">
            <a:srgbClr val="FFFF66">
              <a:alpha val="40000"/>
            </a:srgbClr>
          </a:glo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специалисты по работе с семьей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6231609" y="3365013"/>
        <a:ext cx="1865939" cy="11418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88C12-3808-4B99-B3C3-F9E63F1E3C55}">
      <dsp:nvSpPr>
        <dsp:cNvPr id="0" name=""/>
        <dsp:cNvSpPr/>
      </dsp:nvSpPr>
      <dsp:spPr>
        <a:xfrm>
          <a:off x="3605601" y="1341469"/>
          <a:ext cx="1718514" cy="1718725"/>
        </a:xfrm>
        <a:prstGeom prst="ellipse">
          <a:avLst/>
        </a:prstGeom>
        <a:solidFill>
          <a:srgbClr val="FFFF00">
            <a:alpha val="50000"/>
          </a:srgb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52C4713-FC99-4A8A-9B84-54AFF7A699B0}">
      <dsp:nvSpPr>
        <dsp:cNvPr id="0" name=""/>
        <dsp:cNvSpPr/>
      </dsp:nvSpPr>
      <dsp:spPr>
        <a:xfrm>
          <a:off x="3384376" y="288031"/>
          <a:ext cx="1969131" cy="10537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семинар</a:t>
          </a:r>
          <a:endParaRPr lang="ru-RU" sz="1800" kern="1200" dirty="0"/>
        </a:p>
      </dsp:txBody>
      <dsp:txXfrm>
        <a:off x="3384376" y="288031"/>
        <a:ext cx="1969131" cy="1053786"/>
      </dsp:txXfrm>
    </dsp:sp>
    <dsp:sp modelId="{BBC772DB-5182-4063-853B-1266685BE42C}">
      <dsp:nvSpPr>
        <dsp:cNvPr id="0" name=""/>
        <dsp:cNvSpPr/>
      </dsp:nvSpPr>
      <dsp:spPr>
        <a:xfrm>
          <a:off x="4109699" y="1583840"/>
          <a:ext cx="1718514" cy="171872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145F88D-69CB-4FA1-B854-DA3300D24D16}">
      <dsp:nvSpPr>
        <dsp:cNvPr id="0" name=""/>
        <dsp:cNvSpPr/>
      </dsp:nvSpPr>
      <dsp:spPr>
        <a:xfrm>
          <a:off x="6040163" y="1001096"/>
          <a:ext cx="1861724" cy="115916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балинтовская</a:t>
          </a:r>
          <a:r>
            <a:rPr lang="ru-RU" sz="1800" kern="1200" dirty="0" smtClean="0"/>
            <a:t> группа</a:t>
          </a:r>
          <a:endParaRPr lang="ru-RU" sz="1800" kern="1200" dirty="0"/>
        </a:p>
      </dsp:txBody>
      <dsp:txXfrm>
        <a:off x="6040163" y="1001096"/>
        <a:ext cx="1861724" cy="1159164"/>
      </dsp:txXfrm>
    </dsp:sp>
    <dsp:sp modelId="{DC16DCF9-16A5-4A15-A09C-AEE2EDA67E16}">
      <dsp:nvSpPr>
        <dsp:cNvPr id="0" name=""/>
        <dsp:cNvSpPr/>
      </dsp:nvSpPr>
      <dsp:spPr>
        <a:xfrm>
          <a:off x="4233575" y="2129175"/>
          <a:ext cx="1718514" cy="1718725"/>
        </a:xfrm>
        <a:prstGeom prst="ellipse">
          <a:avLst/>
        </a:prstGeom>
        <a:solidFill>
          <a:srgbClr val="FFFF99">
            <a:alpha val="50000"/>
          </a:srgb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BA0402D-0738-438D-8EED-C026C5FC8AF6}">
      <dsp:nvSpPr>
        <dsp:cNvPr id="0" name=""/>
        <dsp:cNvSpPr/>
      </dsp:nvSpPr>
      <dsp:spPr>
        <a:xfrm>
          <a:off x="6219175" y="2476397"/>
          <a:ext cx="1825921" cy="123819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супервизия</a:t>
          </a:r>
          <a:endParaRPr lang="ru-RU" sz="1800" kern="1200" dirty="0"/>
        </a:p>
      </dsp:txBody>
      <dsp:txXfrm>
        <a:off x="6219175" y="2476397"/>
        <a:ext cx="1825921" cy="1238198"/>
      </dsp:txXfrm>
    </dsp:sp>
    <dsp:sp modelId="{C712263B-F2BF-48D1-BF21-11F41ABE7EB2}">
      <dsp:nvSpPr>
        <dsp:cNvPr id="0" name=""/>
        <dsp:cNvSpPr/>
      </dsp:nvSpPr>
      <dsp:spPr>
        <a:xfrm>
          <a:off x="3884860" y="2566496"/>
          <a:ext cx="1718514" cy="1718725"/>
        </a:xfrm>
        <a:prstGeom prst="ellipse">
          <a:avLst/>
        </a:prstGeom>
        <a:solidFill>
          <a:srgbClr val="FFFF00">
            <a:alpha val="50000"/>
          </a:srgb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4E5858B-31DF-494D-AF34-F26364C52E1D}">
      <dsp:nvSpPr>
        <dsp:cNvPr id="0" name=""/>
        <dsp:cNvSpPr/>
      </dsp:nvSpPr>
      <dsp:spPr>
        <a:xfrm>
          <a:off x="5431523" y="4136110"/>
          <a:ext cx="1969131" cy="11328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методический час</a:t>
          </a:r>
          <a:endParaRPr lang="ru-RU" sz="1800" kern="1200" dirty="0"/>
        </a:p>
      </dsp:txBody>
      <dsp:txXfrm>
        <a:off x="5431523" y="4136110"/>
        <a:ext cx="1969131" cy="1132820"/>
      </dsp:txXfrm>
    </dsp:sp>
    <dsp:sp modelId="{69A52156-F7ED-44D3-B8EB-6C1B2AA9E1BC}">
      <dsp:nvSpPr>
        <dsp:cNvPr id="0" name=""/>
        <dsp:cNvSpPr/>
      </dsp:nvSpPr>
      <dsp:spPr>
        <a:xfrm>
          <a:off x="3326343" y="2566496"/>
          <a:ext cx="1718514" cy="171872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F617112-623E-4586-B13E-B09D6BA9800B}">
      <dsp:nvSpPr>
        <dsp:cNvPr id="0" name=""/>
        <dsp:cNvSpPr/>
      </dsp:nvSpPr>
      <dsp:spPr>
        <a:xfrm>
          <a:off x="1529063" y="4136110"/>
          <a:ext cx="1969131" cy="11328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индивидуальное и групповое консультирование</a:t>
          </a:r>
          <a:endParaRPr lang="ru-RU" sz="1800" kern="1200" dirty="0"/>
        </a:p>
      </dsp:txBody>
      <dsp:txXfrm>
        <a:off x="1529063" y="4136110"/>
        <a:ext cx="1969131" cy="1132820"/>
      </dsp:txXfrm>
    </dsp:sp>
    <dsp:sp modelId="{0DD215E7-C3A6-4E05-886D-7DD9249937F6}">
      <dsp:nvSpPr>
        <dsp:cNvPr id="0" name=""/>
        <dsp:cNvSpPr/>
      </dsp:nvSpPr>
      <dsp:spPr>
        <a:xfrm>
          <a:off x="2977627" y="2129175"/>
          <a:ext cx="1718514" cy="1718725"/>
        </a:xfrm>
        <a:prstGeom prst="ellipse">
          <a:avLst/>
        </a:prstGeom>
        <a:solidFill>
          <a:srgbClr val="FFFF00">
            <a:alpha val="50000"/>
          </a:srgb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423761D-8787-4A60-A63D-9C8733042E77}">
      <dsp:nvSpPr>
        <dsp:cNvPr id="0" name=""/>
        <dsp:cNvSpPr/>
      </dsp:nvSpPr>
      <dsp:spPr>
        <a:xfrm>
          <a:off x="884620" y="2476397"/>
          <a:ext cx="1825921" cy="123819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тренинговое занятие</a:t>
          </a:r>
          <a:endParaRPr lang="ru-RU" sz="1800" kern="1200" dirty="0"/>
        </a:p>
      </dsp:txBody>
      <dsp:txXfrm>
        <a:off x="884620" y="2476397"/>
        <a:ext cx="1825921" cy="1238198"/>
      </dsp:txXfrm>
    </dsp:sp>
    <dsp:sp modelId="{09AC4259-F90F-4DC2-8630-E35C497B1B26}">
      <dsp:nvSpPr>
        <dsp:cNvPr id="0" name=""/>
        <dsp:cNvSpPr/>
      </dsp:nvSpPr>
      <dsp:spPr>
        <a:xfrm>
          <a:off x="3101504" y="1583840"/>
          <a:ext cx="1718514" cy="1718725"/>
        </a:xfrm>
        <a:prstGeom prst="ellipse">
          <a:avLst/>
        </a:prstGeom>
        <a:solidFill>
          <a:srgbClr val="FFFF99">
            <a:alpha val="50000"/>
          </a:srgb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85C7957-D569-4EE5-B130-413DA899526C}">
      <dsp:nvSpPr>
        <dsp:cNvPr id="0" name=""/>
        <dsp:cNvSpPr/>
      </dsp:nvSpPr>
      <dsp:spPr>
        <a:xfrm>
          <a:off x="1027829" y="1001096"/>
          <a:ext cx="1861724" cy="115916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группа взаимопомощи</a:t>
          </a:r>
          <a:endParaRPr lang="ru-RU" sz="1800" kern="1200" dirty="0"/>
        </a:p>
      </dsp:txBody>
      <dsp:txXfrm>
        <a:off x="1027829" y="1001096"/>
        <a:ext cx="1861724" cy="11591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EAA2E-716C-4DC8-B5CE-107498C0C899}">
      <dsp:nvSpPr>
        <dsp:cNvPr id="0" name=""/>
        <dsp:cNvSpPr/>
      </dsp:nvSpPr>
      <dsp:spPr>
        <a:xfrm>
          <a:off x="28597" y="60342"/>
          <a:ext cx="1360257" cy="34567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КУ «Агентство социального благополучия населения»</a:t>
          </a:r>
          <a:endParaRPr lang="ru-RU" sz="1200" b="1" kern="1200" dirty="0"/>
        </a:p>
      </dsp:txBody>
      <dsp:txXfrm>
        <a:off x="28597" y="1443060"/>
        <a:ext cx="1360257" cy="1382717"/>
      </dsp:txXfrm>
    </dsp:sp>
    <dsp:sp modelId="{9BA6B7FB-CB22-4F12-81A6-F9CDBED200FD}">
      <dsp:nvSpPr>
        <dsp:cNvPr id="0" name=""/>
        <dsp:cNvSpPr/>
      </dsp:nvSpPr>
      <dsp:spPr>
        <a:xfrm>
          <a:off x="229561" y="773459"/>
          <a:ext cx="141764" cy="16981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C4841C2-4854-4831-A481-F45512C777AF}">
      <dsp:nvSpPr>
        <dsp:cNvPr id="0" name=""/>
        <dsp:cNvSpPr/>
      </dsp:nvSpPr>
      <dsp:spPr>
        <a:xfrm>
          <a:off x="1460217" y="51403"/>
          <a:ext cx="1268877" cy="34798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БУ «Ресурсный центр развития социального обслуживания»</a:t>
          </a:r>
          <a:endParaRPr lang="ru-RU" sz="1200" b="1" kern="1200" dirty="0"/>
        </a:p>
      </dsp:txBody>
      <dsp:txXfrm>
        <a:off x="1460217" y="1443354"/>
        <a:ext cx="1268877" cy="1391950"/>
      </dsp:txXfrm>
    </dsp:sp>
    <dsp:sp modelId="{7DD198A2-D22D-45FD-9C7B-6D728669F78D}">
      <dsp:nvSpPr>
        <dsp:cNvPr id="0" name=""/>
        <dsp:cNvSpPr/>
      </dsp:nvSpPr>
      <dsp:spPr>
        <a:xfrm flipH="1" flipV="1">
          <a:off x="1736246" y="517676"/>
          <a:ext cx="207882" cy="35023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F8DCF2-2966-48C3-B7F3-0059353EB3E3}">
      <dsp:nvSpPr>
        <dsp:cNvPr id="0" name=""/>
        <dsp:cNvSpPr/>
      </dsp:nvSpPr>
      <dsp:spPr>
        <a:xfrm>
          <a:off x="2775259" y="0"/>
          <a:ext cx="1063525" cy="35627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НКО</a:t>
          </a:r>
          <a:endParaRPr lang="ru-RU" sz="1200" b="1" kern="1200" dirty="0"/>
        </a:p>
      </dsp:txBody>
      <dsp:txXfrm>
        <a:off x="2775259" y="1425099"/>
        <a:ext cx="1063525" cy="1425099"/>
      </dsp:txXfrm>
    </dsp:sp>
    <dsp:sp modelId="{15BBEDF1-C670-4350-80F5-F962D4812F47}">
      <dsp:nvSpPr>
        <dsp:cNvPr id="0" name=""/>
        <dsp:cNvSpPr/>
      </dsp:nvSpPr>
      <dsp:spPr>
        <a:xfrm>
          <a:off x="2847253" y="144836"/>
          <a:ext cx="945403" cy="8462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101600">
            <a:srgbClr val="FFFF00">
              <a:alpha val="4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300000"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6A1E712-D342-453F-9B9F-EE717B8C2FDA}">
      <dsp:nvSpPr>
        <dsp:cNvPr id="0" name=""/>
        <dsp:cNvSpPr/>
      </dsp:nvSpPr>
      <dsp:spPr>
        <a:xfrm>
          <a:off x="3927376" y="0"/>
          <a:ext cx="1506175" cy="35627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МБУ «Нефтеюганская </a:t>
          </a:r>
          <a:r>
            <a:rPr lang="ru-RU" sz="1200" b="1" kern="1200" dirty="0" smtClean="0"/>
            <a:t>окружная клиническая больница имени В.И. Яцкив</a:t>
          </a:r>
          <a:r>
            <a:rPr lang="ru-RU" sz="800" b="1" kern="1200" dirty="0" smtClean="0"/>
            <a:t>»</a:t>
          </a:r>
          <a:endParaRPr lang="ru-RU" sz="800" b="1" kern="1200" dirty="0"/>
        </a:p>
      </dsp:txBody>
      <dsp:txXfrm>
        <a:off x="3927376" y="1425099"/>
        <a:ext cx="1506175" cy="1425099"/>
      </dsp:txXfrm>
    </dsp:sp>
    <dsp:sp modelId="{251FAFA7-E177-4AD5-A60D-44C817A8E272}">
      <dsp:nvSpPr>
        <dsp:cNvPr id="0" name=""/>
        <dsp:cNvSpPr/>
      </dsp:nvSpPr>
      <dsp:spPr>
        <a:xfrm>
          <a:off x="4155103" y="148446"/>
          <a:ext cx="854880" cy="88149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glow rad="139700">
            <a:srgbClr val="FFFF66">
              <a:alpha val="4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300000"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0FD3588-C9D6-4F98-8BD4-538C2587A06D}">
      <dsp:nvSpPr>
        <dsp:cNvPr id="0" name=""/>
        <dsp:cNvSpPr/>
      </dsp:nvSpPr>
      <dsp:spPr>
        <a:xfrm>
          <a:off x="5506024" y="0"/>
          <a:ext cx="1506175" cy="35627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Департамент образования и молодежной политики администрации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г. Нефтеюганска</a:t>
          </a:r>
          <a:endParaRPr lang="ru-RU" sz="1200" b="1" kern="1200" dirty="0"/>
        </a:p>
      </dsp:txBody>
      <dsp:txXfrm>
        <a:off x="5506024" y="1425099"/>
        <a:ext cx="1506175" cy="1425099"/>
      </dsp:txXfrm>
    </dsp:sp>
    <dsp:sp modelId="{D55860BD-F3D7-4C4F-8DA4-9B70DB4F1B69}">
      <dsp:nvSpPr>
        <dsp:cNvPr id="0" name=""/>
        <dsp:cNvSpPr/>
      </dsp:nvSpPr>
      <dsp:spPr>
        <a:xfrm flipH="1">
          <a:off x="5871596" y="148446"/>
          <a:ext cx="789509" cy="83302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glow rad="101600">
            <a:srgbClr val="FFFF00">
              <a:alpha val="4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300000"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976F79-9382-4794-902D-D214A8BA6B39}">
      <dsp:nvSpPr>
        <dsp:cNvPr id="0" name=""/>
        <dsp:cNvSpPr/>
      </dsp:nvSpPr>
      <dsp:spPr>
        <a:xfrm>
          <a:off x="7048801" y="0"/>
          <a:ext cx="1415082" cy="35275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Центр молодежных инициатив</a:t>
          </a:r>
          <a:endParaRPr lang="ru-RU" sz="1200" b="1" kern="1200" dirty="0"/>
        </a:p>
      </dsp:txBody>
      <dsp:txXfrm>
        <a:off x="7048801" y="1411014"/>
        <a:ext cx="1415082" cy="1411014"/>
      </dsp:txXfrm>
    </dsp:sp>
    <dsp:sp modelId="{29D9B588-1B44-4929-8E82-BCAC909FCC54}">
      <dsp:nvSpPr>
        <dsp:cNvPr id="0" name=""/>
        <dsp:cNvSpPr/>
      </dsp:nvSpPr>
      <dsp:spPr>
        <a:xfrm flipH="1">
          <a:off x="7311759" y="148447"/>
          <a:ext cx="873919" cy="83302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glow rad="101600">
            <a:srgbClr val="FFFF00">
              <a:alpha val="4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300000"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28776B-4D91-487E-8513-BEEA68378212}">
      <dsp:nvSpPr>
        <dsp:cNvPr id="0" name=""/>
        <dsp:cNvSpPr/>
      </dsp:nvSpPr>
      <dsp:spPr>
        <a:xfrm>
          <a:off x="110499" y="3759417"/>
          <a:ext cx="8242885" cy="401600"/>
        </a:xfrm>
        <a:prstGeom prst="leftRightArrow">
          <a:avLst/>
        </a:prstGeom>
        <a:solidFill>
          <a:srgbClr val="FFFF66"/>
        </a:solidFill>
        <a:ln>
          <a:solidFill>
            <a:srgbClr val="FFFF99"/>
          </a:solidFill>
        </a:ln>
        <a:effectLst>
          <a:glow rad="101600">
            <a:srgbClr val="FFFF00">
              <a:alpha val="4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61889-F379-45AB-8919-95AFF8BC9845}">
      <dsp:nvSpPr>
        <dsp:cNvPr id="0" name=""/>
        <dsp:cNvSpPr/>
      </dsp:nvSpPr>
      <dsp:spPr>
        <a:xfrm>
          <a:off x="0" y="0"/>
          <a:ext cx="7586658" cy="885974"/>
        </a:xfrm>
        <a:prstGeom prst="roundRect">
          <a:avLst>
            <a:gd name="adj" fmla="val 10000"/>
          </a:avLst>
        </a:prstGeom>
        <a:solidFill>
          <a:srgbClr val="FFFF99"/>
        </a:solidFill>
        <a:ln w="25400" cap="flat" cmpd="sng" algn="ctr">
          <a:solidFill>
            <a:srgbClr val="FFFF99"/>
          </a:solidFill>
          <a:prstDash val="solid"/>
        </a:ln>
        <a:effectLst>
          <a:glow rad="228600">
            <a:srgbClr val="FFFF00">
              <a:alpha val="4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2022-2024 </a:t>
          </a:r>
          <a:r>
            <a:rPr lang="ru-RU" sz="1400" kern="1200" dirty="0" smtClean="0">
              <a:solidFill>
                <a:schemeClr val="tx1"/>
              </a:solidFill>
            </a:rPr>
            <a:t>на уровень комфортности пребывания несовершеннолетнего в семье протестировано 568 несовершеннолетних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091372" y="0"/>
        <a:ext cx="5495285" cy="885974"/>
      </dsp:txXfrm>
    </dsp:sp>
    <dsp:sp modelId="{FB1AD4A6-AAB1-44E7-B075-76F5D4393078}">
      <dsp:nvSpPr>
        <dsp:cNvPr id="0" name=""/>
        <dsp:cNvSpPr/>
      </dsp:nvSpPr>
      <dsp:spPr>
        <a:xfrm flipH="1">
          <a:off x="571499" y="285769"/>
          <a:ext cx="45717" cy="22608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91FC8-7ACA-4A92-8D37-F43B9FCDAB99}">
      <dsp:nvSpPr>
        <dsp:cNvPr id="0" name=""/>
        <dsp:cNvSpPr/>
      </dsp:nvSpPr>
      <dsp:spPr>
        <a:xfrm>
          <a:off x="0" y="3647915"/>
          <a:ext cx="7586658" cy="968636"/>
        </a:xfrm>
        <a:prstGeom prst="roundRect">
          <a:avLst>
            <a:gd name="adj" fmla="val 10000"/>
          </a:avLst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rgbClr val="FFFF00">
              <a:alpha val="6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2022-2024 </a:t>
          </a:r>
          <a:r>
            <a:rPr lang="ru-RU" sz="1400" kern="1200" dirty="0" smtClean="0">
              <a:solidFill>
                <a:schemeClr val="tx1"/>
              </a:solidFill>
            </a:rPr>
            <a:t>проведено 2117 индивидуальных и семейных психолого-педагогических консультаций по разрешению и преодолению трудностей в детско-родительских отношениях. 296 социально-психологических патронажей в семьи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091372" y="3647915"/>
        <a:ext cx="5495285" cy="968636"/>
      </dsp:txXfrm>
    </dsp:sp>
    <dsp:sp modelId="{2091042C-F9E5-4269-A921-F036AC9163B4}">
      <dsp:nvSpPr>
        <dsp:cNvPr id="0" name=""/>
        <dsp:cNvSpPr/>
      </dsp:nvSpPr>
      <dsp:spPr>
        <a:xfrm flipV="1">
          <a:off x="571499" y="4000525"/>
          <a:ext cx="629677" cy="40637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80EA5-D916-4369-A6EA-5DC1B00A4CE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5C772-A360-4D45-9968-01302189129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14073-542C-4E0B-8E89-3B9C18231B4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0F52B-8873-446A-B4E6-54E5FD6EF2A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22B77-6DBF-446F-A18E-08E6A6A7F9E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B2979-2217-4FC6-B0FE-6A3F3729947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18CB1-0E37-4A47-8888-7D3A884CB6A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35023-6037-4120-B9EB-724DE4ED439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0D958-E8AE-489D-93C5-000F30068B0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DFADC-8B93-41A2-A31E-854A0F90F40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373AD-7E4B-4152-926F-CF9350CDCEE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22E2E5-7448-472C-BE72-CECEC3B868C1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5;&#1082;&#1072;&#1090;&#1077;&#1088;&#1080;&#1085;&#1072;\Downloads\&#1040;&#1053;&#1058;&#1054;&#1053;&#1054;&#1042;%20-%20&#1050;&#1056;&#1067;&#1064;&#1040;%20&#1044;&#1054;&#1052;&#1040;%20&#1058;&#1042;&#1054;&#1045;&#1043;&#1054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31.jpeg"/><Relationship Id="rId4" Type="http://schemas.openxmlformats.org/officeDocument/2006/relationships/diagramQuickStyle" Target="../diagrams/quickStyle5.xml"/><Relationship Id="rId9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reenshot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0"/>
            <a:ext cx="1277185" cy="1214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755650" y="40481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s-ES" sz="4400" dirty="0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428728" y="2214554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320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94264" y="1349928"/>
            <a:ext cx="7772400" cy="857256"/>
          </a:xfrm>
        </p:spPr>
        <p:txBody>
          <a:bodyPr/>
          <a:lstStyle/>
          <a:p>
            <a:r>
              <a:rPr lang="ru-RU" sz="1400" dirty="0" smtClean="0"/>
              <a:t>Бюджетное учреждение</a:t>
            </a:r>
            <a:br>
              <a:rPr lang="ru-RU" sz="1400" dirty="0" smtClean="0"/>
            </a:br>
            <a:r>
              <a:rPr lang="ru-RU" sz="1400" dirty="0" smtClean="0"/>
              <a:t>Ханты-Мансийского автономного округа – Югры</a:t>
            </a:r>
            <a:br>
              <a:rPr lang="ru-RU" sz="1400" dirty="0" smtClean="0"/>
            </a:br>
            <a:r>
              <a:rPr lang="ru-RU" sz="1400" dirty="0" smtClean="0"/>
              <a:t>«Нефтеюганский комплексный центр социального обслуживания населения»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91395" y="2367007"/>
            <a:ext cx="8101564" cy="243573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ross"/>
          </a:sp3d>
        </p:spPr>
        <p:txBody>
          <a:bodyPr/>
          <a:lstStyle/>
          <a:p>
            <a:pPr algn="l"/>
            <a:endParaRPr lang="ru-RU" sz="2000" b="1" dirty="0" smtClean="0">
              <a:latin typeface="Monotype Corsiva" pitchFamily="66" charset="0"/>
            </a:endParaRPr>
          </a:p>
          <a:p>
            <a:r>
              <a:rPr lang="ru-RU" b="1" dirty="0" smtClean="0">
                <a:latin typeface="Monotype Corsiva" pitchFamily="66" charset="0"/>
              </a:rPr>
              <a:t>Программа психолого-педагогического сопровождения замещающих семей</a:t>
            </a:r>
            <a:r>
              <a:rPr lang="ru-RU" b="1" dirty="0">
                <a:latin typeface="Monotype Corsiva" pitchFamily="66" charset="0"/>
              </a:rPr>
              <a:t> </a:t>
            </a:r>
            <a:r>
              <a:rPr lang="ru-RU" b="1" dirty="0" smtClean="0">
                <a:latin typeface="Monotype Corsiva" pitchFamily="66" charset="0"/>
              </a:rPr>
              <a:t> </a:t>
            </a:r>
          </a:p>
          <a:p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5400" b="1" dirty="0" smtClean="0">
                <a:latin typeface="Monotype Corsiva" pitchFamily="66" charset="0"/>
              </a:rPr>
              <a:t>«Теплый дом»</a:t>
            </a:r>
            <a:r>
              <a:rPr lang="ru-RU" sz="3600" dirty="0" smtClean="0"/>
              <a:t> </a:t>
            </a:r>
          </a:p>
          <a:p>
            <a:endParaRPr lang="ru-RU" sz="2400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8" name="АНТОНОВ - КРЫША ДОМА ТВОЕГ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31771"/>
            <a:ext cx="5214942" cy="548324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800" b="1" dirty="0" smtClean="0"/>
              <a:t>Проведение летней площадки краткосрочного пребывания несовершеннолетних</a:t>
            </a:r>
          </a:p>
          <a:p>
            <a:pPr>
              <a:buFont typeface="Wingdings" pitchFamily="2" charset="2"/>
              <a:buChar char="ü"/>
            </a:pPr>
            <a:endParaRPr lang="ru-RU" sz="18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8" name="Рисунок 7" descr="4Q1K1jaqIN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428604"/>
            <a:ext cx="2000264" cy="2087232"/>
          </a:xfrm>
          <a:prstGeom prst="ellipse">
            <a:avLst/>
          </a:prstGeom>
          <a:ln>
            <a:noFill/>
          </a:ln>
          <a:effectLst>
            <a:glow rad="228600">
              <a:srgbClr val="FFFF00">
                <a:alpha val="40000"/>
              </a:srgbClr>
            </a:glow>
            <a:softEdge rad="112500"/>
          </a:effectLst>
        </p:spPr>
      </p:pic>
      <p:pic>
        <p:nvPicPr>
          <p:cNvPr id="9" name="Рисунок 8" descr="VuQCucfXxX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96752"/>
            <a:ext cx="3000396" cy="3000396"/>
          </a:xfrm>
          <a:prstGeom prst="ellipse">
            <a:avLst/>
          </a:prstGeom>
          <a:ln>
            <a:noFill/>
          </a:ln>
          <a:effectLst>
            <a:glow rad="228600">
              <a:srgbClr val="FFFF00">
                <a:alpha val="40000"/>
              </a:srgbClr>
            </a:glow>
            <a:softEdge rad="112500"/>
          </a:effectLst>
        </p:spPr>
      </p:pic>
      <p:pic>
        <p:nvPicPr>
          <p:cNvPr id="11" name="Рисунок 10" descr="yCBcmtNmdu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1261" y="3929066"/>
            <a:ext cx="2952739" cy="2714644"/>
          </a:xfrm>
          <a:prstGeom prst="ellipse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softEdge rad="112500"/>
          </a:effectLst>
        </p:spPr>
      </p:pic>
      <p:pic>
        <p:nvPicPr>
          <p:cNvPr id="12" name="Рисунок 11" descr="IMG-20231102-WA00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67212"/>
            <a:ext cx="3071834" cy="3218911"/>
          </a:xfrm>
          <a:prstGeom prst="ellipse">
            <a:avLst/>
          </a:prstGeom>
          <a:ln>
            <a:noFill/>
          </a:ln>
          <a:effectLst>
            <a:glow rad="228600">
              <a:srgbClr val="FFFF00">
                <a:alpha val="40000"/>
              </a:srgbClr>
            </a:glow>
            <a:softEdge rad="112500"/>
          </a:effectLst>
        </p:spPr>
      </p:pic>
      <p:pic>
        <p:nvPicPr>
          <p:cNvPr id="13" name="Рисунок 12" descr="IMG-20231102-WA00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81983" y="2489121"/>
            <a:ext cx="3214710" cy="3214710"/>
          </a:xfrm>
          <a:prstGeom prst="ellipse">
            <a:avLst/>
          </a:prstGeom>
          <a:ln>
            <a:noFill/>
          </a:ln>
          <a:effectLst>
            <a:glow rad="228600">
              <a:srgbClr val="FFFF66">
                <a:alpha val="40000"/>
              </a:srgbClr>
            </a:glow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274955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3600" dirty="0" smtClean="0">
                <a:latin typeface="Monotype Corsiva" pitchFamily="66" charset="0"/>
              </a:rPr>
              <a:t>Полученные результаты:</a:t>
            </a:r>
            <a:endParaRPr lang="ru-RU" sz="3600" dirty="0"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807274"/>
              </p:ext>
            </p:extLst>
          </p:nvPr>
        </p:nvGraphicFramePr>
        <p:xfrm>
          <a:off x="928662" y="357166"/>
          <a:ext cx="7586658" cy="5740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1640719876_5-abrakadabra-fun-p-prezentatsiya-png-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224" y="500042"/>
            <a:ext cx="1258243" cy="164307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8" name="Рисунок 7" descr="nizhnij-6c8be442ce36dffec5c37b72a4d8831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0100" y="4143380"/>
            <a:ext cx="1428760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214973569"/>
              </p:ext>
            </p:extLst>
          </p:nvPr>
        </p:nvGraphicFramePr>
        <p:xfrm>
          <a:off x="2357422" y="1285860"/>
          <a:ext cx="6286544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1000100" y="5214950"/>
            <a:ext cx="7472385" cy="928694"/>
            <a:chOff x="0" y="1683717"/>
            <a:chExt cx="8229599" cy="115410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1683717"/>
              <a:ext cx="8229599" cy="1154108"/>
            </a:xfrm>
            <a:prstGeom prst="roundRect">
              <a:avLst>
                <a:gd name="adj" fmla="val 10000"/>
              </a:avLst>
            </a:prstGeom>
            <a:solidFill>
              <a:srgbClr val="FFFF99"/>
            </a:solidFill>
            <a:ln>
              <a:solidFill>
                <a:srgbClr val="FFFF99"/>
              </a:solidFill>
            </a:ln>
            <a:effectLst>
              <a:glow rad="101600">
                <a:srgbClr val="FFFF00">
                  <a:alpha val="6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1796638" y="1683717"/>
              <a:ext cx="6432961" cy="11541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2022-2024 </a:t>
              </a:r>
              <a:r>
                <a:rPr lang="ru-RU" sz="1400" kern="1200" dirty="0" smtClean="0">
                  <a:solidFill>
                    <a:schemeClr val="tx1"/>
                  </a:solidFill>
                </a:rPr>
                <a:t>на психолого-педагогическом сопровождении состояло 246 семей и 444 семьи сопровождается на базовом уровне</a:t>
              </a:r>
              <a:endParaRPr lang="ru-RU" sz="14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3" name="Рисунок 12" descr="iStock_000072012333_Larg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2975" y="5429264"/>
            <a:ext cx="1229705" cy="1013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5554683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b="1" i="1" dirty="0" smtClean="0">
                <a:latin typeface="Monotype Corsiva" pitchFamily="66" charset="0"/>
              </a:rPr>
              <a:t>Группы для  опекунов, попечителей, приемных родителей по профилактике эмоционального выгорания </a:t>
            </a:r>
            <a:r>
              <a:rPr lang="x-none" sz="1800" b="1" i="1" dirty="0" smtClean="0">
                <a:latin typeface="Monotype Corsiva" pitchFamily="66" charset="0"/>
              </a:rPr>
              <a:t>«</a:t>
            </a:r>
            <a:r>
              <a:rPr lang="ru-RU" sz="1800" b="1" i="1" dirty="0" smtClean="0">
                <a:latin typeface="Monotype Corsiva" pitchFamily="66" charset="0"/>
              </a:rPr>
              <a:t>Родительский ресурс</a:t>
            </a:r>
            <a:r>
              <a:rPr lang="x-none" sz="1800" b="1" i="1" dirty="0" smtClean="0">
                <a:latin typeface="Monotype Corsiva" pitchFamily="66" charset="0"/>
              </a:rPr>
              <a:t>»</a:t>
            </a:r>
            <a:r>
              <a:rPr lang="ru-RU" sz="1800" b="1" i="1" dirty="0" smtClean="0">
                <a:latin typeface="Monotype Corsiva" pitchFamily="66" charset="0"/>
              </a:rPr>
              <a:t> </a:t>
            </a:r>
            <a:r>
              <a:rPr lang="ru-RU" sz="1800" i="1" dirty="0" smtClean="0">
                <a:latin typeface="Monotype Corsiva" pitchFamily="66" charset="0"/>
              </a:rPr>
              <a:t>:</a:t>
            </a:r>
            <a:r>
              <a:rPr lang="ru-RU" sz="1800" b="1" i="1" dirty="0" smtClean="0">
                <a:latin typeface="Monotype Corsiva" pitchFamily="66" charset="0"/>
              </a:rPr>
              <a:t> 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1200" dirty="0" smtClean="0"/>
              <a:t>2021-2023 год проведено </a:t>
            </a:r>
            <a:r>
              <a:rPr lang="ru-RU" sz="1200" u="sng" dirty="0" smtClean="0"/>
              <a:t>7</a:t>
            </a:r>
            <a:r>
              <a:rPr lang="ru-RU" sz="1200" dirty="0" smtClean="0"/>
              <a:t> циклов занятий, на которых приняло участие </a:t>
            </a:r>
            <a:r>
              <a:rPr lang="ru-RU" sz="1200" u="sng" dirty="0" smtClean="0"/>
              <a:t>89 </a:t>
            </a:r>
            <a:r>
              <a:rPr lang="ru-RU" sz="1200" dirty="0" smtClean="0"/>
              <a:t>замещающих родителей. Результатами работы в группе явилось снижение числа конфликтных ситуаций в семьях; повышение родительских компетенций; повышение стрессоустойчивости у замещающих родителей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1800" b="1" dirty="0" err="1" smtClean="0">
                <a:latin typeface="Monotype Corsiva" pitchFamily="66" charset="0"/>
              </a:rPr>
              <a:t>Тренинговая</a:t>
            </a:r>
            <a:r>
              <a:rPr lang="ru-RU" sz="1800" b="1" dirty="0" smtClean="0">
                <a:latin typeface="Monotype Corsiva" pitchFamily="66" charset="0"/>
              </a:rPr>
              <a:t> подростковая группа «Перемена» для опекаемых детей старшего подросткового возраста «Перемена» :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1200" dirty="0" smtClean="0"/>
              <a:t>2021-2023 год проведено </a:t>
            </a:r>
            <a:r>
              <a:rPr lang="ru-RU" sz="1200" u="sng" dirty="0" smtClean="0"/>
              <a:t>68</a:t>
            </a:r>
            <a:r>
              <a:rPr lang="ru-RU" sz="1200" dirty="0" smtClean="0"/>
              <a:t> занятий, в которых приняло участие 110 подростков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latin typeface="Monotype Corsiva" pitchFamily="66" charset="0"/>
              </a:rPr>
              <a:t>Тренинговые группы для младшего подросткового возраста «Жизненные навыки» : </a:t>
            </a:r>
            <a:r>
              <a:rPr lang="ru-RU" sz="1200" dirty="0" smtClean="0"/>
              <a:t>2022-2023 год проведено 97 занятий, в которых приняло участие 117 несовершеннолетних.</a:t>
            </a:r>
          </a:p>
          <a:p>
            <a:pPr>
              <a:buFont typeface="Wingdings" pitchFamily="2" charset="2"/>
              <a:buChar char="ü"/>
            </a:pPr>
            <a:endParaRPr lang="ru-RU" sz="1200" dirty="0" smtClean="0"/>
          </a:p>
          <a:p>
            <a:pPr lvl="0">
              <a:buNone/>
            </a:pPr>
            <a:r>
              <a:rPr lang="ru-RU" sz="1400" b="1" dirty="0" smtClean="0"/>
              <a:t>Протестировано  несовершеннолетних на уровень </a:t>
            </a:r>
          </a:p>
          <a:p>
            <a:pPr lvl="0">
              <a:buNone/>
            </a:pPr>
            <a:r>
              <a:rPr lang="ru-RU" sz="1400" b="1" dirty="0" smtClean="0"/>
              <a:t>комфортности пребывания несовершеннолетнего в семье</a:t>
            </a:r>
          </a:p>
          <a:p>
            <a:pPr>
              <a:buNone/>
            </a:pPr>
            <a:endParaRPr lang="ru-RU" sz="1200" dirty="0" smtClean="0">
              <a:latin typeface="Monotype Corsiva" pitchFamily="66" charset="0"/>
            </a:endParaRP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1800" dirty="0">
              <a:latin typeface="Monotype Corsiva" pitchFamily="66" charset="0"/>
            </a:endParaRPr>
          </a:p>
        </p:txBody>
      </p:sp>
      <p:pic>
        <p:nvPicPr>
          <p:cNvPr id="8" name="Рисунок 7" descr="1613545913_72-p-belii-chelovechek-dlya-prezentatsii-prozra-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3643314"/>
            <a:ext cx="3000396" cy="2625346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47571629"/>
              </p:ext>
            </p:extLst>
          </p:nvPr>
        </p:nvGraphicFramePr>
        <p:xfrm>
          <a:off x="642910" y="3643314"/>
          <a:ext cx="442915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  <a:effectLst>
            <a:glow rad="228600">
              <a:srgbClr val="FFFF00">
                <a:alpha val="40000"/>
              </a:srgbClr>
            </a:glow>
          </a:effectLst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000" b="1" dirty="0" smtClean="0">
                <a:latin typeface="Monotype Corsiva" pitchFamily="66" charset="0"/>
              </a:rPr>
              <a:t>Результатом сопровождения замещающих семей явилось снижение риска </a:t>
            </a:r>
            <a:r>
              <a:rPr lang="ru-RU" sz="2000" b="1" dirty="0" err="1" smtClean="0">
                <a:latin typeface="Monotype Corsiva" pitchFamily="66" charset="0"/>
              </a:rPr>
              <a:t>дезадаптации</a:t>
            </a:r>
            <a:r>
              <a:rPr lang="ru-RU" sz="2000" b="1" dirty="0" smtClean="0">
                <a:latin typeface="Monotype Corsiva" pitchFamily="66" charset="0"/>
              </a:rPr>
              <a:t> несовершеннолетних в течение адаптационного периода, повышения компетентности замещающих родителей в разрешении конфликтных ситуаций и вопросах детско-родительских отношений, а так же отсутствие возвратов несовершеннолетних.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/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2022 год – </a:t>
            </a:r>
            <a:r>
              <a:rPr lang="ru-RU" sz="2000" dirty="0">
                <a:latin typeface="Monotype Corsiva" pitchFamily="66" charset="0"/>
              </a:rPr>
              <a:t>12 семей «</a:t>
            </a:r>
            <a:r>
              <a:rPr lang="ru-RU" sz="2000" dirty="0" smtClean="0">
                <a:latin typeface="Monotype Corsiva" pitchFamily="66" charset="0"/>
              </a:rPr>
              <a:t>группы риска» - снято  с сопровождения по нормализации семейной ситуации  74%;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2023 год – 19 семей «группы риска» - снято с сопровождения по нормализации семейной ситуации 82%;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2024 год – </a:t>
            </a:r>
            <a:r>
              <a:rPr lang="ru-RU" sz="2000" dirty="0">
                <a:latin typeface="Monotype Corsiva" pitchFamily="66" charset="0"/>
              </a:rPr>
              <a:t>24 семьи « </a:t>
            </a:r>
            <a:r>
              <a:rPr lang="ru-RU" sz="2000" dirty="0" smtClean="0">
                <a:latin typeface="Monotype Corsiva" pitchFamily="66" charset="0"/>
              </a:rPr>
              <a:t>группы риска» – снято с сопровождения по нормализации семейной ситуации 92%. 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/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/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/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/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 </a:t>
            </a:r>
            <a:r>
              <a:rPr lang="ru-RU" sz="2800" b="1" dirty="0" smtClean="0">
                <a:latin typeface="Monotype Corsiva" pitchFamily="66" charset="0"/>
              </a:rPr>
              <a:t/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1683513713_polinka-top-p-chelovechki-semya-kartinki-vkontakte-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9268" y="4143356"/>
            <a:ext cx="3823746" cy="2714644"/>
          </a:xfrm>
          <a:prstGeom prst="ellipse">
            <a:avLst/>
          </a:prstGeom>
          <a:ln>
            <a:noFill/>
          </a:ln>
          <a:effectLst>
            <a:glow rad="101600">
              <a:srgbClr val="FFFF00">
                <a:alpha val="40000"/>
              </a:srgb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Программа психолого-педагогического сопровождения замещающих семей</a:t>
            </a: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«Теплый дом»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7224" y="1357298"/>
            <a:ext cx="7329510" cy="471490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ru-RU" sz="1400" b="1" dirty="0" smtClean="0"/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Цель : </a:t>
            </a:r>
            <a:r>
              <a:rPr lang="ru-RU" sz="1400" dirty="0" smtClean="0"/>
              <a:t>Своевременное оказание психолого-педагогической помощи, предотвращение рисков отказов от подопечных детей.</a:t>
            </a:r>
          </a:p>
          <a:p>
            <a:pPr>
              <a:buNone/>
            </a:pPr>
            <a:endParaRPr lang="ru-RU" sz="1400" dirty="0" smtClean="0"/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Период реализации  </a:t>
            </a:r>
            <a:r>
              <a:rPr lang="ru-RU" sz="1400" dirty="0" smtClean="0"/>
              <a:t> С 2020 года по настоящее время.</a:t>
            </a:r>
          </a:p>
          <a:p>
            <a:pPr>
              <a:buNone/>
            </a:pPr>
            <a:endParaRPr lang="ru-RU" sz="1400" dirty="0" smtClean="0"/>
          </a:p>
          <a:p>
            <a:pPr algn="ctr">
              <a:buNone/>
            </a:pPr>
            <a:r>
              <a:rPr lang="ru-RU" sz="2400" b="1" u="sng" dirty="0" smtClean="0">
                <a:latin typeface="Monotype Corsiva" pitchFamily="66" charset="0"/>
              </a:rPr>
              <a:t>Ожидаемые  результаты: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Своевременное оказание психолого-педагогической помощи, предотвращение рисков отказов от подопечных детей (охват 100%);</a:t>
            </a:r>
          </a:p>
          <a:p>
            <a:pPr marL="0" indent="0">
              <a:buNone/>
            </a:pPr>
            <a:endParaRPr lang="ru-RU" sz="1400" dirty="0" smtClean="0"/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Замещающий родитель, владеющий необходимыми компетенциями для разрешения конфликтных ситуаций, связанных с воспитанием подопечных; опекаемый ребенок, социально-адаптированный в семью и общество </a:t>
            </a:r>
          </a:p>
          <a:p>
            <a:pPr marL="0" indent="0">
              <a:buNone/>
            </a:pPr>
            <a:r>
              <a:rPr lang="ru-RU" sz="1400" dirty="0"/>
              <a:t>  </a:t>
            </a:r>
            <a:r>
              <a:rPr lang="ru-RU" sz="1400" dirty="0" smtClean="0"/>
              <a:t>     (охват– 100 %);</a:t>
            </a:r>
          </a:p>
          <a:p>
            <a:pPr>
              <a:buFont typeface="Wingdings" pitchFamily="2" charset="2"/>
              <a:buChar char="Ø"/>
            </a:pPr>
            <a:endParaRPr lang="ru-RU" sz="1400" dirty="0" smtClean="0"/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Нивелирование риска </a:t>
            </a:r>
            <a:r>
              <a:rPr lang="ru-RU" sz="1400" dirty="0" err="1" smtClean="0"/>
              <a:t>дезадаптирующих</a:t>
            </a:r>
            <a:r>
              <a:rPr lang="ru-RU" sz="1400" dirty="0" smtClean="0"/>
              <a:t> факторов в адаптационном периоде (первые 2 года после принятия ребенка в семью)</a:t>
            </a:r>
          </a:p>
          <a:p>
            <a:pPr algn="ctr">
              <a:buNone/>
            </a:pPr>
            <a:endParaRPr lang="ru-RU" sz="2400" b="1" dirty="0" smtClean="0">
              <a:latin typeface="Monotype Corsiva" pitchFamily="66" charset="0"/>
            </a:endParaRPr>
          </a:p>
          <a:p>
            <a:pPr algn="ctr">
              <a:buNone/>
            </a:pPr>
            <a:endParaRPr lang="ru-RU" sz="2400" b="1" dirty="0" smtClean="0"/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Задачи: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812422"/>
              </p:ext>
            </p:extLst>
          </p:nvPr>
        </p:nvGraphicFramePr>
        <p:xfrm>
          <a:off x="827584" y="1268760"/>
          <a:ext cx="780100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346"/>
          </a:xfrm>
        </p:spPr>
        <p:txBody>
          <a:bodyPr/>
          <a:lstStyle/>
          <a:p>
            <a:r>
              <a:rPr lang="ru-RU" sz="2800" b="1" dirty="0" smtClean="0">
                <a:latin typeface="Monotype Corsiva" pitchFamily="66" charset="0"/>
              </a:rPr>
              <a:t>Целевая группа:</a:t>
            </a:r>
            <a:endParaRPr lang="ru-RU" sz="2800" b="1" dirty="0">
              <a:latin typeface="Monotype Corsiva" pitchFamily="66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360094"/>
              </p:ext>
            </p:extLst>
          </p:nvPr>
        </p:nvGraphicFramePr>
        <p:xfrm>
          <a:off x="428596" y="1000108"/>
          <a:ext cx="8229600" cy="5126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 descr="canstockphoto2538060_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94666">
            <a:off x="6193587" y="1980467"/>
            <a:ext cx="1259362" cy="1220988"/>
          </a:xfrm>
          <a:prstGeom prst="ellipse">
            <a:avLst/>
          </a:prstGeom>
          <a:ln>
            <a:noFill/>
          </a:ln>
          <a:effectLst>
            <a:glow rad="228600">
              <a:srgbClr val="FFFF00">
                <a:alpha val="40000"/>
              </a:srgbClr>
            </a:glow>
            <a:softEdge rad="1125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6" name="Стрелка вниз 5"/>
          <p:cNvSpPr/>
          <p:nvPr/>
        </p:nvSpPr>
        <p:spPr>
          <a:xfrm>
            <a:off x="4143372" y="1857364"/>
            <a:ext cx="500066" cy="50006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" name="Рисунок 8" descr="pho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79025" y="4179099"/>
            <a:ext cx="1928826" cy="1928826"/>
          </a:xfrm>
          <a:prstGeom prst="ellipse">
            <a:avLst/>
          </a:prstGeom>
          <a:ln>
            <a:noFill/>
          </a:ln>
          <a:effectLst>
            <a:glow rad="228600">
              <a:srgbClr val="FFFF66">
                <a:alpha val="40000"/>
              </a:srgbClr>
            </a:glow>
            <a:softEdge rad="112500"/>
          </a:effectLst>
        </p:spPr>
      </p:pic>
      <p:sp>
        <p:nvSpPr>
          <p:cNvPr id="10" name="Стрелка вправо 9"/>
          <p:cNvSpPr/>
          <p:nvPr/>
        </p:nvSpPr>
        <p:spPr>
          <a:xfrm>
            <a:off x="2843808" y="4797152"/>
            <a:ext cx="571504" cy="428628"/>
          </a:xfrm>
          <a:prstGeom prst="rightArrow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flipH="1">
            <a:off x="5929322" y="4797152"/>
            <a:ext cx="571504" cy="428628"/>
          </a:xfrm>
          <a:prstGeom prst="rightArrow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r>
              <a:rPr lang="ru-RU" sz="3600" b="1" dirty="0" smtClean="0">
                <a:latin typeface="Monotype Corsiva" pitchFamily="66" charset="0"/>
              </a:rPr>
              <a:t>Формы и методы работы:</a:t>
            </a:r>
            <a:endParaRPr lang="ru-RU" sz="3600" b="1" dirty="0">
              <a:latin typeface="Monotype Corsiva" pitchFamily="66" charset="0"/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944880"/>
              </p:ext>
            </p:extLst>
          </p:nvPr>
        </p:nvGraphicFramePr>
        <p:xfrm>
          <a:off x="107504" y="404664"/>
          <a:ext cx="8929718" cy="526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1"/>
            <a:ext cx="7772400" cy="571504"/>
          </a:xfrm>
        </p:spPr>
        <p:txBody>
          <a:bodyPr/>
          <a:lstStyle/>
          <a:p>
            <a:r>
              <a:rPr lang="ru-RU" sz="2800" b="1" i="1" dirty="0" smtClean="0">
                <a:latin typeface="Monotype Corsiva" pitchFamily="66" charset="0"/>
              </a:rPr>
              <a:t>Методы работы</a:t>
            </a:r>
            <a:r>
              <a:rPr lang="ru-RU" sz="2800" b="1" dirty="0" smtClean="0">
                <a:latin typeface="Monotype Corsiva" pitchFamily="66" charset="0"/>
              </a:rPr>
              <a:t>:</a:t>
            </a:r>
            <a:br>
              <a:rPr lang="ru-RU" sz="2800" b="1" dirty="0" smtClean="0">
                <a:latin typeface="Monotype Corsiva" pitchFamily="66" charset="0"/>
              </a:rPr>
            </a:b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48680"/>
            <a:ext cx="8643998" cy="1571636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ru-RU" sz="1600" dirty="0" smtClean="0"/>
              <a:t> Организационные: информирование, координирование, инструктирование, консультирование, планирование.</a:t>
            </a:r>
          </a:p>
          <a:p>
            <a:pPr algn="l">
              <a:buFont typeface="Wingdings" pitchFamily="2" charset="2"/>
              <a:buChar char="Ø"/>
            </a:pPr>
            <a:r>
              <a:rPr lang="ru-RU" sz="1600" dirty="0" smtClean="0"/>
              <a:t> Исследовательские (диагностические): тестирование, анкетирование, наблюдение.</a:t>
            </a:r>
          </a:p>
          <a:p>
            <a:pPr algn="l">
              <a:buFont typeface="Wingdings" pitchFamily="2" charset="2"/>
              <a:buChar char="Ø"/>
            </a:pPr>
            <a:r>
              <a:rPr lang="ru-RU" sz="1600" dirty="0" smtClean="0"/>
              <a:t> Практические: беседа, тренинг, информационный бюллетень, памятка, буклет, </a:t>
            </a:r>
            <a:r>
              <a:rPr lang="ru-RU" sz="1600" dirty="0" err="1" smtClean="0"/>
              <a:t>трансовые</a:t>
            </a:r>
            <a:r>
              <a:rPr lang="ru-RU" sz="1600" dirty="0" smtClean="0"/>
              <a:t> техники,  </a:t>
            </a:r>
            <a:r>
              <a:rPr lang="ru-RU" sz="1600" dirty="0" err="1" smtClean="0"/>
              <a:t>арттерапия</a:t>
            </a:r>
            <a:r>
              <a:rPr lang="ru-RU" sz="1600" dirty="0" smtClean="0"/>
              <a:t>, </a:t>
            </a:r>
            <a:r>
              <a:rPr lang="ru-RU" sz="1600" dirty="0" err="1" smtClean="0"/>
              <a:t>гештальт-терапия</a:t>
            </a:r>
            <a:r>
              <a:rPr lang="ru-RU" sz="1600" dirty="0" smtClean="0"/>
              <a:t>, методы психической </a:t>
            </a:r>
            <a:r>
              <a:rPr lang="ru-RU" sz="1600" dirty="0" err="1" smtClean="0"/>
              <a:t>саморегуляции</a:t>
            </a:r>
            <a:r>
              <a:rPr lang="ru-RU" sz="1600" dirty="0" smtClean="0"/>
              <a:t>, дыхательные практики, </a:t>
            </a:r>
            <a:r>
              <a:rPr lang="ru-RU" sz="1600" dirty="0" err="1" smtClean="0"/>
              <a:t>трансовые</a:t>
            </a:r>
            <a:r>
              <a:rPr lang="ru-RU" sz="1600" dirty="0" smtClean="0"/>
              <a:t> техники, телесно-ориентированные техники, </a:t>
            </a:r>
            <a:r>
              <a:rPr lang="ru-RU" sz="1600" dirty="0" err="1" smtClean="0"/>
              <a:t>кинезиологические</a:t>
            </a:r>
            <a:r>
              <a:rPr lang="ru-RU" sz="1600" dirty="0" smtClean="0"/>
              <a:t> методы и др.</a:t>
            </a:r>
          </a:p>
          <a:p>
            <a:pPr algn="l">
              <a:buFont typeface="Wingdings" pitchFamily="2" charset="2"/>
              <a:buChar char="Ø"/>
            </a:pPr>
            <a:r>
              <a:rPr lang="ru-RU" sz="1600" dirty="0" smtClean="0"/>
              <a:t> Аналитические: мониторинг, анализ. </a:t>
            </a:r>
          </a:p>
          <a:p>
            <a:pPr algn="l"/>
            <a:endParaRPr lang="ru-RU" sz="1600" dirty="0" smtClean="0"/>
          </a:p>
          <a:p>
            <a:pPr algn="l"/>
            <a:endParaRPr lang="ru-RU" sz="1800" dirty="0" smtClean="0"/>
          </a:p>
          <a:p>
            <a:endParaRPr lang="ru-RU" dirty="0"/>
          </a:p>
        </p:txBody>
      </p:sp>
      <p:pic>
        <p:nvPicPr>
          <p:cNvPr id="8" name="Рисунок 7" descr="pollin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2084807"/>
            <a:ext cx="1214446" cy="1214446"/>
          </a:xfrm>
          <a:prstGeom prst="ellipse">
            <a:avLst/>
          </a:prstGeom>
          <a:ln>
            <a:noFill/>
          </a:ln>
          <a:effectLst>
            <a:glow rad="139700">
              <a:srgbClr val="FFFF00">
                <a:alpha val="40000"/>
              </a:srgbClr>
            </a:glow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03648" y="2692030"/>
            <a:ext cx="5937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    Этапы и направления  реализации программы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733537" y="3356992"/>
            <a:ext cx="350046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Этапы: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200" b="1" kern="0" dirty="0" smtClean="0">
                <a:latin typeface="+mn-lt"/>
                <a:cs typeface="+mn-cs"/>
              </a:rPr>
              <a:t>  п</a:t>
            </a:r>
            <a:r>
              <a:rPr kumimoji="0" lang="ru-RU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ервый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этап: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200" b="1" kern="0" dirty="0">
                <a:latin typeface="+mn-lt"/>
                <a:cs typeface="+mn-cs"/>
              </a:rPr>
              <a:t> </a:t>
            </a:r>
            <a:r>
              <a:rPr lang="ru-RU" sz="1200" b="1" kern="0" dirty="0" smtClean="0">
                <a:latin typeface="+mn-lt"/>
                <a:cs typeface="+mn-cs"/>
              </a:rPr>
              <a:t>  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организационный </a:t>
            </a:r>
            <a:r>
              <a:rPr kumimoji="0" lang="ru-RU" sz="1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1 месяц;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00" b="1" kern="0" dirty="0" smtClean="0">
                <a:latin typeface="+mn-lt"/>
                <a:cs typeface="+mn-cs"/>
              </a:rPr>
              <a:t>  второй этап: </a:t>
            </a:r>
          </a:p>
          <a:p>
            <a:pPr lvl="0">
              <a:spcBef>
                <a:spcPts val="0"/>
              </a:spcBef>
            </a:pPr>
            <a:r>
              <a:rPr lang="ru-RU" sz="1200" b="1" kern="0" dirty="0">
                <a:latin typeface="+mn-lt"/>
                <a:cs typeface="+mn-cs"/>
              </a:rPr>
              <a:t> </a:t>
            </a:r>
            <a:r>
              <a:rPr lang="ru-RU" sz="1200" b="1" kern="0" dirty="0" smtClean="0">
                <a:latin typeface="+mn-lt"/>
                <a:cs typeface="+mn-cs"/>
              </a:rPr>
              <a:t>   практический – 10 месяцев;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третий этап: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200" b="1" kern="0" dirty="0">
                <a:latin typeface="+mn-lt"/>
                <a:cs typeface="+mn-cs"/>
              </a:rPr>
              <a:t> </a:t>
            </a:r>
            <a:r>
              <a:rPr lang="ru-RU" sz="1200" b="1" kern="0" dirty="0" smtClean="0">
                <a:latin typeface="+mn-lt"/>
                <a:cs typeface="+mn-cs"/>
              </a:rPr>
              <a:t>  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аналитически – 1 месяц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4706033" y="3356992"/>
            <a:ext cx="4214842" cy="2482849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Направления: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Информационно-организационное;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диагностическое;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психокоррекционное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аналитическое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Monotype Corsiva" pitchFamily="66" charset="0"/>
              </a:rPr>
              <a:t>Межведомственное взаимодействие</a:t>
            </a:r>
            <a:endParaRPr lang="ru-RU" sz="3600" dirty="0"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305298"/>
              </p:ext>
            </p:extLst>
          </p:nvPr>
        </p:nvGraphicFramePr>
        <p:xfrm>
          <a:off x="428596" y="1357298"/>
          <a:ext cx="846388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QCw_R9Odwd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1428736"/>
            <a:ext cx="1071570" cy="1071570"/>
          </a:xfrm>
          <a:prstGeom prst="ellipse">
            <a:avLst/>
          </a:prstGeom>
          <a:ln>
            <a:noFill/>
          </a:ln>
          <a:effectLst>
            <a:glow rad="139700">
              <a:srgbClr val="FFFF00">
                <a:alpha val="40000"/>
              </a:srgbClr>
            </a:glow>
            <a:softEdge rad="112500"/>
          </a:effectLst>
        </p:spPr>
      </p:pic>
      <p:pic>
        <p:nvPicPr>
          <p:cNvPr id="6" name="Рисунок 5" descr="CKHlP6xSYk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79712" y="1505744"/>
            <a:ext cx="1087087" cy="917553"/>
          </a:xfrm>
          <a:prstGeom prst="ellipse">
            <a:avLst/>
          </a:prstGeom>
          <a:ln>
            <a:noFill/>
          </a:ln>
          <a:effectLst>
            <a:glow rad="139700">
              <a:srgbClr val="FFFF66">
                <a:alpha val="40000"/>
              </a:srgb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sz="3600" b="1" dirty="0" smtClean="0">
                <a:latin typeface="Monotype Corsiva" pitchFamily="66" charset="0"/>
              </a:rPr>
              <a:t>Практический этап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Групповые занятия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Мастер-класс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Праздник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Викторина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Беседа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лекция</a:t>
            </a:r>
            <a:endParaRPr lang="ru-RU" sz="2400" dirty="0"/>
          </a:p>
        </p:txBody>
      </p:sp>
      <p:pic>
        <p:nvPicPr>
          <p:cNvPr id="9" name="Рисунок 8" descr="G8HJUuJJf-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785794"/>
            <a:ext cx="2928958" cy="2733687"/>
          </a:xfrm>
          <a:prstGeom prst="ellipse">
            <a:avLst/>
          </a:prstGeom>
          <a:ln>
            <a:noFill/>
          </a:ln>
          <a:effectLst>
            <a:glow rad="228600">
              <a:srgbClr val="FFFF00">
                <a:alpha val="40000"/>
              </a:srgbClr>
            </a:glow>
            <a:softEdge rad="112500"/>
          </a:effectLst>
        </p:spPr>
      </p:pic>
      <p:pic>
        <p:nvPicPr>
          <p:cNvPr id="10" name="Рисунок 9" descr="nCa9EqXjt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25743">
            <a:off x="2857488" y="2143116"/>
            <a:ext cx="1428760" cy="1388576"/>
          </a:xfrm>
          <a:prstGeom prst="ellipse">
            <a:avLst/>
          </a:prstGeom>
          <a:ln>
            <a:noFill/>
          </a:ln>
          <a:effectLst>
            <a:glow rad="228600">
              <a:srgbClr val="FFFF00">
                <a:alpha val="40000"/>
              </a:srgbClr>
            </a:glow>
            <a:softEdge rad="112500"/>
          </a:effectLst>
        </p:spPr>
      </p:pic>
      <p:pic>
        <p:nvPicPr>
          <p:cNvPr id="11" name="Рисунок 10" descr="KSM1xlurli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32927">
            <a:off x="7402149" y="2594714"/>
            <a:ext cx="1575074" cy="1581995"/>
          </a:xfrm>
          <a:prstGeom prst="ellipse">
            <a:avLst/>
          </a:prstGeom>
          <a:ln>
            <a:solidFill>
              <a:srgbClr val="FFFF00"/>
            </a:solidFill>
          </a:ln>
          <a:effectLst>
            <a:glow rad="101600">
              <a:srgbClr val="FFFF66">
                <a:alpha val="60000"/>
              </a:srgbClr>
            </a:glow>
            <a:softEdge rad="112500"/>
          </a:effectLst>
        </p:spPr>
      </p:pic>
      <p:pic>
        <p:nvPicPr>
          <p:cNvPr id="12" name="Рисунок 11" descr="j4VhB5ABIq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40112">
            <a:off x="528333" y="4356903"/>
            <a:ext cx="2308148" cy="2250444"/>
          </a:xfrm>
          <a:prstGeom prst="ellipse">
            <a:avLst/>
          </a:prstGeom>
          <a:ln>
            <a:noFill/>
          </a:ln>
          <a:effectLst>
            <a:glow rad="228600">
              <a:srgbClr val="FFFF00">
                <a:alpha val="40000"/>
              </a:srgbClr>
            </a:glow>
            <a:softEdge rad="112500"/>
          </a:effectLst>
        </p:spPr>
      </p:pic>
      <p:pic>
        <p:nvPicPr>
          <p:cNvPr id="14" name="Рисунок 13" descr="38eDrVsHHW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3655628"/>
            <a:ext cx="3714776" cy="3202372"/>
          </a:xfrm>
          <a:prstGeom prst="ellipse">
            <a:avLst/>
          </a:prstGeom>
          <a:ln>
            <a:noFill/>
          </a:ln>
          <a:effectLst>
            <a:glow rad="228600">
              <a:srgbClr val="FFFF00">
                <a:alpha val="40000"/>
              </a:srgb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-S5uPT-GPF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6995" y="3140968"/>
            <a:ext cx="3322085" cy="3118548"/>
          </a:xfrm>
          <a:prstGeom prst="ellipse">
            <a:avLst/>
          </a:prstGeom>
          <a:ln>
            <a:noFill/>
          </a:ln>
          <a:effectLst>
            <a:glow rad="228600">
              <a:srgbClr val="FFFF00">
                <a:alpha val="40000"/>
              </a:srgbClr>
            </a:glow>
            <a:softEdge rad="112500"/>
          </a:effectLst>
        </p:spPr>
      </p:pic>
      <p:pic>
        <p:nvPicPr>
          <p:cNvPr id="6" name="Рисунок 5" descr="4lqEICdCp2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6132" y="188640"/>
            <a:ext cx="2932948" cy="2813266"/>
          </a:xfrm>
          <a:prstGeom prst="ellipse">
            <a:avLst/>
          </a:prstGeom>
          <a:ln>
            <a:noFill/>
          </a:ln>
          <a:effectLst>
            <a:glow rad="228600">
              <a:srgbClr val="FFFF00">
                <a:alpha val="40000"/>
              </a:srgbClr>
            </a:glow>
            <a:softEdge rad="112500"/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23528" y="332656"/>
            <a:ext cx="5400600" cy="10801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Организация работы группы по профилактике эмоционального выгорания замещающих родителей «Родительский ресурс</a:t>
            </a:r>
            <a:r>
              <a:rPr lang="ru-RU" sz="1600" dirty="0" smtClean="0">
                <a:solidFill>
                  <a:schemeClr val="tx1"/>
                </a:solidFill>
              </a:rPr>
              <a:t>»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1484467"/>
            <a:ext cx="5400600" cy="8640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Проведение совместных досуговых мероприятий для замещающих семей с целью укрепления связи ребенок-родитель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2420888"/>
            <a:ext cx="5400600" cy="9845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Участие в общих собраниях опекунов, попечителей приемных родителей с целью повышения уровня родительской компетенции в вопросах воспитания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3490073"/>
            <a:ext cx="5400600" cy="7852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Организация работы </a:t>
            </a:r>
            <a:r>
              <a:rPr lang="ru-RU" sz="1600" dirty="0" err="1">
                <a:solidFill>
                  <a:schemeClr val="tx1"/>
                </a:solidFill>
              </a:rPr>
              <a:t>тренинговых</a:t>
            </a:r>
            <a:r>
              <a:rPr lang="ru-RU" sz="1600" dirty="0">
                <a:solidFill>
                  <a:schemeClr val="tx1"/>
                </a:solidFill>
              </a:rPr>
              <a:t> занятий для подростков старшего подросткового возраста «Перемена»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5520" y="4365104"/>
            <a:ext cx="5368608" cy="8640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Тренинговые группы для младшего подросткового возраста «Жизненные навыки»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593</Words>
  <Application>Microsoft Office PowerPoint</Application>
  <PresentationFormat>Экран (4:3)</PresentationFormat>
  <Paragraphs>102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Monotype Corsiva</vt:lpstr>
      <vt:lpstr>Wingdings</vt:lpstr>
      <vt:lpstr>Diseño predeterminado</vt:lpstr>
      <vt:lpstr>Бюджетное учреждение Ханты-Мансийского автономного округа – Югры «Нефтеюганский комплексный центр социального обслуживания населения»  </vt:lpstr>
      <vt:lpstr>       Программа психолого-педагогического сопровождения замещающих семей «Теплый дом»     </vt:lpstr>
      <vt:lpstr>Задачи:</vt:lpstr>
      <vt:lpstr>Целевая группа:</vt:lpstr>
      <vt:lpstr>Формы и методы работы:</vt:lpstr>
      <vt:lpstr>Методы работы: </vt:lpstr>
      <vt:lpstr>Межведомственное взаимодействие</vt:lpstr>
      <vt:lpstr>Практический этап</vt:lpstr>
      <vt:lpstr>Презентация PowerPoint</vt:lpstr>
      <vt:lpstr>Презентация PowerPoint</vt:lpstr>
      <vt:lpstr>Полученные результаты:</vt:lpstr>
      <vt:lpstr>Презентация PowerPoint</vt:lpstr>
      <vt:lpstr>        Результатом сопровождения замещающих семей явилось снижение риска дезадаптации несовершеннолетних в течение адаптационного периода, повышения компетентности замещающих родителей в разрешении конфликтных ситуаций и вопросах детско-родительских отношений, а так же отсутствие возвратов несовершеннолетних.  2022 год – 12 семей «группы риска» - снято  с сопровождения по нормализации семейной ситуации  74%; 2023 год – 19 семей «группы риска» - снято с сопровождения по нормализации семейной ситуации 82%; 2024 год – 24 семьи « группы риска» – снято с сопровождения по нормализации семейной ситуации 92%.            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Дарья Громова Михайловна</cp:lastModifiedBy>
  <cp:revision>178</cp:revision>
  <dcterms:created xsi:type="dcterms:W3CDTF">2010-05-23T14:28:12Z</dcterms:created>
  <dcterms:modified xsi:type="dcterms:W3CDTF">2025-08-04T11:10:16Z</dcterms:modified>
</cp:coreProperties>
</file>