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slideMaster3.xml" ContentType="application/vnd.openxmlformats-officedocument.presentationml.slideMaster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diagrams/colors7.xml" ContentType="application/vnd.openxmlformats-officedocument.drawingml.diagramColor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layout2.xml" ContentType="application/vnd.openxmlformats-officedocument.drawingml.diagramLayout+xml"/>
  <Override PartName="/ppt/diagrams/colors8.xml" ContentType="application/vnd.openxmlformats-officedocument.drawingml.diagramColors+xml"/>
  <Override PartName="/ppt/diagrams/data2.xml" ContentType="application/vnd.openxmlformats-officedocument.drawingml.diagramData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_rels/data8.xml.rels" ContentType="application/vnd.openxmlformats-package.relationships+xml"/>
  <Override PartName="/ppt/diagrams/_rels/drawing8.xml.rels" ContentType="application/vnd.openxmlformats-package.relationships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drawing8.xml" ContentType="application/vnd.ms-office.drawingml.diagramDrawing+xml"/>
  <Override PartName="/ppt/presProps.xml" ContentType="application/vnd.openxmlformats-officedocument.presentationml.presPro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slides/_rels/slide20.xml.rels" ContentType="application/vnd.openxmlformats-package.relationships+xml"/>
  <Override PartName="/ppt/slides/_rels/slide21.xml.rels" ContentType="application/vnd.openxmlformats-package.relationships+xml"/>
  <Override PartName="/ppt/slides/_rels/slide22.xml.rels" ContentType="application/vnd.openxmlformats-package.relationships+xml"/>
  <Override PartName="/ppt/slides/_rels/slide23.xml.rels" ContentType="application/vnd.openxmlformats-package.relationships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media/OOXDiagramDataRels8_0.svg" ContentType="image/svg"/>
  <Override PartName="/ppt/media/image1.jpeg" ContentType="image/jpeg"/>
  <Override PartName="/ppt/media/image25.jpeg" ContentType="image/jpeg"/>
  <Override PartName="/ppt/media/image13.png" ContentType="image/png"/>
  <Override PartName="/ppt/media/image8.png" ContentType="image/png"/>
  <Override PartName="/ppt/media/image2.png" ContentType="image/png"/>
  <Override PartName="/ppt/media/image19.jpeg" ContentType="image/jpeg"/>
  <Override PartName="/ppt/media/image3.png" ContentType="image/png"/>
  <Override PartName="/ppt/media/image5.jpeg" ContentType="image/jpeg"/>
  <Override PartName="/ppt/media/image28.png" ContentType="image/png"/>
  <Override PartName="/ppt/media/image4.png" ContentType="image/png"/>
  <Override PartName="/ppt/media/image6.png" ContentType="image/png"/>
  <Override PartName="/ppt/media/image27.jpeg" ContentType="image/jpeg"/>
  <Override PartName="/ppt/media/image7.png" ContentType="image/png"/>
  <Override PartName="/ppt/media/image15.jpeg" ContentType="image/jpeg"/>
  <Override PartName="/ppt/media/image9.png" ContentType="image/png"/>
  <Override PartName="/ppt/media/image35.jpeg" ContentType="image/jpeg"/>
  <Override PartName="/ppt/media/image36.png" ContentType="image/png"/>
  <Override PartName="/ppt/media/image10.png" ContentType="image/png"/>
  <Override PartName="/ppt/media/image32.png" ContentType="image/png"/>
  <Override PartName="/ppt/media/image11.jpeg" ContentType="image/jpeg"/>
  <Override PartName="/ppt/media/image16.png" ContentType="image/png"/>
  <Override PartName="/ppt/media/image33.jpeg" ContentType="image/jpeg"/>
  <Override PartName="/ppt/media/image38.png" ContentType="image/png"/>
  <Override PartName="/ppt/media/image12.jpeg" ContentType="image/jpeg"/>
  <Override PartName="/ppt/media/image34.jpeg" ContentType="image/jpeg"/>
  <Override PartName="/ppt/media/image14.jpeg" ContentType="image/jpeg"/>
  <Override PartName="/ppt/media/image17.png" ContentType="image/png"/>
  <Override PartName="/ppt/media/image21.jpeg" ContentType="image/jpeg"/>
  <Override PartName="/ppt/media/image39.png" ContentType="image/png"/>
  <Override PartName="/ppt/media/image18.png" ContentType="image/png"/>
  <Override PartName="/ppt/media/image31.jpeg" ContentType="image/jpeg"/>
  <Override PartName="/ppt/media/image20.jpeg" ContentType="image/jpeg"/>
  <Override PartName="/ppt/media/image29.png" ContentType="image/png"/>
  <Override PartName="/ppt/media/image22.jpeg" ContentType="image/jpeg"/>
  <Override PartName="/ppt/media/image23.jpeg" ContentType="image/jpeg"/>
  <Override PartName="/ppt/media/image37.png" ContentType="image/png"/>
  <Override PartName="/ppt/media/image24.jpeg" ContentType="image/jpeg"/>
  <Override PartName="/ppt/media/image26.jpeg" ContentType="image/jpeg"/>
  <Override PartName="/ppt/media/image30.jpeg" ContentType="image/jpeg"/>
  <Override PartName="/ppt/media/OOXDiagramDataRels8_1.png" ContentType="image/png"/>
  <Override PartName="/ppt/media/OOXDiagramDataRels8_6.svg" ContentType="image/svg"/>
  <Override PartName="/ppt/media/OOXDiagramDataRels8_2.svg" ContentType="image/svg"/>
  <Override PartName="/ppt/media/OOXDiagramDataRels8_3.png" ContentType="image/png"/>
  <Override PartName="/ppt/media/OOXDiagramDataRels8_4.svg" ContentType="image/svg"/>
  <Override PartName="/ppt/media/OOXDiagramDataRels8_5.png" ContentType="image/png"/>
  <Override PartName="/ppt/media/OOXDiagramDataRels8_7.png" ContentType="image/png"/>
  <Override PartName="/ppt/media/OOXDiagramDrawingRels8_0.png" ContentType="image/png"/>
  <Override PartName="/ppt/media/OOXDiagramDrawingRels8_1.svg" ContentType="image/svg"/>
  <Override PartName="/ppt/media/OOXDiagramDrawingRels8_2.svg" ContentType="image/svg"/>
  <Override PartName="/ppt/media/OOXDiagramDrawingRels8_3.png" ContentType="image/png"/>
  <Override PartName="/ppt/media/OOXDiagramDrawingRels8_4.svg" ContentType="image/svg"/>
  <Override PartName="/ppt/media/OOXDiagramDrawingRels8_5.png" ContentType="image/png"/>
  <Override PartName="/ppt/media/OOXDiagramDrawingRels8_6.svg" ContentType="image/svg"/>
  <Override PartName="/ppt/media/OOXDiagramDrawingRels8_7.png" ContentType="image/png"/>
  <Override PartName="/ppt/_rels/presentation.xml.rels" ContentType="application/vnd.openxmlformats-package.relationships+xml"/>
  <Override PartName="/_rels/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9" Type="http://schemas.openxmlformats.org/officeDocument/2006/relationships/slide" Target="slides/slide5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slide" Target="slides/slide14.xml"/><Relationship Id="rId19" Type="http://schemas.openxmlformats.org/officeDocument/2006/relationships/slide" Target="slides/slide15.xml"/><Relationship Id="rId20" Type="http://schemas.openxmlformats.org/officeDocument/2006/relationships/slide" Target="slides/slide16.xml"/><Relationship Id="rId21" Type="http://schemas.openxmlformats.org/officeDocument/2006/relationships/slide" Target="slides/slide17.xml"/><Relationship Id="rId22" Type="http://schemas.openxmlformats.org/officeDocument/2006/relationships/slide" Target="slides/slide18.xml"/><Relationship Id="rId23" Type="http://schemas.openxmlformats.org/officeDocument/2006/relationships/slide" Target="slides/slide19.xml"/><Relationship Id="rId24" Type="http://schemas.openxmlformats.org/officeDocument/2006/relationships/slide" Target="slides/slide20.xml"/><Relationship Id="rId25" Type="http://schemas.openxmlformats.org/officeDocument/2006/relationships/slide" Target="slides/slide21.xml"/><Relationship Id="rId26" Type="http://schemas.openxmlformats.org/officeDocument/2006/relationships/slide" Target="slides/slide22.xml"/><Relationship Id="rId27" Type="http://schemas.openxmlformats.org/officeDocument/2006/relationships/slide" Target="slides/slide23.xml"/><Relationship Id="rId28" Type="http://schemas.openxmlformats.org/officeDocument/2006/relationships/presProps" Target="presProps.xml"/>
</Relationships>
</file>

<file path=ppt/diagrams/_rels/data8.xml.rels><?xml version="1.0" encoding="UTF-8"?>
<Relationships xmlns="http://schemas.openxmlformats.org/package/2006/relationships"><Relationship Id="rId10" Type="http://schemas.openxmlformats.org/officeDocument/2006/relationships/image" Target="../media/OOXDiagramDataRels8_0.svg"/><Relationship Id="rId3" Type="http://schemas.openxmlformats.org/officeDocument/2006/relationships/image" Target="../media/OOXDiagramDataRels8_1.png"/><Relationship Id="rId4" Type="http://schemas.openxmlformats.org/officeDocument/2006/relationships/image" Target="../media/OOXDiagramDataRels8_2.svg"/><Relationship Id="rId5" Type="http://schemas.openxmlformats.org/officeDocument/2006/relationships/image" Target="../media/OOXDiagramDataRels8_3.png"/><Relationship Id="rId6" Type="http://schemas.openxmlformats.org/officeDocument/2006/relationships/image" Target="../media/OOXDiagramDataRels8_4.svg"/><Relationship Id="rId7" Type="http://schemas.openxmlformats.org/officeDocument/2006/relationships/image" Target="../media/OOXDiagramDataRels8_5.png"/><Relationship Id="rId8" Type="http://schemas.openxmlformats.org/officeDocument/2006/relationships/image" Target="../media/OOXDiagramDataRels8_6.svg"/><Relationship Id="rId9" Type="http://schemas.openxmlformats.org/officeDocument/2006/relationships/image" Target="../media/OOXDiagramDataRels8_7.png"/>
</Relationships>
</file>

<file path=ppt/diagrams/_rels/drawing8.xml.rels><?xml version="1.0" encoding="UTF-8"?>
<Relationships xmlns="http://schemas.openxmlformats.org/package/2006/relationships"><Relationship Id="rId1" Type="http://schemas.openxmlformats.org/officeDocument/2006/relationships/image" Target="../media/OOXDiagramDrawingRels8_0.png"/><Relationship Id="rId10" Type="http://schemas.openxmlformats.org/officeDocument/2006/relationships/image" Target="../media/OOXDiagramDrawingRels8_1.svg"/><Relationship Id="rId2" Type="http://schemas.openxmlformats.org/officeDocument/2006/relationships/image" Target="../media/OOXDiagramDrawingRels8_2.svg"/><Relationship Id="rId3" Type="http://schemas.openxmlformats.org/officeDocument/2006/relationships/image" Target="../media/OOXDiagramDrawingRels8_3.png"/><Relationship Id="rId4" Type="http://schemas.openxmlformats.org/officeDocument/2006/relationships/image" Target="../media/OOXDiagramDrawingRels8_4.svg"/><Relationship Id="rId6" Type="http://schemas.openxmlformats.org/officeDocument/2006/relationships/image" Target="../media/OOXDiagramDrawingRels8_5.png"/><Relationship Id="rId7" Type="http://schemas.openxmlformats.org/officeDocument/2006/relationships/image" Target="../media/OOXDiagramDrawingRels8_6.svg"/><Relationship Id="rId9" Type="http://schemas.openxmlformats.org/officeDocument/2006/relationships/image" Target="../media/OOXDiagramDrawingRels8_7.png"/>
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2_4">
  <dgm:title val=""/>
  <dgm:desc val=""/>
  <dgm:catLst>
    <dgm:cat type="accent2" pri="11400"/>
  </dgm:catLst>
  <dgm:styleLbl name="node0">
    <dgm:fillClrLst meth="cycle">
      <a:schemeClr val="accent2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2">
        <a:shade val="50000"/>
      </a:schemeClr>
      <a:schemeClr val="accent2">
        <a:tint val="45000"/>
      </a:schemeClr>
    </dgm:fillClrLst>
    <dgm:linClrLst meth="cycle">
      <a:schemeClr val="accent2">
        <a:shade val="50000"/>
      </a:schemeClr>
      <a:schemeClr val="accent2">
        <a:tint val="45000"/>
      </a:schemeClr>
    </dgm:linClrLst>
    <dgm:effectClrLst/>
    <dgm:txLinClrLst/>
    <dgm:txFillClrLst/>
    <dgm:txEffectClrLst/>
  </dgm:styleLbl>
  <dgm:styleLbl name="lnNode1">
    <dgm:fillClrLst meth="cycle">
      <a:schemeClr val="accent2">
        <a:shade val="50000"/>
      </a:schemeClr>
      <a:schemeClr val="accent2">
        <a:tint val="4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2">
        <a:shade val="80000"/>
        <a:alpha val="50000"/>
      </a:schemeClr>
      <a:schemeClr val="accent2">
        <a:tint val="45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2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2">
        <a:shade val="90000"/>
      </a:schemeClr>
      <a:schemeClr val="accent2">
        <a:tint val="50000"/>
      </a:schemeClr>
    </dgm:fillClrLst>
    <dgm:linClrLst meth="cycle">
      <a:schemeClr val="accent2">
        <a:shade val="90000"/>
      </a:schemeClr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2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2">
        <a:shade val="8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2">
        <a:shade val="50000"/>
      </a:schemeClr>
      <a:schemeClr val="accent2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55000"/>
      </a:schemeClr>
    </dgm:fillClrLst>
    <dgm:linClrLst meth="repeat">
      <a:schemeClr val="accent2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55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147C9018-A565-4993-B2F4-83157F45F121}" type="doc">
      <dgm:prSet loTypeId="urn:microsoft.com/office/officeart/2005/8/layout/list1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F536DBDF-76AA-4375-838A-49C9F6178BEE}">
      <dgm:prSet phldrT="[Текст]" custT="1"/>
      <dgm:spPr/>
      <dgm:t>
        <a:bodyPr/>
        <a:lstStyle/>
        <a:p>
          <a:r>
            <a:rPr lang="ru-RU" sz="2000" b="1" strike="noStrike" spc="-1" dirty="0">
              <a:solidFill>
                <a:schemeClr val="tx1"/>
              </a:solidFill>
              <a:latin typeface="Times New Roman"/>
            </a:rPr>
            <a:t>Приобретение позитивного совместного опыта досуга</a:t>
          </a:r>
          <a:endParaRPr lang="ru-RU" sz="2000" dirty="0">
            <a:solidFill>
              <a:schemeClr val="tx1"/>
            </a:solidFill>
          </a:endParaRPr>
        </a:p>
      </dgm:t>
    </dgm:pt>
    <dgm:pt modelId="{7A82D57E-3C7E-46C4-8E9A-461CEA1381AA}" type="parTrans" cxnId="{E46AD1E4-8FC4-4EF3-983D-CD8453619CD5}">
      <dgm:prSet/>
      <dgm:spPr/>
      <dgm:t>
        <a:bodyPr/>
        <a:lstStyle/>
        <a:p>
          <a:endParaRPr lang="ru-RU" sz="2800">
            <a:solidFill>
              <a:schemeClr val="tx1"/>
            </a:solidFill>
          </a:endParaRPr>
        </a:p>
      </dgm:t>
    </dgm:pt>
    <dgm:pt modelId="{CCC129DB-009A-4F61-97A7-71468CCAAD2E}" type="sibTrans" cxnId="{E46AD1E4-8FC4-4EF3-983D-CD8453619CD5}">
      <dgm:prSet/>
      <dgm:spPr/>
      <dgm:t>
        <a:bodyPr/>
        <a:lstStyle/>
        <a:p>
          <a:endParaRPr lang="ru-RU" sz="2800">
            <a:solidFill>
              <a:schemeClr val="tx1"/>
            </a:solidFill>
          </a:endParaRPr>
        </a:p>
      </dgm:t>
    </dgm:pt>
    <dgm:pt modelId="{D1FA26C3-58A9-4FEC-A90B-4FCBB329D591}">
      <dgm:prSet phldrT="[Текст]" custT="1"/>
      <dgm:spPr/>
      <dgm:t>
        <a:bodyPr/>
        <a:lstStyle/>
        <a:p>
          <a:r>
            <a:rPr lang="ru-RU" sz="2000" b="1" strike="noStrike" spc="-1" dirty="0">
              <a:solidFill>
                <a:schemeClr val="tx1"/>
              </a:solidFill>
              <a:latin typeface="Times New Roman"/>
            </a:rPr>
            <a:t>Возможность овладевать способами конструктивного общения друг с другом</a:t>
          </a:r>
          <a:endParaRPr lang="ru-RU" sz="2000" dirty="0">
            <a:solidFill>
              <a:schemeClr val="tx1"/>
            </a:solidFill>
          </a:endParaRPr>
        </a:p>
      </dgm:t>
    </dgm:pt>
    <dgm:pt modelId="{E3CAE712-D43D-443E-A813-6ECAA7C6CC23}" type="parTrans" cxnId="{C1BDBF27-5443-4BC7-BA73-4510401527B6}">
      <dgm:prSet/>
      <dgm:spPr/>
      <dgm:t>
        <a:bodyPr/>
        <a:lstStyle/>
        <a:p>
          <a:endParaRPr lang="ru-RU" sz="2800">
            <a:solidFill>
              <a:schemeClr val="tx1"/>
            </a:solidFill>
          </a:endParaRPr>
        </a:p>
      </dgm:t>
    </dgm:pt>
    <dgm:pt modelId="{55FF7EC1-7152-44CF-AD72-6FA516CDF674}" type="sibTrans" cxnId="{C1BDBF27-5443-4BC7-BA73-4510401527B6}">
      <dgm:prSet/>
      <dgm:spPr/>
      <dgm:t>
        <a:bodyPr/>
        <a:lstStyle/>
        <a:p>
          <a:endParaRPr lang="ru-RU" sz="2800">
            <a:solidFill>
              <a:schemeClr val="tx1"/>
            </a:solidFill>
          </a:endParaRPr>
        </a:p>
      </dgm:t>
    </dgm:pt>
    <dgm:pt modelId="{CFD086CC-E407-40B3-8055-CB519E33A9A3}">
      <dgm:prSet phldrT="[Текст]" custT="1"/>
      <dgm:spPr/>
      <dgm:t>
        <a:bodyPr/>
        <a:lstStyle/>
        <a:p>
          <a:r>
            <a:rPr lang="ru-RU" sz="2000" b="1" strike="noStrike" spc="-1" dirty="0">
              <a:solidFill>
                <a:schemeClr val="tx1"/>
              </a:solidFill>
              <a:latin typeface="Times New Roman"/>
            </a:rPr>
            <a:t>Профилактика жестокого обращения с ребёнком</a:t>
          </a:r>
          <a:endParaRPr lang="ru-RU" sz="2000" dirty="0">
            <a:solidFill>
              <a:schemeClr val="tx1"/>
            </a:solidFill>
          </a:endParaRPr>
        </a:p>
      </dgm:t>
    </dgm:pt>
    <dgm:pt modelId="{73123417-5386-4B79-B82F-DD4AB93C4529}" type="parTrans" cxnId="{68D5E9C5-B216-42D6-9E53-5D7FBB89C433}">
      <dgm:prSet/>
      <dgm:spPr/>
      <dgm:t>
        <a:bodyPr/>
        <a:lstStyle/>
        <a:p>
          <a:endParaRPr lang="ru-RU" sz="2800">
            <a:solidFill>
              <a:schemeClr val="tx1"/>
            </a:solidFill>
          </a:endParaRPr>
        </a:p>
      </dgm:t>
    </dgm:pt>
    <dgm:pt modelId="{479473F0-B159-4C51-9D47-995EBC8CA1CD}" type="sibTrans" cxnId="{68D5E9C5-B216-42D6-9E53-5D7FBB89C433}">
      <dgm:prSet/>
      <dgm:spPr/>
      <dgm:t>
        <a:bodyPr/>
        <a:lstStyle/>
        <a:p>
          <a:endParaRPr lang="ru-RU" sz="2800">
            <a:solidFill>
              <a:schemeClr val="tx1"/>
            </a:solidFill>
          </a:endParaRPr>
        </a:p>
      </dgm:t>
    </dgm:pt>
    <dgm:pt modelId="{CCAD1129-75E0-494E-9236-4AD6327EBBF1}">
      <dgm:prSet phldrT="[Текст]" custT="1"/>
      <dgm:spPr/>
      <dgm:t>
        <a:bodyPr/>
        <a:lstStyle/>
        <a:p>
          <a:r>
            <a:rPr lang="ru-RU" sz="2000" b="1" strike="noStrike" spc="-1" dirty="0">
              <a:solidFill>
                <a:schemeClr val="tx1"/>
              </a:solidFill>
              <a:latin typeface="Times New Roman"/>
            </a:rPr>
            <a:t>Возможность приблизить оказываемую помощь к месту жительства семей</a:t>
          </a:r>
          <a:endParaRPr lang="ru-RU" sz="2000" dirty="0">
            <a:solidFill>
              <a:schemeClr val="tx1"/>
            </a:solidFill>
          </a:endParaRPr>
        </a:p>
      </dgm:t>
    </dgm:pt>
    <dgm:pt modelId="{3C7BA529-EF6E-4D6F-8E94-0A6195A5345F}" type="parTrans" cxnId="{6EC8428A-6773-42A5-83B1-27A2D506FDE3}">
      <dgm:prSet/>
      <dgm:spPr/>
      <dgm:t>
        <a:bodyPr/>
        <a:lstStyle/>
        <a:p>
          <a:endParaRPr lang="ru-RU" sz="2800">
            <a:solidFill>
              <a:schemeClr val="tx1"/>
            </a:solidFill>
          </a:endParaRPr>
        </a:p>
      </dgm:t>
    </dgm:pt>
    <dgm:pt modelId="{5093C6AB-E260-4699-8D34-578DDEC7657B}" type="sibTrans" cxnId="{6EC8428A-6773-42A5-83B1-27A2D506FDE3}">
      <dgm:prSet/>
      <dgm:spPr/>
      <dgm:t>
        <a:bodyPr/>
        <a:lstStyle/>
        <a:p>
          <a:endParaRPr lang="ru-RU" sz="2800">
            <a:solidFill>
              <a:schemeClr val="tx1"/>
            </a:solidFill>
          </a:endParaRPr>
        </a:p>
      </dgm:t>
    </dgm:pt>
    <dgm:pt modelId="{A4D1EB10-B30E-414D-926B-1914452B2CB9}">
      <dgm:prSet phldrT="[Текст]" custT="1"/>
      <dgm:spPr/>
      <dgm:t>
        <a:bodyPr/>
        <a:lstStyle/>
        <a:p>
          <a:r>
            <a:rPr lang="ru-RU" sz="2000" b="1" strike="noStrike" spc="-1" dirty="0">
              <a:solidFill>
                <a:schemeClr val="tx1"/>
              </a:solidFill>
              <a:latin typeface="Times New Roman"/>
            </a:rPr>
            <a:t>Решение социально-психологических проблем, осознание своей родительской роли</a:t>
          </a:r>
          <a:endParaRPr lang="ru-RU" sz="2000" dirty="0">
            <a:solidFill>
              <a:schemeClr val="tx1"/>
            </a:solidFill>
          </a:endParaRPr>
        </a:p>
      </dgm:t>
    </dgm:pt>
    <dgm:pt modelId="{7254E219-14C2-4860-BB94-CE9F3BE6F18B}" type="parTrans" cxnId="{CB57B633-84E6-49E8-B90F-C41B5C991F40}">
      <dgm:prSet/>
      <dgm:spPr/>
      <dgm:t>
        <a:bodyPr/>
        <a:lstStyle/>
        <a:p>
          <a:endParaRPr lang="ru-RU" sz="2800">
            <a:solidFill>
              <a:schemeClr val="tx1"/>
            </a:solidFill>
          </a:endParaRPr>
        </a:p>
      </dgm:t>
    </dgm:pt>
    <dgm:pt modelId="{7AD42F6A-AA2E-4108-8CEA-EC91E763068D}" type="sibTrans" cxnId="{CB57B633-84E6-49E8-B90F-C41B5C991F40}">
      <dgm:prSet/>
      <dgm:spPr/>
      <dgm:t>
        <a:bodyPr/>
        <a:lstStyle/>
        <a:p>
          <a:endParaRPr lang="ru-RU" sz="2800">
            <a:solidFill>
              <a:schemeClr val="tx1"/>
            </a:solidFill>
          </a:endParaRPr>
        </a:p>
      </dgm:t>
    </dgm:pt>
    <dgm:pt modelId="{DDB2EB52-101B-4999-B033-A7DDE2D1DDEC}" type="pres">
      <dgm:prSet presAssocID="{147C9018-A565-4993-B2F4-83157F45F121}" presName="linear" presStyleCnt="0">
        <dgm:presLayoutVars>
          <dgm:dir/>
          <dgm:animLvl val="lvl"/>
          <dgm:resizeHandles val="exact"/>
        </dgm:presLayoutVars>
      </dgm:prSet>
      <dgm:spPr/>
    </dgm:pt>
    <dgm:pt modelId="{E5A4AFF2-EFFA-42BC-9D25-9FBECA7AB06C}" type="pres">
      <dgm:prSet presAssocID="{F536DBDF-76AA-4375-838A-49C9F6178BEE}" presName="parentLin" presStyleCnt="0"/>
      <dgm:spPr/>
    </dgm:pt>
    <dgm:pt modelId="{4B8102AF-60E1-4FF8-A25E-D17746377445}" type="pres">
      <dgm:prSet presAssocID="{F536DBDF-76AA-4375-838A-49C9F6178BEE}" presName="parentLeftMargin" presStyleLbl="node1" presStyleIdx="0" presStyleCnt="5"/>
      <dgm:spPr/>
    </dgm:pt>
    <dgm:pt modelId="{35354215-3B91-4293-A373-8A9288C9094B}" type="pres">
      <dgm:prSet presAssocID="{F536DBDF-76AA-4375-838A-49C9F6178BEE}" presName="parentText" presStyleLbl="node1" presStyleIdx="0" presStyleCnt="5" custLinFactNeighborX="-3440" custLinFactNeighborY="-2156">
        <dgm:presLayoutVars>
          <dgm:chMax val="0"/>
          <dgm:bulletEnabled val="1"/>
        </dgm:presLayoutVars>
      </dgm:prSet>
      <dgm:spPr/>
    </dgm:pt>
    <dgm:pt modelId="{281D0420-91C4-4E4B-B3DE-5A83CD32F9E1}" type="pres">
      <dgm:prSet presAssocID="{F536DBDF-76AA-4375-838A-49C9F6178BEE}" presName="negativeSpace" presStyleCnt="0"/>
      <dgm:spPr/>
    </dgm:pt>
    <dgm:pt modelId="{CCEE1510-DC1E-4995-BA2E-5FF66D4768DE}" type="pres">
      <dgm:prSet presAssocID="{F536DBDF-76AA-4375-838A-49C9F6178BEE}" presName="childText" presStyleLbl="conFgAcc1" presStyleIdx="0" presStyleCnt="5">
        <dgm:presLayoutVars>
          <dgm:bulletEnabled val="1"/>
        </dgm:presLayoutVars>
      </dgm:prSet>
      <dgm:spPr/>
    </dgm:pt>
    <dgm:pt modelId="{7FCDEC2F-4DA4-4A99-B1A6-25A3988EC4D4}" type="pres">
      <dgm:prSet presAssocID="{CCC129DB-009A-4F61-97A7-71468CCAAD2E}" presName="spaceBetweenRectangles" presStyleCnt="0"/>
      <dgm:spPr/>
    </dgm:pt>
    <dgm:pt modelId="{275F9F99-3EF5-4251-A120-BD6523E4105F}" type="pres">
      <dgm:prSet presAssocID="{D1FA26C3-58A9-4FEC-A90B-4FCBB329D591}" presName="parentLin" presStyleCnt="0"/>
      <dgm:spPr/>
    </dgm:pt>
    <dgm:pt modelId="{D278DFF5-1128-422E-8F90-6D85A979A364}" type="pres">
      <dgm:prSet presAssocID="{D1FA26C3-58A9-4FEC-A90B-4FCBB329D591}" presName="parentLeftMargin" presStyleLbl="node1" presStyleIdx="0" presStyleCnt="5"/>
      <dgm:spPr/>
    </dgm:pt>
    <dgm:pt modelId="{03508536-2FD7-46C2-ADEF-0C3A2619CCB7}" type="pres">
      <dgm:prSet presAssocID="{D1FA26C3-58A9-4FEC-A90B-4FCBB329D59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4A2BA6B-E419-49F9-B363-0BC3F0485D47}" type="pres">
      <dgm:prSet presAssocID="{D1FA26C3-58A9-4FEC-A90B-4FCBB329D591}" presName="negativeSpace" presStyleCnt="0"/>
      <dgm:spPr/>
    </dgm:pt>
    <dgm:pt modelId="{CD891870-8D53-481A-B3BB-45C6EFC901DF}" type="pres">
      <dgm:prSet presAssocID="{D1FA26C3-58A9-4FEC-A90B-4FCBB329D591}" presName="childText" presStyleLbl="conFgAcc1" presStyleIdx="1" presStyleCnt="5">
        <dgm:presLayoutVars>
          <dgm:bulletEnabled val="1"/>
        </dgm:presLayoutVars>
      </dgm:prSet>
      <dgm:spPr/>
    </dgm:pt>
    <dgm:pt modelId="{0BB1CB44-D51C-443C-9215-2170D07BEE23}" type="pres">
      <dgm:prSet presAssocID="{55FF7EC1-7152-44CF-AD72-6FA516CDF674}" presName="spaceBetweenRectangles" presStyleCnt="0"/>
      <dgm:spPr/>
    </dgm:pt>
    <dgm:pt modelId="{720AB8A6-FB62-44FE-877D-C7C45FC63F4A}" type="pres">
      <dgm:prSet presAssocID="{CFD086CC-E407-40B3-8055-CB519E33A9A3}" presName="parentLin" presStyleCnt="0"/>
      <dgm:spPr/>
    </dgm:pt>
    <dgm:pt modelId="{DB619778-E653-4412-B52A-C74BD1AB8938}" type="pres">
      <dgm:prSet presAssocID="{CFD086CC-E407-40B3-8055-CB519E33A9A3}" presName="parentLeftMargin" presStyleLbl="node1" presStyleIdx="1" presStyleCnt="5"/>
      <dgm:spPr/>
    </dgm:pt>
    <dgm:pt modelId="{A40B12B2-C8EB-441D-8751-C32FEA1E16AA}" type="pres">
      <dgm:prSet presAssocID="{CFD086CC-E407-40B3-8055-CB519E33A9A3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9D90D7C1-C740-47CF-9E6E-571656A97F73}" type="pres">
      <dgm:prSet presAssocID="{CFD086CC-E407-40B3-8055-CB519E33A9A3}" presName="negativeSpace" presStyleCnt="0"/>
      <dgm:spPr/>
    </dgm:pt>
    <dgm:pt modelId="{EF98EC81-C000-49E5-A0FB-26308099B269}" type="pres">
      <dgm:prSet presAssocID="{CFD086CC-E407-40B3-8055-CB519E33A9A3}" presName="childText" presStyleLbl="conFgAcc1" presStyleIdx="2" presStyleCnt="5">
        <dgm:presLayoutVars>
          <dgm:bulletEnabled val="1"/>
        </dgm:presLayoutVars>
      </dgm:prSet>
      <dgm:spPr/>
    </dgm:pt>
    <dgm:pt modelId="{28B8FC27-9D08-41D1-A083-5157D2EB58F0}" type="pres">
      <dgm:prSet presAssocID="{479473F0-B159-4C51-9D47-995EBC8CA1CD}" presName="spaceBetweenRectangles" presStyleCnt="0"/>
      <dgm:spPr/>
    </dgm:pt>
    <dgm:pt modelId="{9D6CC220-F705-47A4-A3C4-B71272C458D4}" type="pres">
      <dgm:prSet presAssocID="{CCAD1129-75E0-494E-9236-4AD6327EBBF1}" presName="parentLin" presStyleCnt="0"/>
      <dgm:spPr/>
    </dgm:pt>
    <dgm:pt modelId="{9348B2F9-B3B9-4A84-9D66-90C302138808}" type="pres">
      <dgm:prSet presAssocID="{CCAD1129-75E0-494E-9236-4AD6327EBBF1}" presName="parentLeftMargin" presStyleLbl="node1" presStyleIdx="2" presStyleCnt="5"/>
      <dgm:spPr/>
    </dgm:pt>
    <dgm:pt modelId="{611BF447-6CE2-4033-B568-7C6B89297E69}" type="pres">
      <dgm:prSet presAssocID="{CCAD1129-75E0-494E-9236-4AD6327EBBF1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F67C28BC-2884-43B2-9081-E9F3B62C8EE0}" type="pres">
      <dgm:prSet presAssocID="{CCAD1129-75E0-494E-9236-4AD6327EBBF1}" presName="negativeSpace" presStyleCnt="0"/>
      <dgm:spPr/>
    </dgm:pt>
    <dgm:pt modelId="{CFB0FDD1-EBA1-4707-9EFB-7074EBC26BE3}" type="pres">
      <dgm:prSet presAssocID="{CCAD1129-75E0-494E-9236-4AD6327EBBF1}" presName="childText" presStyleLbl="conFgAcc1" presStyleIdx="3" presStyleCnt="5">
        <dgm:presLayoutVars>
          <dgm:bulletEnabled val="1"/>
        </dgm:presLayoutVars>
      </dgm:prSet>
      <dgm:spPr/>
    </dgm:pt>
    <dgm:pt modelId="{D163658B-5363-419F-B2B8-2D09007EC0A8}" type="pres">
      <dgm:prSet presAssocID="{5093C6AB-E260-4699-8D34-578DDEC7657B}" presName="spaceBetweenRectangles" presStyleCnt="0"/>
      <dgm:spPr/>
    </dgm:pt>
    <dgm:pt modelId="{72F42FE8-F191-41B6-A0E6-6E4A34B1ABF5}" type="pres">
      <dgm:prSet presAssocID="{A4D1EB10-B30E-414D-926B-1914452B2CB9}" presName="parentLin" presStyleCnt="0"/>
      <dgm:spPr/>
    </dgm:pt>
    <dgm:pt modelId="{F5B1AF52-1DA2-4208-9A97-67D24BE697E3}" type="pres">
      <dgm:prSet presAssocID="{A4D1EB10-B30E-414D-926B-1914452B2CB9}" presName="parentLeftMargin" presStyleLbl="node1" presStyleIdx="3" presStyleCnt="5"/>
      <dgm:spPr/>
    </dgm:pt>
    <dgm:pt modelId="{F5F1B8F7-160C-414A-A13C-88E67C240B0F}" type="pres">
      <dgm:prSet presAssocID="{A4D1EB10-B30E-414D-926B-1914452B2CB9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59C61E84-B55C-4E0B-95BC-02530C999863}" type="pres">
      <dgm:prSet presAssocID="{A4D1EB10-B30E-414D-926B-1914452B2CB9}" presName="negativeSpace" presStyleCnt="0"/>
      <dgm:spPr/>
    </dgm:pt>
    <dgm:pt modelId="{4A55EDAB-AA07-4970-8F6C-40E767E3F9CE}" type="pres">
      <dgm:prSet presAssocID="{A4D1EB10-B30E-414D-926B-1914452B2CB9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16DC4F04-90B7-49AB-8EC9-0A8A129AD5F3}" type="presOf" srcId="{CFD086CC-E407-40B3-8055-CB519E33A9A3}" destId="{A40B12B2-C8EB-441D-8751-C32FEA1E16AA}" srcOrd="1" destOrd="0" presId="urn:microsoft.com/office/officeart/2005/8/layout/list1"/>
    <dgm:cxn modelId="{C1BDBF27-5443-4BC7-BA73-4510401527B6}" srcId="{147C9018-A565-4993-B2F4-83157F45F121}" destId="{D1FA26C3-58A9-4FEC-A90B-4FCBB329D591}" srcOrd="1" destOrd="0" parTransId="{E3CAE712-D43D-443E-A813-6ECAA7C6CC23}" sibTransId="{55FF7EC1-7152-44CF-AD72-6FA516CDF674}"/>
    <dgm:cxn modelId="{CB57B633-84E6-49E8-B90F-C41B5C991F40}" srcId="{147C9018-A565-4993-B2F4-83157F45F121}" destId="{A4D1EB10-B30E-414D-926B-1914452B2CB9}" srcOrd="4" destOrd="0" parTransId="{7254E219-14C2-4860-BB94-CE9F3BE6F18B}" sibTransId="{7AD42F6A-AA2E-4108-8CEA-EC91E763068D}"/>
    <dgm:cxn modelId="{85C8D034-E580-4401-8DC5-4872A35B0897}" type="presOf" srcId="{F536DBDF-76AA-4375-838A-49C9F6178BEE}" destId="{4B8102AF-60E1-4FF8-A25E-D17746377445}" srcOrd="0" destOrd="0" presId="urn:microsoft.com/office/officeart/2005/8/layout/list1"/>
    <dgm:cxn modelId="{832F1A4B-D0B7-42CD-A8AC-EC889DD90583}" type="presOf" srcId="{D1FA26C3-58A9-4FEC-A90B-4FCBB329D591}" destId="{D278DFF5-1128-422E-8F90-6D85A979A364}" srcOrd="0" destOrd="0" presId="urn:microsoft.com/office/officeart/2005/8/layout/list1"/>
    <dgm:cxn modelId="{24B8B04D-9DFF-42FC-B177-F7F02D463245}" type="presOf" srcId="{CFD086CC-E407-40B3-8055-CB519E33A9A3}" destId="{DB619778-E653-4412-B52A-C74BD1AB8938}" srcOrd="0" destOrd="0" presId="urn:microsoft.com/office/officeart/2005/8/layout/list1"/>
    <dgm:cxn modelId="{291D9672-AE7F-41E4-B38D-900BD0F7A2A6}" type="presOf" srcId="{CCAD1129-75E0-494E-9236-4AD6327EBBF1}" destId="{9348B2F9-B3B9-4A84-9D66-90C302138808}" srcOrd="0" destOrd="0" presId="urn:microsoft.com/office/officeart/2005/8/layout/list1"/>
    <dgm:cxn modelId="{94B63576-5BB8-46C9-897D-6DE32DD6CE8C}" type="presOf" srcId="{D1FA26C3-58A9-4FEC-A90B-4FCBB329D591}" destId="{03508536-2FD7-46C2-ADEF-0C3A2619CCB7}" srcOrd="1" destOrd="0" presId="urn:microsoft.com/office/officeart/2005/8/layout/list1"/>
    <dgm:cxn modelId="{6EC8428A-6773-42A5-83B1-27A2D506FDE3}" srcId="{147C9018-A565-4993-B2F4-83157F45F121}" destId="{CCAD1129-75E0-494E-9236-4AD6327EBBF1}" srcOrd="3" destOrd="0" parTransId="{3C7BA529-EF6E-4D6F-8E94-0A6195A5345F}" sibTransId="{5093C6AB-E260-4699-8D34-578DDEC7657B}"/>
    <dgm:cxn modelId="{DE585295-2052-4C89-871C-826AA812CCAD}" type="presOf" srcId="{CCAD1129-75E0-494E-9236-4AD6327EBBF1}" destId="{611BF447-6CE2-4033-B568-7C6B89297E69}" srcOrd="1" destOrd="0" presId="urn:microsoft.com/office/officeart/2005/8/layout/list1"/>
    <dgm:cxn modelId="{68D5E9C5-B216-42D6-9E53-5D7FBB89C433}" srcId="{147C9018-A565-4993-B2F4-83157F45F121}" destId="{CFD086CC-E407-40B3-8055-CB519E33A9A3}" srcOrd="2" destOrd="0" parTransId="{73123417-5386-4B79-B82F-DD4AB93C4529}" sibTransId="{479473F0-B159-4C51-9D47-995EBC8CA1CD}"/>
    <dgm:cxn modelId="{FF2CC1D9-4452-46D6-A480-7A42A4FFBC75}" type="presOf" srcId="{A4D1EB10-B30E-414D-926B-1914452B2CB9}" destId="{F5F1B8F7-160C-414A-A13C-88E67C240B0F}" srcOrd="1" destOrd="0" presId="urn:microsoft.com/office/officeart/2005/8/layout/list1"/>
    <dgm:cxn modelId="{A30470E3-A537-47E9-BA25-CE5C82635725}" type="presOf" srcId="{A4D1EB10-B30E-414D-926B-1914452B2CB9}" destId="{F5B1AF52-1DA2-4208-9A97-67D24BE697E3}" srcOrd="0" destOrd="0" presId="urn:microsoft.com/office/officeart/2005/8/layout/list1"/>
    <dgm:cxn modelId="{025FB8E4-11A7-4E1D-834D-9B155437807D}" type="presOf" srcId="{147C9018-A565-4993-B2F4-83157F45F121}" destId="{DDB2EB52-101B-4999-B033-A7DDE2D1DDEC}" srcOrd="0" destOrd="0" presId="urn:microsoft.com/office/officeart/2005/8/layout/list1"/>
    <dgm:cxn modelId="{E46AD1E4-8FC4-4EF3-983D-CD8453619CD5}" srcId="{147C9018-A565-4993-B2F4-83157F45F121}" destId="{F536DBDF-76AA-4375-838A-49C9F6178BEE}" srcOrd="0" destOrd="0" parTransId="{7A82D57E-3C7E-46C4-8E9A-461CEA1381AA}" sibTransId="{CCC129DB-009A-4F61-97A7-71468CCAAD2E}"/>
    <dgm:cxn modelId="{8707F0E8-40F7-451A-9A1E-70362552F586}" type="presOf" srcId="{F536DBDF-76AA-4375-838A-49C9F6178BEE}" destId="{35354215-3B91-4293-A373-8A9288C9094B}" srcOrd="1" destOrd="0" presId="urn:microsoft.com/office/officeart/2005/8/layout/list1"/>
    <dgm:cxn modelId="{977410B4-1779-4FA1-840F-797A4BDA137C}" type="presParOf" srcId="{DDB2EB52-101B-4999-B033-A7DDE2D1DDEC}" destId="{E5A4AFF2-EFFA-42BC-9D25-9FBECA7AB06C}" srcOrd="0" destOrd="0" presId="urn:microsoft.com/office/officeart/2005/8/layout/list1"/>
    <dgm:cxn modelId="{28686D2D-B43A-40E1-A0DE-5596C504B302}" type="presParOf" srcId="{E5A4AFF2-EFFA-42BC-9D25-9FBECA7AB06C}" destId="{4B8102AF-60E1-4FF8-A25E-D17746377445}" srcOrd="0" destOrd="0" presId="urn:microsoft.com/office/officeart/2005/8/layout/list1"/>
    <dgm:cxn modelId="{64798DE5-5CA1-45E6-8149-264B6E77551E}" type="presParOf" srcId="{E5A4AFF2-EFFA-42BC-9D25-9FBECA7AB06C}" destId="{35354215-3B91-4293-A373-8A9288C9094B}" srcOrd="1" destOrd="0" presId="urn:microsoft.com/office/officeart/2005/8/layout/list1"/>
    <dgm:cxn modelId="{115EFAC6-6202-4669-BBB0-EB548122C124}" type="presParOf" srcId="{DDB2EB52-101B-4999-B033-A7DDE2D1DDEC}" destId="{281D0420-91C4-4E4B-B3DE-5A83CD32F9E1}" srcOrd="1" destOrd="0" presId="urn:microsoft.com/office/officeart/2005/8/layout/list1"/>
    <dgm:cxn modelId="{0542C131-782A-4E43-857A-5D5DF8CE750D}" type="presParOf" srcId="{DDB2EB52-101B-4999-B033-A7DDE2D1DDEC}" destId="{CCEE1510-DC1E-4995-BA2E-5FF66D4768DE}" srcOrd="2" destOrd="0" presId="urn:microsoft.com/office/officeart/2005/8/layout/list1"/>
    <dgm:cxn modelId="{72D5EE22-28FF-4EA2-ADE6-BB81A01A7604}" type="presParOf" srcId="{DDB2EB52-101B-4999-B033-A7DDE2D1DDEC}" destId="{7FCDEC2F-4DA4-4A99-B1A6-25A3988EC4D4}" srcOrd="3" destOrd="0" presId="urn:microsoft.com/office/officeart/2005/8/layout/list1"/>
    <dgm:cxn modelId="{E51AD9C6-64D6-47F5-857A-A4E4743A9E82}" type="presParOf" srcId="{DDB2EB52-101B-4999-B033-A7DDE2D1DDEC}" destId="{275F9F99-3EF5-4251-A120-BD6523E4105F}" srcOrd="4" destOrd="0" presId="urn:microsoft.com/office/officeart/2005/8/layout/list1"/>
    <dgm:cxn modelId="{48059C62-789B-4374-936D-5332B68E9651}" type="presParOf" srcId="{275F9F99-3EF5-4251-A120-BD6523E4105F}" destId="{D278DFF5-1128-422E-8F90-6D85A979A364}" srcOrd="0" destOrd="0" presId="urn:microsoft.com/office/officeart/2005/8/layout/list1"/>
    <dgm:cxn modelId="{EE13D53A-A730-4BE4-93CA-B5C08543A41E}" type="presParOf" srcId="{275F9F99-3EF5-4251-A120-BD6523E4105F}" destId="{03508536-2FD7-46C2-ADEF-0C3A2619CCB7}" srcOrd="1" destOrd="0" presId="urn:microsoft.com/office/officeart/2005/8/layout/list1"/>
    <dgm:cxn modelId="{259BE176-B4D6-461F-A07E-4921B82E8AF2}" type="presParOf" srcId="{DDB2EB52-101B-4999-B033-A7DDE2D1DDEC}" destId="{94A2BA6B-E419-49F9-B363-0BC3F0485D47}" srcOrd="5" destOrd="0" presId="urn:microsoft.com/office/officeart/2005/8/layout/list1"/>
    <dgm:cxn modelId="{C50100B6-C0ED-47AB-B3AB-321715E69BE1}" type="presParOf" srcId="{DDB2EB52-101B-4999-B033-A7DDE2D1DDEC}" destId="{CD891870-8D53-481A-B3BB-45C6EFC901DF}" srcOrd="6" destOrd="0" presId="urn:microsoft.com/office/officeart/2005/8/layout/list1"/>
    <dgm:cxn modelId="{9A092758-3F39-4B66-88F1-85CF40629D30}" type="presParOf" srcId="{DDB2EB52-101B-4999-B033-A7DDE2D1DDEC}" destId="{0BB1CB44-D51C-443C-9215-2170D07BEE23}" srcOrd="7" destOrd="0" presId="urn:microsoft.com/office/officeart/2005/8/layout/list1"/>
    <dgm:cxn modelId="{1A331895-0D65-4A35-B5DE-3822C602AAD3}" type="presParOf" srcId="{DDB2EB52-101B-4999-B033-A7DDE2D1DDEC}" destId="{720AB8A6-FB62-44FE-877D-C7C45FC63F4A}" srcOrd="8" destOrd="0" presId="urn:microsoft.com/office/officeart/2005/8/layout/list1"/>
    <dgm:cxn modelId="{9B683895-2EF3-44DC-B3F6-C7C56469A686}" type="presParOf" srcId="{720AB8A6-FB62-44FE-877D-C7C45FC63F4A}" destId="{DB619778-E653-4412-B52A-C74BD1AB8938}" srcOrd="0" destOrd="0" presId="urn:microsoft.com/office/officeart/2005/8/layout/list1"/>
    <dgm:cxn modelId="{BBEBFFCB-8901-4E98-9C43-3ED95AB4BA8F}" type="presParOf" srcId="{720AB8A6-FB62-44FE-877D-C7C45FC63F4A}" destId="{A40B12B2-C8EB-441D-8751-C32FEA1E16AA}" srcOrd="1" destOrd="0" presId="urn:microsoft.com/office/officeart/2005/8/layout/list1"/>
    <dgm:cxn modelId="{803F6870-F24E-4281-99C9-662E523D819D}" type="presParOf" srcId="{DDB2EB52-101B-4999-B033-A7DDE2D1DDEC}" destId="{9D90D7C1-C740-47CF-9E6E-571656A97F73}" srcOrd="9" destOrd="0" presId="urn:microsoft.com/office/officeart/2005/8/layout/list1"/>
    <dgm:cxn modelId="{492B92D7-3E97-4E42-A4A1-A3084FF9C319}" type="presParOf" srcId="{DDB2EB52-101B-4999-B033-A7DDE2D1DDEC}" destId="{EF98EC81-C000-49E5-A0FB-26308099B269}" srcOrd="10" destOrd="0" presId="urn:microsoft.com/office/officeart/2005/8/layout/list1"/>
    <dgm:cxn modelId="{B3CA3698-3D26-4B28-ACDC-E99724BB6B4E}" type="presParOf" srcId="{DDB2EB52-101B-4999-B033-A7DDE2D1DDEC}" destId="{28B8FC27-9D08-41D1-A083-5157D2EB58F0}" srcOrd="11" destOrd="0" presId="urn:microsoft.com/office/officeart/2005/8/layout/list1"/>
    <dgm:cxn modelId="{37B43752-DDFF-4C09-B0B8-4FFFC533714F}" type="presParOf" srcId="{DDB2EB52-101B-4999-B033-A7DDE2D1DDEC}" destId="{9D6CC220-F705-47A4-A3C4-B71272C458D4}" srcOrd="12" destOrd="0" presId="urn:microsoft.com/office/officeart/2005/8/layout/list1"/>
    <dgm:cxn modelId="{C4AF5BCE-7425-4B10-8DF2-6B244A2D5A38}" type="presParOf" srcId="{9D6CC220-F705-47A4-A3C4-B71272C458D4}" destId="{9348B2F9-B3B9-4A84-9D66-90C302138808}" srcOrd="0" destOrd="0" presId="urn:microsoft.com/office/officeart/2005/8/layout/list1"/>
    <dgm:cxn modelId="{CAC7B90A-92FF-4872-A73B-BBC2E3BBF8A1}" type="presParOf" srcId="{9D6CC220-F705-47A4-A3C4-B71272C458D4}" destId="{611BF447-6CE2-4033-B568-7C6B89297E69}" srcOrd="1" destOrd="0" presId="urn:microsoft.com/office/officeart/2005/8/layout/list1"/>
    <dgm:cxn modelId="{B4844FD8-F728-45D9-BA21-9345348C8EC2}" type="presParOf" srcId="{DDB2EB52-101B-4999-B033-A7DDE2D1DDEC}" destId="{F67C28BC-2884-43B2-9081-E9F3B62C8EE0}" srcOrd="13" destOrd="0" presId="urn:microsoft.com/office/officeart/2005/8/layout/list1"/>
    <dgm:cxn modelId="{952BDA97-DDBA-48C4-894C-89E8BA983AEA}" type="presParOf" srcId="{DDB2EB52-101B-4999-B033-A7DDE2D1DDEC}" destId="{CFB0FDD1-EBA1-4707-9EFB-7074EBC26BE3}" srcOrd="14" destOrd="0" presId="urn:microsoft.com/office/officeart/2005/8/layout/list1"/>
    <dgm:cxn modelId="{0EAFED31-8446-40AC-9C33-E95C8A062E61}" type="presParOf" srcId="{DDB2EB52-101B-4999-B033-A7DDE2D1DDEC}" destId="{D163658B-5363-419F-B2B8-2D09007EC0A8}" srcOrd="15" destOrd="0" presId="urn:microsoft.com/office/officeart/2005/8/layout/list1"/>
    <dgm:cxn modelId="{6670FF90-2449-47F8-B714-BB7387BC9414}" type="presParOf" srcId="{DDB2EB52-101B-4999-B033-A7DDE2D1DDEC}" destId="{72F42FE8-F191-41B6-A0E6-6E4A34B1ABF5}" srcOrd="16" destOrd="0" presId="urn:microsoft.com/office/officeart/2005/8/layout/list1"/>
    <dgm:cxn modelId="{F1E27EAF-BEE2-47FE-9B6A-0BB2DB53B020}" type="presParOf" srcId="{72F42FE8-F191-41B6-A0E6-6E4A34B1ABF5}" destId="{F5B1AF52-1DA2-4208-9A97-67D24BE697E3}" srcOrd="0" destOrd="0" presId="urn:microsoft.com/office/officeart/2005/8/layout/list1"/>
    <dgm:cxn modelId="{0AF96840-904F-425A-9438-BDAC9AEA63A7}" type="presParOf" srcId="{72F42FE8-F191-41B6-A0E6-6E4A34B1ABF5}" destId="{F5F1B8F7-160C-414A-A13C-88E67C240B0F}" srcOrd="1" destOrd="0" presId="urn:microsoft.com/office/officeart/2005/8/layout/list1"/>
    <dgm:cxn modelId="{4640550D-FC11-4E01-9316-A5D0408E7630}" type="presParOf" srcId="{DDB2EB52-101B-4999-B033-A7DDE2D1DDEC}" destId="{59C61E84-B55C-4E0B-95BC-02530C999863}" srcOrd="17" destOrd="0" presId="urn:microsoft.com/office/officeart/2005/8/layout/list1"/>
    <dgm:cxn modelId="{091AEAAC-8B15-420D-97F8-6DB252B2E0CE}" type="presParOf" srcId="{DDB2EB52-101B-4999-B033-A7DDE2D1DDEC}" destId="{4A55EDAB-AA07-4970-8F6C-40E767E3F9CE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19C89F2-59ED-49B3-9321-BBEB63C4AC6C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0375BA84-7BDB-4C27-9848-2ACA53AEB93D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реабилитационной развивающей среды общения </a:t>
          </a:r>
          <a:endParaRPr lang="ru-RU" sz="1600" b="1" dirty="0">
            <a:solidFill>
              <a:schemeClr val="tx1"/>
            </a:solidFill>
          </a:endParaRPr>
        </a:p>
      </dgm:t>
    </dgm:pt>
    <dgm:pt modelId="{5A8A0D66-3EAC-4CFD-B150-F92A8394B1CF}" type="parTrans" cxnId="{738D9B75-389D-4326-A6B0-7729ADC87C12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F7353862-49B3-4C7D-9BE2-3AB55140B330}" type="sibTrans" cxnId="{738D9B75-389D-4326-A6B0-7729ADC87C12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60C3A279-3820-4A61-8BA1-EDA2DEA57CA2}">
      <dgm:prSet phldrT="[Текст]" custT="1"/>
      <dgm:spPr/>
      <dgm:t>
        <a:bodyPr/>
        <a:lstStyle/>
        <a:p>
          <a:r>
            <a:rPr lang="ru-RU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Предоставление психолого-педагогической помощи</a:t>
          </a:r>
          <a:endParaRPr lang="ru-RU" sz="1600" b="1" dirty="0">
            <a:solidFill>
              <a:schemeClr val="tx1"/>
            </a:solidFill>
          </a:endParaRPr>
        </a:p>
      </dgm:t>
    </dgm:pt>
    <dgm:pt modelId="{B48C345F-C10D-4C16-B818-C7F6B176263A}" type="parTrans" cxnId="{DE9D38D2-B0F7-4A50-9563-D7987221A570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C26F204B-0059-4399-B8F8-BB3847B9E57B}" type="sibTrans" cxnId="{DE9D38D2-B0F7-4A50-9563-D7987221A570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ED5988CB-1A4C-4A79-BAE4-DE7163073D11}">
      <dgm:prSet phldrT="[Текст]" custT="1"/>
      <dgm:spPr/>
      <dgm:t>
        <a:bodyPr/>
        <a:lstStyle/>
        <a:p>
          <a:r>
            <a:rPr lang="ru-RU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совместных мероприятий</a:t>
          </a:r>
          <a:endParaRPr lang="ru-RU" sz="1600" b="1" dirty="0">
            <a:solidFill>
              <a:schemeClr val="tx1"/>
            </a:solidFill>
          </a:endParaRPr>
        </a:p>
      </dgm:t>
    </dgm:pt>
    <dgm:pt modelId="{43744658-7ED0-45A3-BFEC-9F19AB84EDBD}" type="parTrans" cxnId="{59A9D32A-CA2B-43B0-A3D0-B1E508DD4DC2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40F1388D-EAA1-4CE4-A4C5-5AC751698A7A}" type="sibTrans" cxnId="{59A9D32A-CA2B-43B0-A3D0-B1E508DD4DC2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FDFD7326-232B-418F-A588-AD7170C51907}">
      <dgm:prSet phldrT="[Текст]" custT="1"/>
      <dgm:spPr/>
      <dgm:t>
        <a:bodyPr/>
        <a:lstStyle/>
        <a:p>
          <a:r>
            <a:rPr lang="ru-RU" sz="1600" b="1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семейного досуга</a:t>
          </a:r>
          <a:endParaRPr lang="ru-RU" sz="1600" b="1" dirty="0">
            <a:solidFill>
              <a:schemeClr val="tx1"/>
            </a:solidFill>
          </a:endParaRPr>
        </a:p>
      </dgm:t>
    </dgm:pt>
    <dgm:pt modelId="{8ABA82C4-3F62-41EA-8BCA-74D17AE49F4A}" type="parTrans" cxnId="{AC577973-9393-47F8-B9B8-8C820F987406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1E2968B8-979B-4B48-819D-F1B4C4E769FE}" type="sibTrans" cxnId="{AC577973-9393-47F8-B9B8-8C820F987406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E8C2B99C-B332-4EF5-8EB9-6D4B2DE13EBA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социального пространства в семьях с позитивным отношением к активной общественной и социальной деятельности</a:t>
          </a:r>
          <a:endParaRPr lang="ru-RU" sz="1600" b="1" dirty="0">
            <a:solidFill>
              <a:schemeClr val="tx1"/>
            </a:solidFill>
          </a:endParaRPr>
        </a:p>
      </dgm:t>
    </dgm:pt>
    <dgm:pt modelId="{8CA6EC8B-D714-4687-83A6-CCB4AA49A7F4}" type="parTrans" cxnId="{D706567C-9437-4ACF-AEC0-50DE507C6B89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DB3407BD-A4A2-4D63-ADF9-07CDB6E925A2}" type="sibTrans" cxnId="{D706567C-9437-4ACF-AEC0-50DE507C6B89}">
      <dgm:prSet/>
      <dgm:spPr/>
      <dgm:t>
        <a:bodyPr/>
        <a:lstStyle/>
        <a:p>
          <a:endParaRPr lang="ru-RU" sz="1800" b="1">
            <a:solidFill>
              <a:schemeClr val="tx1"/>
            </a:solidFill>
          </a:endParaRPr>
        </a:p>
      </dgm:t>
    </dgm:pt>
    <dgm:pt modelId="{12DD6D0E-AA4D-4B5E-91DA-E981525EED85}" type="pres">
      <dgm:prSet presAssocID="{F19C89F2-59ED-49B3-9321-BBEB63C4AC6C}" presName="Name0" presStyleCnt="0">
        <dgm:presLayoutVars>
          <dgm:chMax val="7"/>
          <dgm:chPref val="7"/>
          <dgm:dir/>
        </dgm:presLayoutVars>
      </dgm:prSet>
      <dgm:spPr/>
    </dgm:pt>
    <dgm:pt modelId="{AB12DD82-082B-4FD7-A381-26EFF9736A46}" type="pres">
      <dgm:prSet presAssocID="{F19C89F2-59ED-49B3-9321-BBEB63C4AC6C}" presName="Name1" presStyleCnt="0"/>
      <dgm:spPr/>
    </dgm:pt>
    <dgm:pt modelId="{6E82D1DB-C2D5-4863-B3FA-3BA6BA9702BD}" type="pres">
      <dgm:prSet presAssocID="{F19C89F2-59ED-49B3-9321-BBEB63C4AC6C}" presName="cycle" presStyleCnt="0"/>
      <dgm:spPr/>
    </dgm:pt>
    <dgm:pt modelId="{BB33C228-4965-471E-9EF1-528FAB87E339}" type="pres">
      <dgm:prSet presAssocID="{F19C89F2-59ED-49B3-9321-BBEB63C4AC6C}" presName="srcNode" presStyleLbl="node1" presStyleIdx="0" presStyleCnt="5"/>
      <dgm:spPr/>
    </dgm:pt>
    <dgm:pt modelId="{D543375C-3026-46F3-AF74-E766F54B6FD7}" type="pres">
      <dgm:prSet presAssocID="{F19C89F2-59ED-49B3-9321-BBEB63C4AC6C}" presName="conn" presStyleLbl="parChTrans1D2" presStyleIdx="0" presStyleCnt="1"/>
      <dgm:spPr/>
    </dgm:pt>
    <dgm:pt modelId="{98399B84-3E5A-418B-ACD2-C1B50BB364AC}" type="pres">
      <dgm:prSet presAssocID="{F19C89F2-59ED-49B3-9321-BBEB63C4AC6C}" presName="extraNode" presStyleLbl="node1" presStyleIdx="0" presStyleCnt="5"/>
      <dgm:spPr/>
    </dgm:pt>
    <dgm:pt modelId="{ABA59AFA-E939-4ADC-A206-0D82ACD4844B}" type="pres">
      <dgm:prSet presAssocID="{F19C89F2-59ED-49B3-9321-BBEB63C4AC6C}" presName="dstNode" presStyleLbl="node1" presStyleIdx="0" presStyleCnt="5"/>
      <dgm:spPr/>
    </dgm:pt>
    <dgm:pt modelId="{E7E96711-2719-419F-959C-849B6DFC7F71}" type="pres">
      <dgm:prSet presAssocID="{0375BA84-7BDB-4C27-9848-2ACA53AEB93D}" presName="text_1" presStyleLbl="node1" presStyleIdx="0" presStyleCnt="5">
        <dgm:presLayoutVars>
          <dgm:bulletEnabled val="1"/>
        </dgm:presLayoutVars>
      </dgm:prSet>
      <dgm:spPr/>
    </dgm:pt>
    <dgm:pt modelId="{3B9CE3A9-A1ED-444E-B6A3-4F43F08EC07A}" type="pres">
      <dgm:prSet presAssocID="{0375BA84-7BDB-4C27-9848-2ACA53AEB93D}" presName="accent_1" presStyleCnt="0"/>
      <dgm:spPr/>
    </dgm:pt>
    <dgm:pt modelId="{EC0F80F8-D1B4-4381-B487-B65A61DA3CC8}" type="pres">
      <dgm:prSet presAssocID="{0375BA84-7BDB-4C27-9848-2ACA53AEB93D}" presName="accentRepeatNode" presStyleLbl="solidFgAcc1" presStyleIdx="0" presStyleCnt="5"/>
      <dgm:spPr/>
    </dgm:pt>
    <dgm:pt modelId="{A106198D-168D-4064-BD17-062D5FF47CF8}" type="pres">
      <dgm:prSet presAssocID="{60C3A279-3820-4A61-8BA1-EDA2DEA57CA2}" presName="text_2" presStyleLbl="node1" presStyleIdx="1" presStyleCnt="5">
        <dgm:presLayoutVars>
          <dgm:bulletEnabled val="1"/>
        </dgm:presLayoutVars>
      </dgm:prSet>
      <dgm:spPr/>
    </dgm:pt>
    <dgm:pt modelId="{4F9A5F50-CD05-42E6-81DA-DEECC1690EA4}" type="pres">
      <dgm:prSet presAssocID="{60C3A279-3820-4A61-8BA1-EDA2DEA57CA2}" presName="accent_2" presStyleCnt="0"/>
      <dgm:spPr/>
    </dgm:pt>
    <dgm:pt modelId="{55C4E7BA-2FF1-461D-AA25-6B916857D3E5}" type="pres">
      <dgm:prSet presAssocID="{60C3A279-3820-4A61-8BA1-EDA2DEA57CA2}" presName="accentRepeatNode" presStyleLbl="solidFgAcc1" presStyleIdx="1" presStyleCnt="5"/>
      <dgm:spPr/>
    </dgm:pt>
    <dgm:pt modelId="{1077F073-5445-4305-9254-AC09D6C9F2FD}" type="pres">
      <dgm:prSet presAssocID="{ED5988CB-1A4C-4A79-BAE4-DE7163073D11}" presName="text_3" presStyleLbl="node1" presStyleIdx="2" presStyleCnt="5">
        <dgm:presLayoutVars>
          <dgm:bulletEnabled val="1"/>
        </dgm:presLayoutVars>
      </dgm:prSet>
      <dgm:spPr/>
    </dgm:pt>
    <dgm:pt modelId="{4DBA7FCC-CBF3-4606-B80F-8F7E322933A5}" type="pres">
      <dgm:prSet presAssocID="{ED5988CB-1A4C-4A79-BAE4-DE7163073D11}" presName="accent_3" presStyleCnt="0"/>
      <dgm:spPr/>
    </dgm:pt>
    <dgm:pt modelId="{36C77F80-0483-4091-B8A7-4C1D5F62ACCF}" type="pres">
      <dgm:prSet presAssocID="{ED5988CB-1A4C-4A79-BAE4-DE7163073D11}" presName="accentRepeatNode" presStyleLbl="solidFgAcc1" presStyleIdx="2" presStyleCnt="5"/>
      <dgm:spPr/>
    </dgm:pt>
    <dgm:pt modelId="{8FDD4DE8-1693-455A-9602-383A99B48380}" type="pres">
      <dgm:prSet presAssocID="{FDFD7326-232B-418F-A588-AD7170C51907}" presName="text_4" presStyleLbl="node1" presStyleIdx="3" presStyleCnt="5">
        <dgm:presLayoutVars>
          <dgm:bulletEnabled val="1"/>
        </dgm:presLayoutVars>
      </dgm:prSet>
      <dgm:spPr/>
    </dgm:pt>
    <dgm:pt modelId="{BB81BCCC-2D12-4646-8592-5D533D04DF9B}" type="pres">
      <dgm:prSet presAssocID="{FDFD7326-232B-418F-A588-AD7170C51907}" presName="accent_4" presStyleCnt="0"/>
      <dgm:spPr/>
    </dgm:pt>
    <dgm:pt modelId="{A5DE84B7-9F64-4B83-9486-2B3A1736E633}" type="pres">
      <dgm:prSet presAssocID="{FDFD7326-232B-418F-A588-AD7170C51907}" presName="accentRepeatNode" presStyleLbl="solidFgAcc1" presStyleIdx="3" presStyleCnt="5"/>
      <dgm:spPr/>
    </dgm:pt>
    <dgm:pt modelId="{AE84156E-3CEF-4E25-8350-FAD06426177B}" type="pres">
      <dgm:prSet presAssocID="{E8C2B99C-B332-4EF5-8EB9-6D4B2DE13EBA}" presName="text_5" presStyleLbl="node1" presStyleIdx="4" presStyleCnt="5">
        <dgm:presLayoutVars>
          <dgm:bulletEnabled val="1"/>
        </dgm:presLayoutVars>
      </dgm:prSet>
      <dgm:spPr/>
    </dgm:pt>
    <dgm:pt modelId="{A9D41F91-F72E-4426-B887-433FA04CCCCD}" type="pres">
      <dgm:prSet presAssocID="{E8C2B99C-B332-4EF5-8EB9-6D4B2DE13EBA}" presName="accent_5" presStyleCnt="0"/>
      <dgm:spPr/>
    </dgm:pt>
    <dgm:pt modelId="{6C75A8B9-4103-4B6B-B43C-0CCC0AD494B9}" type="pres">
      <dgm:prSet presAssocID="{E8C2B99C-B332-4EF5-8EB9-6D4B2DE13EBA}" presName="accentRepeatNode" presStyleLbl="solidFgAcc1" presStyleIdx="4" presStyleCnt="5"/>
      <dgm:spPr/>
    </dgm:pt>
  </dgm:ptLst>
  <dgm:cxnLst>
    <dgm:cxn modelId="{59A9D32A-CA2B-43B0-A3D0-B1E508DD4DC2}" srcId="{F19C89F2-59ED-49B3-9321-BBEB63C4AC6C}" destId="{ED5988CB-1A4C-4A79-BAE4-DE7163073D11}" srcOrd="2" destOrd="0" parTransId="{43744658-7ED0-45A3-BFEC-9F19AB84EDBD}" sibTransId="{40F1388D-EAA1-4CE4-A4C5-5AC751698A7A}"/>
    <dgm:cxn modelId="{5706153D-474C-4699-8AB5-C5AAAC1EE81E}" type="presOf" srcId="{E8C2B99C-B332-4EF5-8EB9-6D4B2DE13EBA}" destId="{AE84156E-3CEF-4E25-8350-FAD06426177B}" srcOrd="0" destOrd="0" presId="urn:microsoft.com/office/officeart/2008/layout/VerticalCurvedList"/>
    <dgm:cxn modelId="{F51F284D-6A66-4A5F-81E6-76782DF057D1}" type="presOf" srcId="{60C3A279-3820-4A61-8BA1-EDA2DEA57CA2}" destId="{A106198D-168D-4064-BD17-062D5FF47CF8}" srcOrd="0" destOrd="0" presId="urn:microsoft.com/office/officeart/2008/layout/VerticalCurvedList"/>
    <dgm:cxn modelId="{AC577973-9393-47F8-B9B8-8C820F987406}" srcId="{F19C89F2-59ED-49B3-9321-BBEB63C4AC6C}" destId="{FDFD7326-232B-418F-A588-AD7170C51907}" srcOrd="3" destOrd="0" parTransId="{8ABA82C4-3F62-41EA-8BCA-74D17AE49F4A}" sibTransId="{1E2968B8-979B-4B48-819D-F1B4C4E769FE}"/>
    <dgm:cxn modelId="{738D9B75-389D-4326-A6B0-7729ADC87C12}" srcId="{F19C89F2-59ED-49B3-9321-BBEB63C4AC6C}" destId="{0375BA84-7BDB-4C27-9848-2ACA53AEB93D}" srcOrd="0" destOrd="0" parTransId="{5A8A0D66-3EAC-4CFD-B150-F92A8394B1CF}" sibTransId="{F7353862-49B3-4C7D-9BE2-3AB55140B330}"/>
    <dgm:cxn modelId="{D706567C-9437-4ACF-AEC0-50DE507C6B89}" srcId="{F19C89F2-59ED-49B3-9321-BBEB63C4AC6C}" destId="{E8C2B99C-B332-4EF5-8EB9-6D4B2DE13EBA}" srcOrd="4" destOrd="0" parTransId="{8CA6EC8B-D714-4687-83A6-CCB4AA49A7F4}" sibTransId="{DB3407BD-A4A2-4D63-ADF9-07CDB6E925A2}"/>
    <dgm:cxn modelId="{7EB25D89-F590-405E-8F05-CDBD300507A9}" type="presOf" srcId="{ED5988CB-1A4C-4A79-BAE4-DE7163073D11}" destId="{1077F073-5445-4305-9254-AC09D6C9F2FD}" srcOrd="0" destOrd="0" presId="urn:microsoft.com/office/officeart/2008/layout/VerticalCurvedList"/>
    <dgm:cxn modelId="{AB897BB5-5783-4182-BAD0-627141214D62}" type="presOf" srcId="{F19C89F2-59ED-49B3-9321-BBEB63C4AC6C}" destId="{12DD6D0E-AA4D-4B5E-91DA-E981525EED85}" srcOrd="0" destOrd="0" presId="urn:microsoft.com/office/officeart/2008/layout/VerticalCurvedList"/>
    <dgm:cxn modelId="{321AE6D0-2209-4614-BB15-2EF7A04B1FB2}" type="presOf" srcId="{F7353862-49B3-4C7D-9BE2-3AB55140B330}" destId="{D543375C-3026-46F3-AF74-E766F54B6FD7}" srcOrd="0" destOrd="0" presId="urn:microsoft.com/office/officeart/2008/layout/VerticalCurvedList"/>
    <dgm:cxn modelId="{DE9D38D2-B0F7-4A50-9563-D7987221A570}" srcId="{F19C89F2-59ED-49B3-9321-BBEB63C4AC6C}" destId="{60C3A279-3820-4A61-8BA1-EDA2DEA57CA2}" srcOrd="1" destOrd="0" parTransId="{B48C345F-C10D-4C16-B818-C7F6B176263A}" sibTransId="{C26F204B-0059-4399-B8F8-BB3847B9E57B}"/>
    <dgm:cxn modelId="{0DD817E4-742A-4B13-AE6D-DE8734CE8641}" type="presOf" srcId="{0375BA84-7BDB-4C27-9848-2ACA53AEB93D}" destId="{E7E96711-2719-419F-959C-849B6DFC7F71}" srcOrd="0" destOrd="0" presId="urn:microsoft.com/office/officeart/2008/layout/VerticalCurvedList"/>
    <dgm:cxn modelId="{8B17A0F2-47C0-41CC-848C-39C9E3199B3C}" type="presOf" srcId="{FDFD7326-232B-418F-A588-AD7170C51907}" destId="{8FDD4DE8-1693-455A-9602-383A99B48380}" srcOrd="0" destOrd="0" presId="urn:microsoft.com/office/officeart/2008/layout/VerticalCurvedList"/>
    <dgm:cxn modelId="{AD02B5D5-D595-42EA-A6A7-DA3D1F94DDCD}" type="presParOf" srcId="{12DD6D0E-AA4D-4B5E-91DA-E981525EED85}" destId="{AB12DD82-082B-4FD7-A381-26EFF9736A46}" srcOrd="0" destOrd="0" presId="urn:microsoft.com/office/officeart/2008/layout/VerticalCurvedList"/>
    <dgm:cxn modelId="{9A913884-D8E5-4624-9EFE-7D40CC8D993D}" type="presParOf" srcId="{AB12DD82-082B-4FD7-A381-26EFF9736A46}" destId="{6E82D1DB-C2D5-4863-B3FA-3BA6BA9702BD}" srcOrd="0" destOrd="0" presId="urn:microsoft.com/office/officeart/2008/layout/VerticalCurvedList"/>
    <dgm:cxn modelId="{B6A0D9CE-651C-4BFE-94AB-155C914F16B5}" type="presParOf" srcId="{6E82D1DB-C2D5-4863-B3FA-3BA6BA9702BD}" destId="{BB33C228-4965-471E-9EF1-528FAB87E339}" srcOrd="0" destOrd="0" presId="urn:microsoft.com/office/officeart/2008/layout/VerticalCurvedList"/>
    <dgm:cxn modelId="{D1BBABB7-CABC-4227-A510-8DEE8D7CA9ED}" type="presParOf" srcId="{6E82D1DB-C2D5-4863-B3FA-3BA6BA9702BD}" destId="{D543375C-3026-46F3-AF74-E766F54B6FD7}" srcOrd="1" destOrd="0" presId="urn:microsoft.com/office/officeart/2008/layout/VerticalCurvedList"/>
    <dgm:cxn modelId="{58FD0B56-054A-4E20-A373-996DF74943D3}" type="presParOf" srcId="{6E82D1DB-C2D5-4863-B3FA-3BA6BA9702BD}" destId="{98399B84-3E5A-418B-ACD2-C1B50BB364AC}" srcOrd="2" destOrd="0" presId="urn:microsoft.com/office/officeart/2008/layout/VerticalCurvedList"/>
    <dgm:cxn modelId="{587EF25A-9716-4663-82C9-8AB3F9784093}" type="presParOf" srcId="{6E82D1DB-C2D5-4863-B3FA-3BA6BA9702BD}" destId="{ABA59AFA-E939-4ADC-A206-0D82ACD4844B}" srcOrd="3" destOrd="0" presId="urn:microsoft.com/office/officeart/2008/layout/VerticalCurvedList"/>
    <dgm:cxn modelId="{EB26FBBD-A085-41E6-BD21-23A3CC9D0218}" type="presParOf" srcId="{AB12DD82-082B-4FD7-A381-26EFF9736A46}" destId="{E7E96711-2719-419F-959C-849B6DFC7F71}" srcOrd="1" destOrd="0" presId="urn:microsoft.com/office/officeart/2008/layout/VerticalCurvedList"/>
    <dgm:cxn modelId="{57F2398C-8106-44FB-BAFA-8C74A133325D}" type="presParOf" srcId="{AB12DD82-082B-4FD7-A381-26EFF9736A46}" destId="{3B9CE3A9-A1ED-444E-B6A3-4F43F08EC07A}" srcOrd="2" destOrd="0" presId="urn:microsoft.com/office/officeart/2008/layout/VerticalCurvedList"/>
    <dgm:cxn modelId="{B844E237-C0B6-4F76-BACE-E73AE757AC57}" type="presParOf" srcId="{3B9CE3A9-A1ED-444E-B6A3-4F43F08EC07A}" destId="{EC0F80F8-D1B4-4381-B487-B65A61DA3CC8}" srcOrd="0" destOrd="0" presId="urn:microsoft.com/office/officeart/2008/layout/VerticalCurvedList"/>
    <dgm:cxn modelId="{E8B9D963-26E7-4A0B-B524-CBC21487FB0E}" type="presParOf" srcId="{AB12DD82-082B-4FD7-A381-26EFF9736A46}" destId="{A106198D-168D-4064-BD17-062D5FF47CF8}" srcOrd="3" destOrd="0" presId="urn:microsoft.com/office/officeart/2008/layout/VerticalCurvedList"/>
    <dgm:cxn modelId="{2118EE84-E522-4A99-BE9E-CAF450C2C252}" type="presParOf" srcId="{AB12DD82-082B-4FD7-A381-26EFF9736A46}" destId="{4F9A5F50-CD05-42E6-81DA-DEECC1690EA4}" srcOrd="4" destOrd="0" presId="urn:microsoft.com/office/officeart/2008/layout/VerticalCurvedList"/>
    <dgm:cxn modelId="{7B3CDC04-373B-44C9-8625-50C9AD9E1776}" type="presParOf" srcId="{4F9A5F50-CD05-42E6-81DA-DEECC1690EA4}" destId="{55C4E7BA-2FF1-461D-AA25-6B916857D3E5}" srcOrd="0" destOrd="0" presId="urn:microsoft.com/office/officeart/2008/layout/VerticalCurvedList"/>
    <dgm:cxn modelId="{3A318F89-344D-400B-B791-0268DF5EF52B}" type="presParOf" srcId="{AB12DD82-082B-4FD7-A381-26EFF9736A46}" destId="{1077F073-5445-4305-9254-AC09D6C9F2FD}" srcOrd="5" destOrd="0" presId="urn:microsoft.com/office/officeart/2008/layout/VerticalCurvedList"/>
    <dgm:cxn modelId="{0A52B9AE-DD6F-45C0-AE19-F1CEA055E0AA}" type="presParOf" srcId="{AB12DD82-082B-4FD7-A381-26EFF9736A46}" destId="{4DBA7FCC-CBF3-4606-B80F-8F7E322933A5}" srcOrd="6" destOrd="0" presId="urn:microsoft.com/office/officeart/2008/layout/VerticalCurvedList"/>
    <dgm:cxn modelId="{75A67FC4-0F38-44BA-95AA-BDFBC946D1D6}" type="presParOf" srcId="{4DBA7FCC-CBF3-4606-B80F-8F7E322933A5}" destId="{36C77F80-0483-4091-B8A7-4C1D5F62ACCF}" srcOrd="0" destOrd="0" presId="urn:microsoft.com/office/officeart/2008/layout/VerticalCurvedList"/>
    <dgm:cxn modelId="{529ADB79-21A0-46B0-AE54-F0E5278B8C74}" type="presParOf" srcId="{AB12DD82-082B-4FD7-A381-26EFF9736A46}" destId="{8FDD4DE8-1693-455A-9602-383A99B48380}" srcOrd="7" destOrd="0" presId="urn:microsoft.com/office/officeart/2008/layout/VerticalCurvedList"/>
    <dgm:cxn modelId="{543B8992-0EF2-4648-84F2-C210A369D6F0}" type="presParOf" srcId="{AB12DD82-082B-4FD7-A381-26EFF9736A46}" destId="{BB81BCCC-2D12-4646-8592-5D533D04DF9B}" srcOrd="8" destOrd="0" presId="urn:microsoft.com/office/officeart/2008/layout/VerticalCurvedList"/>
    <dgm:cxn modelId="{77532A6E-C89A-4A5A-885E-456B46B4AC1B}" type="presParOf" srcId="{BB81BCCC-2D12-4646-8592-5D533D04DF9B}" destId="{A5DE84B7-9F64-4B83-9486-2B3A1736E633}" srcOrd="0" destOrd="0" presId="urn:microsoft.com/office/officeart/2008/layout/VerticalCurvedList"/>
    <dgm:cxn modelId="{D04B0021-26A1-4846-A141-650808592F0E}" type="presParOf" srcId="{AB12DD82-082B-4FD7-A381-26EFF9736A46}" destId="{AE84156E-3CEF-4E25-8350-FAD06426177B}" srcOrd="9" destOrd="0" presId="urn:microsoft.com/office/officeart/2008/layout/VerticalCurvedList"/>
    <dgm:cxn modelId="{D363D679-BCA6-4B74-8352-1124F362F418}" type="presParOf" srcId="{AB12DD82-082B-4FD7-A381-26EFF9736A46}" destId="{A9D41F91-F72E-4426-B887-433FA04CCCCD}" srcOrd="10" destOrd="0" presId="urn:microsoft.com/office/officeart/2008/layout/VerticalCurvedList"/>
    <dgm:cxn modelId="{1E562878-128C-4580-A43D-E90B0EF75DA4}" type="presParOf" srcId="{A9D41F91-F72E-4426-B887-433FA04CCCCD}" destId="{6C75A8B9-4103-4B6B-B43C-0CCC0AD494B9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FE6D03C7-147E-43F5-8A54-2940A277A1A8}" type="doc">
      <dgm:prSet loTypeId="urn:microsoft.com/office/officeart/2008/layout/LinedList" loCatId="list" qsTypeId="urn:microsoft.com/office/officeart/2005/8/quickstyle/simple1" qsCatId="simple" csTypeId="urn:microsoft.com/office/officeart/2005/8/colors/accent2_4" csCatId="accent2" phldr="1"/>
      <dgm:spPr/>
      <dgm:t>
        <a:bodyPr/>
        <a:lstStyle/>
        <a:p>
          <a:endParaRPr lang="ru-RU"/>
        </a:p>
      </dgm:t>
    </dgm:pt>
    <dgm:pt modelId="{EED1880E-6DF6-42E4-AB7F-D1226E2F3938}">
      <dgm:prSet phldrT="[Текст]" custT="1"/>
      <dgm:spPr/>
      <dgm:t>
        <a:bodyPr/>
        <a:lstStyle/>
        <a:p>
          <a:r>
            <a:rPr lang="ru-RU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Арт-терапевтические занятия</a:t>
          </a:r>
          <a:endParaRPr lang="ru-RU" sz="2000" dirty="0"/>
        </a:p>
      </dgm:t>
    </dgm:pt>
    <dgm:pt modelId="{A821E66D-17D4-437D-B858-FD43D9099384}" type="parTrans" cxnId="{98C67E29-CB84-4E97-9FAC-3222F50D5B3F}">
      <dgm:prSet/>
      <dgm:spPr/>
      <dgm:t>
        <a:bodyPr/>
        <a:lstStyle/>
        <a:p>
          <a:endParaRPr lang="ru-RU" sz="2000"/>
        </a:p>
      </dgm:t>
    </dgm:pt>
    <dgm:pt modelId="{C2378267-204E-4C55-8186-2176392D4518}" type="sibTrans" cxnId="{98C67E29-CB84-4E97-9FAC-3222F50D5B3F}">
      <dgm:prSet/>
      <dgm:spPr/>
      <dgm:t>
        <a:bodyPr/>
        <a:lstStyle/>
        <a:p>
          <a:endParaRPr lang="ru-RU" sz="2000"/>
        </a:p>
      </dgm:t>
    </dgm:pt>
    <dgm:pt modelId="{B26234EB-7AAC-4607-A042-7B91AC233A3A}">
      <dgm:prSet phldrT="[Текст]" custT="1"/>
      <dgm:spPr/>
      <dgm:t>
        <a:bodyPr/>
        <a:lstStyle/>
        <a:p>
          <a:r>
            <a:rPr lang="ru-RU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Психологические и ролевые игры</a:t>
          </a:r>
          <a:endParaRPr lang="ru-RU" sz="2000" dirty="0"/>
        </a:p>
      </dgm:t>
    </dgm:pt>
    <dgm:pt modelId="{361DD68E-47A7-40FE-8345-1E40B8EA9F82}" type="parTrans" cxnId="{74F96598-35D5-4479-ABFD-A81434C62D72}">
      <dgm:prSet/>
      <dgm:spPr/>
      <dgm:t>
        <a:bodyPr/>
        <a:lstStyle/>
        <a:p>
          <a:endParaRPr lang="ru-RU" sz="2000"/>
        </a:p>
      </dgm:t>
    </dgm:pt>
    <dgm:pt modelId="{D9D72A9F-76FF-4E41-88D9-B8776DE99B63}" type="sibTrans" cxnId="{74F96598-35D5-4479-ABFD-A81434C62D72}">
      <dgm:prSet/>
      <dgm:spPr/>
      <dgm:t>
        <a:bodyPr/>
        <a:lstStyle/>
        <a:p>
          <a:endParaRPr lang="ru-RU" sz="2000"/>
        </a:p>
      </dgm:t>
    </dgm:pt>
    <dgm:pt modelId="{86D3F695-2DBA-49BE-9B12-0ADC885989A7}">
      <dgm:prSet phldrT="[Текст]" custT="1"/>
      <dgm:spPr/>
      <dgm:t>
        <a:bodyPr/>
        <a:lstStyle/>
        <a:p>
          <a:r>
            <a:rPr lang="ru-RU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Интерактив для семей</a:t>
          </a:r>
          <a:endParaRPr lang="ru-RU" sz="2000" dirty="0"/>
        </a:p>
      </dgm:t>
    </dgm:pt>
    <dgm:pt modelId="{97B4C320-B7B5-4C0D-9745-7A2E0D24AB4D}" type="parTrans" cxnId="{AC95587A-C630-440A-9BA8-C88FB76942E1}">
      <dgm:prSet/>
      <dgm:spPr/>
      <dgm:t>
        <a:bodyPr/>
        <a:lstStyle/>
        <a:p>
          <a:endParaRPr lang="ru-RU" sz="2000"/>
        </a:p>
      </dgm:t>
    </dgm:pt>
    <dgm:pt modelId="{F1F9629A-C6F2-4294-8DF6-BD8224A70534}" type="sibTrans" cxnId="{AC95587A-C630-440A-9BA8-C88FB76942E1}">
      <dgm:prSet/>
      <dgm:spPr/>
      <dgm:t>
        <a:bodyPr/>
        <a:lstStyle/>
        <a:p>
          <a:endParaRPr lang="ru-RU" sz="2000"/>
        </a:p>
      </dgm:t>
    </dgm:pt>
    <dgm:pt modelId="{7A685C38-C15A-4124-8739-FA54D3862A0C}">
      <dgm:prSet phldrT="[Текст]" custT="1"/>
      <dgm:spPr/>
      <dgm:t>
        <a:bodyPr/>
        <a:lstStyle/>
        <a:p>
          <a:r>
            <a:rPr lang="ru-RU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Социально-психологические тренинги</a:t>
          </a:r>
          <a:endParaRPr lang="ru-RU" sz="2000" dirty="0"/>
        </a:p>
      </dgm:t>
    </dgm:pt>
    <dgm:pt modelId="{402795DF-5785-4F95-817E-384300BB9393}" type="parTrans" cxnId="{10876E1C-4136-469D-A652-A1724E882A54}">
      <dgm:prSet/>
      <dgm:spPr/>
      <dgm:t>
        <a:bodyPr/>
        <a:lstStyle/>
        <a:p>
          <a:endParaRPr lang="ru-RU" sz="2000"/>
        </a:p>
      </dgm:t>
    </dgm:pt>
    <dgm:pt modelId="{8AE42D60-2A4C-4D14-9F1E-570A0770E6EF}" type="sibTrans" cxnId="{10876E1C-4136-469D-A652-A1724E882A54}">
      <dgm:prSet/>
      <dgm:spPr/>
      <dgm:t>
        <a:bodyPr/>
        <a:lstStyle/>
        <a:p>
          <a:endParaRPr lang="ru-RU" sz="2000"/>
        </a:p>
      </dgm:t>
    </dgm:pt>
    <dgm:pt modelId="{0931E980-FB53-439A-878E-871113599411}">
      <dgm:prSet phldrT="[Текст]" custT="1"/>
      <dgm:spPr/>
      <dgm:t>
        <a:bodyPr/>
        <a:lstStyle/>
        <a:p>
          <a:r>
            <a:rPr lang="ru-RU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Консультации по мерам социальной поддержки, </a:t>
          </a:r>
          <a:endParaRPr lang="ru-RU" sz="2000" dirty="0"/>
        </a:p>
      </dgm:t>
    </dgm:pt>
    <dgm:pt modelId="{A711F124-BCF0-4F39-A4ED-831ED194CDFC}" type="parTrans" cxnId="{F1F80A43-F85F-4D81-A263-80FB406E6F00}">
      <dgm:prSet/>
      <dgm:spPr/>
      <dgm:t>
        <a:bodyPr/>
        <a:lstStyle/>
        <a:p>
          <a:endParaRPr lang="ru-RU" sz="2000"/>
        </a:p>
      </dgm:t>
    </dgm:pt>
    <dgm:pt modelId="{CC5601A7-F13C-4EE5-ABE8-F2BDB1BA26C9}" type="sibTrans" cxnId="{F1F80A43-F85F-4D81-A263-80FB406E6F00}">
      <dgm:prSet/>
      <dgm:spPr/>
      <dgm:t>
        <a:bodyPr/>
        <a:lstStyle/>
        <a:p>
          <a:endParaRPr lang="ru-RU" sz="2000"/>
        </a:p>
      </dgm:t>
    </dgm:pt>
    <dgm:pt modelId="{432D6702-77D2-4096-B3E5-4ECA79AF5877}">
      <dgm:prSet phldrT="[Текст]" custT="1"/>
      <dgm:spPr/>
      <dgm:t>
        <a:bodyPr/>
        <a:lstStyle/>
        <a:p>
          <a:r>
            <a:rPr lang="ru-RU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Лекции спикеров в различных направлениях</a:t>
          </a:r>
          <a:endParaRPr lang="ru-RU" sz="2000" dirty="0"/>
        </a:p>
      </dgm:t>
    </dgm:pt>
    <dgm:pt modelId="{A2F35410-8E76-428E-BD92-1EEDBF5C5699}" type="parTrans" cxnId="{04D0B191-73F9-491D-8738-0A50D8C05AD7}">
      <dgm:prSet/>
      <dgm:spPr/>
      <dgm:t>
        <a:bodyPr/>
        <a:lstStyle/>
        <a:p>
          <a:endParaRPr lang="ru-RU" sz="2000"/>
        </a:p>
      </dgm:t>
    </dgm:pt>
    <dgm:pt modelId="{7A385F79-DB26-4EF6-857A-100E5D017B6C}" type="sibTrans" cxnId="{04D0B191-73F9-491D-8738-0A50D8C05AD7}">
      <dgm:prSet/>
      <dgm:spPr/>
      <dgm:t>
        <a:bodyPr/>
        <a:lstStyle/>
        <a:p>
          <a:endParaRPr lang="ru-RU" sz="2000"/>
        </a:p>
      </dgm:t>
    </dgm:pt>
    <dgm:pt modelId="{71FDDE13-27D2-43CE-BEDC-24C0392A1A08}">
      <dgm:prSet phldrT="[Текст]" custT="1"/>
      <dgm:spPr/>
      <dgm:t>
        <a:bodyPr/>
        <a:lstStyle/>
        <a:p>
          <a:r>
            <a:rPr lang="ru-RU" sz="2000" b="0" dirty="0">
              <a:latin typeface="Times New Roman" panose="02020603050405020304" pitchFamily="18" charset="0"/>
              <a:cs typeface="Times New Roman" panose="02020603050405020304" pitchFamily="18" charset="0"/>
            </a:rPr>
            <a:t>Знакомство с медийными личностями России</a:t>
          </a:r>
          <a:endParaRPr lang="ru-RU" sz="2000" dirty="0"/>
        </a:p>
      </dgm:t>
    </dgm:pt>
    <dgm:pt modelId="{7F78D97B-5C4C-4767-A37C-311D6872AD70}" type="parTrans" cxnId="{06666A54-26FE-4A08-B0A7-AD634B5F142D}">
      <dgm:prSet/>
      <dgm:spPr/>
      <dgm:t>
        <a:bodyPr/>
        <a:lstStyle/>
        <a:p>
          <a:endParaRPr lang="ru-RU" sz="2000"/>
        </a:p>
      </dgm:t>
    </dgm:pt>
    <dgm:pt modelId="{2A1D85B0-F8E7-4DE3-A83F-AE7D5549EC14}" type="sibTrans" cxnId="{06666A54-26FE-4A08-B0A7-AD634B5F142D}">
      <dgm:prSet/>
      <dgm:spPr/>
      <dgm:t>
        <a:bodyPr/>
        <a:lstStyle/>
        <a:p>
          <a:endParaRPr lang="ru-RU" sz="2000"/>
        </a:p>
      </dgm:t>
    </dgm:pt>
    <dgm:pt modelId="{301943DF-7995-4E6B-BBF2-CEBA651375FA}">
      <dgm:prSet phldrT="[Текст]" custT="1"/>
      <dgm:spPr/>
      <dgm:t>
        <a:bodyPr/>
        <a:lstStyle/>
        <a:p>
          <a:pPr algn="ctr"/>
          <a:r>
            <a:rPr lang="ru-RU" sz="2000" b="1" dirty="0">
              <a:latin typeface="Times New Roman" panose="02020603050405020304" pitchFamily="18" charset="0"/>
              <a:cs typeface="Times New Roman" panose="02020603050405020304" pitchFamily="18" charset="0"/>
            </a:rPr>
            <a:t>ФОРМЫ И МЕТОДЫ РАБОТЫ</a:t>
          </a:r>
        </a:p>
      </dgm:t>
    </dgm:pt>
    <dgm:pt modelId="{8A80DB92-8364-446C-8DD9-DE4F6D67568C}" type="parTrans" cxnId="{732341DD-8E12-4741-98ED-84427D532B00}">
      <dgm:prSet/>
      <dgm:spPr/>
      <dgm:t>
        <a:bodyPr/>
        <a:lstStyle/>
        <a:p>
          <a:endParaRPr lang="ru-RU" sz="2000"/>
        </a:p>
      </dgm:t>
    </dgm:pt>
    <dgm:pt modelId="{B95C4596-3E6F-4B37-BB53-D04EFCE58389}" type="sibTrans" cxnId="{732341DD-8E12-4741-98ED-84427D532B00}">
      <dgm:prSet/>
      <dgm:spPr/>
      <dgm:t>
        <a:bodyPr/>
        <a:lstStyle/>
        <a:p>
          <a:endParaRPr lang="ru-RU" sz="2000"/>
        </a:p>
      </dgm:t>
    </dgm:pt>
    <dgm:pt modelId="{DBA99236-DCCA-4F33-AFA5-7B7604D61BE3}">
      <dgm:prSet phldrT="[Текст]" custT="1"/>
      <dgm:spPr/>
      <dgm:t>
        <a:bodyPr/>
        <a:lstStyle/>
        <a:p>
          <a:pPr algn="ctr"/>
          <a:endParaRPr lang="ru-RU" sz="2000" b="1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BDFCF33-0DB6-487A-85AD-56925B9C584F}" type="sibTrans" cxnId="{F6056D4F-DD38-4790-A646-6FA24979F3CC}">
      <dgm:prSet/>
      <dgm:spPr/>
      <dgm:t>
        <a:bodyPr/>
        <a:lstStyle/>
        <a:p>
          <a:endParaRPr lang="ru-RU" sz="2000"/>
        </a:p>
      </dgm:t>
    </dgm:pt>
    <dgm:pt modelId="{EED0C552-9C6D-4726-BCA3-A2D23F0BE03F}" type="parTrans" cxnId="{F6056D4F-DD38-4790-A646-6FA24979F3CC}">
      <dgm:prSet/>
      <dgm:spPr/>
      <dgm:t>
        <a:bodyPr/>
        <a:lstStyle/>
        <a:p>
          <a:endParaRPr lang="ru-RU" sz="2000"/>
        </a:p>
      </dgm:t>
    </dgm:pt>
    <dgm:pt modelId="{11BDB99B-3EC5-43A9-B401-F66B58FE9E6B}" type="pres">
      <dgm:prSet presAssocID="{FE6D03C7-147E-43F5-8A54-2940A277A1A8}" presName="vert0" presStyleCnt="0">
        <dgm:presLayoutVars>
          <dgm:dir/>
          <dgm:animOne val="branch"/>
          <dgm:animLvl val="lvl"/>
        </dgm:presLayoutVars>
      </dgm:prSet>
      <dgm:spPr/>
    </dgm:pt>
    <dgm:pt modelId="{7B446C6B-05F0-4AFF-8AD1-C01743B5BFD0}" type="pres">
      <dgm:prSet presAssocID="{DBA99236-DCCA-4F33-AFA5-7B7604D61BE3}" presName="thickLine" presStyleLbl="alignNode1" presStyleIdx="0" presStyleCnt="1"/>
      <dgm:spPr/>
    </dgm:pt>
    <dgm:pt modelId="{59803BA6-F707-49B1-88B0-1279BFC816F0}" type="pres">
      <dgm:prSet presAssocID="{DBA99236-DCCA-4F33-AFA5-7B7604D61BE3}" presName="horz1" presStyleCnt="0"/>
      <dgm:spPr/>
    </dgm:pt>
    <dgm:pt modelId="{91E125F3-BD5D-4539-92AC-350CA84F7D9C}" type="pres">
      <dgm:prSet presAssocID="{DBA99236-DCCA-4F33-AFA5-7B7604D61BE3}" presName="tx1" presStyleLbl="revTx" presStyleIdx="0" presStyleCnt="9" custScaleX="161923"/>
      <dgm:spPr/>
    </dgm:pt>
    <dgm:pt modelId="{95EB0AE1-86E9-4093-B8B1-5C97131F4AD7}" type="pres">
      <dgm:prSet presAssocID="{DBA99236-DCCA-4F33-AFA5-7B7604D61BE3}" presName="vert1" presStyleCnt="0"/>
      <dgm:spPr/>
    </dgm:pt>
    <dgm:pt modelId="{44376A6B-C3B8-497E-B68D-759550487CB9}" type="pres">
      <dgm:prSet presAssocID="{301943DF-7995-4E6B-BBF2-CEBA651375FA}" presName="vertSpace2a" presStyleCnt="0"/>
      <dgm:spPr/>
    </dgm:pt>
    <dgm:pt modelId="{E86A7CFE-7832-4E37-BC1E-65A1C55E72CF}" type="pres">
      <dgm:prSet presAssocID="{301943DF-7995-4E6B-BBF2-CEBA651375FA}" presName="horz2" presStyleCnt="0"/>
      <dgm:spPr/>
    </dgm:pt>
    <dgm:pt modelId="{132BE8D5-D57F-4674-857E-5A97D19A12DC}" type="pres">
      <dgm:prSet presAssocID="{301943DF-7995-4E6B-BBF2-CEBA651375FA}" presName="horzSpace2" presStyleCnt="0"/>
      <dgm:spPr/>
    </dgm:pt>
    <dgm:pt modelId="{33EC0389-8B73-43C8-87B9-7CBBC9931199}" type="pres">
      <dgm:prSet presAssocID="{301943DF-7995-4E6B-BBF2-CEBA651375FA}" presName="tx2" presStyleLbl="revTx" presStyleIdx="1" presStyleCnt="9"/>
      <dgm:spPr/>
    </dgm:pt>
    <dgm:pt modelId="{BB84E5BE-32CB-474D-B2C2-2BA093D18704}" type="pres">
      <dgm:prSet presAssocID="{301943DF-7995-4E6B-BBF2-CEBA651375FA}" presName="vert2" presStyleCnt="0"/>
      <dgm:spPr/>
    </dgm:pt>
    <dgm:pt modelId="{6927EEA8-6944-48C2-A42D-678ADFC6C6D2}" type="pres">
      <dgm:prSet presAssocID="{301943DF-7995-4E6B-BBF2-CEBA651375FA}" presName="thinLine2b" presStyleLbl="callout" presStyleIdx="0" presStyleCnt="8"/>
      <dgm:spPr/>
    </dgm:pt>
    <dgm:pt modelId="{1A612757-0061-47CD-BD6C-E7A0310C54E2}" type="pres">
      <dgm:prSet presAssocID="{301943DF-7995-4E6B-BBF2-CEBA651375FA}" presName="vertSpace2b" presStyleCnt="0"/>
      <dgm:spPr/>
    </dgm:pt>
    <dgm:pt modelId="{25C8608B-A7FA-48F2-9A9C-AF5B7D1F9E9A}" type="pres">
      <dgm:prSet presAssocID="{EED1880E-6DF6-42E4-AB7F-D1226E2F3938}" presName="horz2" presStyleCnt="0"/>
      <dgm:spPr/>
    </dgm:pt>
    <dgm:pt modelId="{5B978DA2-F4A4-4EB9-A450-7E4FA0196A65}" type="pres">
      <dgm:prSet presAssocID="{EED1880E-6DF6-42E4-AB7F-D1226E2F3938}" presName="horzSpace2" presStyleCnt="0"/>
      <dgm:spPr/>
    </dgm:pt>
    <dgm:pt modelId="{67890225-E3B0-48B5-A13A-FE9700E20A6B}" type="pres">
      <dgm:prSet presAssocID="{EED1880E-6DF6-42E4-AB7F-D1226E2F3938}" presName="tx2" presStyleLbl="revTx" presStyleIdx="2" presStyleCnt="9"/>
      <dgm:spPr/>
    </dgm:pt>
    <dgm:pt modelId="{018FEE04-FABE-4E08-8C43-B653786F6636}" type="pres">
      <dgm:prSet presAssocID="{EED1880E-6DF6-42E4-AB7F-D1226E2F3938}" presName="vert2" presStyleCnt="0"/>
      <dgm:spPr/>
    </dgm:pt>
    <dgm:pt modelId="{5DCE560D-2C2C-44B2-A307-F52EF25395AE}" type="pres">
      <dgm:prSet presAssocID="{EED1880E-6DF6-42E4-AB7F-D1226E2F3938}" presName="thinLine2b" presStyleLbl="callout" presStyleIdx="1" presStyleCnt="8"/>
      <dgm:spPr/>
    </dgm:pt>
    <dgm:pt modelId="{A589DAF6-F066-422A-B5DE-A98510F54D98}" type="pres">
      <dgm:prSet presAssocID="{EED1880E-6DF6-42E4-AB7F-D1226E2F3938}" presName="vertSpace2b" presStyleCnt="0"/>
      <dgm:spPr/>
    </dgm:pt>
    <dgm:pt modelId="{45F37266-C80A-4254-978A-BF71CCB367BB}" type="pres">
      <dgm:prSet presAssocID="{B26234EB-7AAC-4607-A042-7B91AC233A3A}" presName="horz2" presStyleCnt="0"/>
      <dgm:spPr/>
    </dgm:pt>
    <dgm:pt modelId="{FC9D0B55-9B48-44B6-A4F0-499DC4EF51E6}" type="pres">
      <dgm:prSet presAssocID="{B26234EB-7AAC-4607-A042-7B91AC233A3A}" presName="horzSpace2" presStyleCnt="0"/>
      <dgm:spPr/>
    </dgm:pt>
    <dgm:pt modelId="{01FB4EB3-7311-4616-92A5-FE3405824B1A}" type="pres">
      <dgm:prSet presAssocID="{B26234EB-7AAC-4607-A042-7B91AC233A3A}" presName="tx2" presStyleLbl="revTx" presStyleIdx="3" presStyleCnt="9"/>
      <dgm:spPr/>
    </dgm:pt>
    <dgm:pt modelId="{4BCD77E5-2902-473A-B5E0-D6531025FE2D}" type="pres">
      <dgm:prSet presAssocID="{B26234EB-7AAC-4607-A042-7B91AC233A3A}" presName="vert2" presStyleCnt="0"/>
      <dgm:spPr/>
    </dgm:pt>
    <dgm:pt modelId="{2C6DC0A2-DB81-48D6-9201-5DF1DD44091A}" type="pres">
      <dgm:prSet presAssocID="{B26234EB-7AAC-4607-A042-7B91AC233A3A}" presName="thinLine2b" presStyleLbl="callout" presStyleIdx="2" presStyleCnt="8"/>
      <dgm:spPr/>
    </dgm:pt>
    <dgm:pt modelId="{B93E90DD-123E-46EA-91B3-C7FCFE69C575}" type="pres">
      <dgm:prSet presAssocID="{B26234EB-7AAC-4607-A042-7B91AC233A3A}" presName="vertSpace2b" presStyleCnt="0"/>
      <dgm:spPr/>
    </dgm:pt>
    <dgm:pt modelId="{2987C581-1A4D-4260-8823-09A9E63F9CE1}" type="pres">
      <dgm:prSet presAssocID="{86D3F695-2DBA-49BE-9B12-0ADC885989A7}" presName="horz2" presStyleCnt="0"/>
      <dgm:spPr/>
    </dgm:pt>
    <dgm:pt modelId="{9996B632-67BC-450E-90D6-6AC15DBBE41C}" type="pres">
      <dgm:prSet presAssocID="{86D3F695-2DBA-49BE-9B12-0ADC885989A7}" presName="horzSpace2" presStyleCnt="0"/>
      <dgm:spPr/>
    </dgm:pt>
    <dgm:pt modelId="{3582B3E7-D733-47EB-855B-CC184F2FEF9A}" type="pres">
      <dgm:prSet presAssocID="{86D3F695-2DBA-49BE-9B12-0ADC885989A7}" presName="tx2" presStyleLbl="revTx" presStyleIdx="4" presStyleCnt="9"/>
      <dgm:spPr/>
    </dgm:pt>
    <dgm:pt modelId="{74040F5D-EFE9-46F6-8F54-0FEDD6968F76}" type="pres">
      <dgm:prSet presAssocID="{86D3F695-2DBA-49BE-9B12-0ADC885989A7}" presName="vert2" presStyleCnt="0"/>
      <dgm:spPr/>
    </dgm:pt>
    <dgm:pt modelId="{77E4A13E-E7EA-4946-B4D1-E0E5FE2EE456}" type="pres">
      <dgm:prSet presAssocID="{86D3F695-2DBA-49BE-9B12-0ADC885989A7}" presName="thinLine2b" presStyleLbl="callout" presStyleIdx="3" presStyleCnt="8"/>
      <dgm:spPr/>
    </dgm:pt>
    <dgm:pt modelId="{1F8DEF47-D23F-4A5B-8190-B2B122CE95B0}" type="pres">
      <dgm:prSet presAssocID="{86D3F695-2DBA-49BE-9B12-0ADC885989A7}" presName="vertSpace2b" presStyleCnt="0"/>
      <dgm:spPr/>
    </dgm:pt>
    <dgm:pt modelId="{F0CFA3ED-DA17-4903-9401-A64373FBF48E}" type="pres">
      <dgm:prSet presAssocID="{7A685C38-C15A-4124-8739-FA54D3862A0C}" presName="horz2" presStyleCnt="0"/>
      <dgm:spPr/>
    </dgm:pt>
    <dgm:pt modelId="{B3667D74-CAFD-4CCE-A879-E22969C6A59E}" type="pres">
      <dgm:prSet presAssocID="{7A685C38-C15A-4124-8739-FA54D3862A0C}" presName="horzSpace2" presStyleCnt="0"/>
      <dgm:spPr/>
    </dgm:pt>
    <dgm:pt modelId="{693E8DAE-F60B-45E7-9B11-3DBED361BCAB}" type="pres">
      <dgm:prSet presAssocID="{7A685C38-C15A-4124-8739-FA54D3862A0C}" presName="tx2" presStyleLbl="revTx" presStyleIdx="5" presStyleCnt="9"/>
      <dgm:spPr/>
    </dgm:pt>
    <dgm:pt modelId="{C9F56076-AC7D-4BB0-9FE1-F4EC48B57A15}" type="pres">
      <dgm:prSet presAssocID="{7A685C38-C15A-4124-8739-FA54D3862A0C}" presName="vert2" presStyleCnt="0"/>
      <dgm:spPr/>
    </dgm:pt>
    <dgm:pt modelId="{425D1CE6-C1C9-4852-BADF-79A2A0DC92C3}" type="pres">
      <dgm:prSet presAssocID="{7A685C38-C15A-4124-8739-FA54D3862A0C}" presName="thinLine2b" presStyleLbl="callout" presStyleIdx="4" presStyleCnt="8"/>
      <dgm:spPr/>
    </dgm:pt>
    <dgm:pt modelId="{EB1F209C-3484-484D-A57C-466300BDF6C7}" type="pres">
      <dgm:prSet presAssocID="{7A685C38-C15A-4124-8739-FA54D3862A0C}" presName="vertSpace2b" presStyleCnt="0"/>
      <dgm:spPr/>
    </dgm:pt>
    <dgm:pt modelId="{62B77B60-3FF6-4847-B509-F229B80C6093}" type="pres">
      <dgm:prSet presAssocID="{0931E980-FB53-439A-878E-871113599411}" presName="horz2" presStyleCnt="0"/>
      <dgm:spPr/>
    </dgm:pt>
    <dgm:pt modelId="{75054DE4-4212-47D3-8B48-B10F088EF4D8}" type="pres">
      <dgm:prSet presAssocID="{0931E980-FB53-439A-878E-871113599411}" presName="horzSpace2" presStyleCnt="0"/>
      <dgm:spPr/>
    </dgm:pt>
    <dgm:pt modelId="{EED7388A-63AF-4361-9050-930F48D51D56}" type="pres">
      <dgm:prSet presAssocID="{0931E980-FB53-439A-878E-871113599411}" presName="tx2" presStyleLbl="revTx" presStyleIdx="6" presStyleCnt="9"/>
      <dgm:spPr/>
    </dgm:pt>
    <dgm:pt modelId="{C78955EE-22DF-436E-BA64-41F19746AA20}" type="pres">
      <dgm:prSet presAssocID="{0931E980-FB53-439A-878E-871113599411}" presName="vert2" presStyleCnt="0"/>
      <dgm:spPr/>
    </dgm:pt>
    <dgm:pt modelId="{894104AE-88E8-4A6E-B591-BB239D2DC16E}" type="pres">
      <dgm:prSet presAssocID="{0931E980-FB53-439A-878E-871113599411}" presName="thinLine2b" presStyleLbl="callout" presStyleIdx="5" presStyleCnt="8"/>
      <dgm:spPr/>
    </dgm:pt>
    <dgm:pt modelId="{77601A76-5F46-4A1A-B651-2DFE28BDB31C}" type="pres">
      <dgm:prSet presAssocID="{0931E980-FB53-439A-878E-871113599411}" presName="vertSpace2b" presStyleCnt="0"/>
      <dgm:spPr/>
    </dgm:pt>
    <dgm:pt modelId="{174B547B-9067-4A7F-AD8B-11AF11E713A8}" type="pres">
      <dgm:prSet presAssocID="{432D6702-77D2-4096-B3E5-4ECA79AF5877}" presName="horz2" presStyleCnt="0"/>
      <dgm:spPr/>
    </dgm:pt>
    <dgm:pt modelId="{1A0BCE17-D3F9-433E-8290-9E7BD2CE258D}" type="pres">
      <dgm:prSet presAssocID="{432D6702-77D2-4096-B3E5-4ECA79AF5877}" presName="horzSpace2" presStyleCnt="0"/>
      <dgm:spPr/>
    </dgm:pt>
    <dgm:pt modelId="{382E1F4D-E0D3-44CF-A54B-A74846F39799}" type="pres">
      <dgm:prSet presAssocID="{432D6702-77D2-4096-B3E5-4ECA79AF5877}" presName="tx2" presStyleLbl="revTx" presStyleIdx="7" presStyleCnt="9"/>
      <dgm:spPr/>
    </dgm:pt>
    <dgm:pt modelId="{652ABD36-F91B-4FFA-BDB0-28B9780A17E9}" type="pres">
      <dgm:prSet presAssocID="{432D6702-77D2-4096-B3E5-4ECA79AF5877}" presName="vert2" presStyleCnt="0"/>
      <dgm:spPr/>
    </dgm:pt>
    <dgm:pt modelId="{2D87DC54-778F-4FE7-9EC6-C817D76E67CC}" type="pres">
      <dgm:prSet presAssocID="{432D6702-77D2-4096-B3E5-4ECA79AF5877}" presName="thinLine2b" presStyleLbl="callout" presStyleIdx="6" presStyleCnt="8"/>
      <dgm:spPr/>
    </dgm:pt>
    <dgm:pt modelId="{E7DA961D-F618-4EFA-BFBD-18888E205514}" type="pres">
      <dgm:prSet presAssocID="{432D6702-77D2-4096-B3E5-4ECA79AF5877}" presName="vertSpace2b" presStyleCnt="0"/>
      <dgm:spPr/>
    </dgm:pt>
    <dgm:pt modelId="{096A88AD-9EC9-4B66-93BB-FF46B7176FE9}" type="pres">
      <dgm:prSet presAssocID="{71FDDE13-27D2-43CE-BEDC-24C0392A1A08}" presName="horz2" presStyleCnt="0"/>
      <dgm:spPr/>
    </dgm:pt>
    <dgm:pt modelId="{F8EFC746-BCFC-4537-A5E9-9A55C025478C}" type="pres">
      <dgm:prSet presAssocID="{71FDDE13-27D2-43CE-BEDC-24C0392A1A08}" presName="horzSpace2" presStyleCnt="0"/>
      <dgm:spPr/>
    </dgm:pt>
    <dgm:pt modelId="{9B156098-1FF2-45BE-A829-81DEA7EF27A7}" type="pres">
      <dgm:prSet presAssocID="{71FDDE13-27D2-43CE-BEDC-24C0392A1A08}" presName="tx2" presStyleLbl="revTx" presStyleIdx="8" presStyleCnt="9"/>
      <dgm:spPr/>
    </dgm:pt>
    <dgm:pt modelId="{33EEAB94-752B-4144-9D34-A8821E4CCA67}" type="pres">
      <dgm:prSet presAssocID="{71FDDE13-27D2-43CE-BEDC-24C0392A1A08}" presName="vert2" presStyleCnt="0"/>
      <dgm:spPr/>
    </dgm:pt>
    <dgm:pt modelId="{9408596C-B152-4690-9E77-A6A13E77D8C5}" type="pres">
      <dgm:prSet presAssocID="{71FDDE13-27D2-43CE-BEDC-24C0392A1A08}" presName="thinLine2b" presStyleLbl="callout" presStyleIdx="7" presStyleCnt="8"/>
      <dgm:spPr/>
    </dgm:pt>
    <dgm:pt modelId="{2D179DF9-4B12-4712-8437-0EA9CDB41F9B}" type="pres">
      <dgm:prSet presAssocID="{71FDDE13-27D2-43CE-BEDC-24C0392A1A08}" presName="vertSpace2b" presStyleCnt="0"/>
      <dgm:spPr/>
    </dgm:pt>
  </dgm:ptLst>
  <dgm:cxnLst>
    <dgm:cxn modelId="{10876E1C-4136-469D-A652-A1724E882A54}" srcId="{DBA99236-DCCA-4F33-AFA5-7B7604D61BE3}" destId="{7A685C38-C15A-4124-8739-FA54D3862A0C}" srcOrd="4" destOrd="0" parTransId="{402795DF-5785-4F95-817E-384300BB9393}" sibTransId="{8AE42D60-2A4C-4D14-9F1E-570A0770E6EF}"/>
    <dgm:cxn modelId="{98C67E29-CB84-4E97-9FAC-3222F50D5B3F}" srcId="{DBA99236-DCCA-4F33-AFA5-7B7604D61BE3}" destId="{EED1880E-6DF6-42E4-AB7F-D1226E2F3938}" srcOrd="1" destOrd="0" parTransId="{A821E66D-17D4-437D-B858-FD43D9099384}" sibTransId="{C2378267-204E-4C55-8186-2176392D4518}"/>
    <dgm:cxn modelId="{6B479E3A-D3B3-487C-BB2B-2F428A93DF84}" type="presOf" srcId="{301943DF-7995-4E6B-BBF2-CEBA651375FA}" destId="{33EC0389-8B73-43C8-87B9-7CBBC9931199}" srcOrd="0" destOrd="0" presId="urn:microsoft.com/office/officeart/2008/layout/LinedList"/>
    <dgm:cxn modelId="{C5C9615C-4437-478A-847F-4A904A7B9832}" type="presOf" srcId="{EED1880E-6DF6-42E4-AB7F-D1226E2F3938}" destId="{67890225-E3B0-48B5-A13A-FE9700E20A6B}" srcOrd="0" destOrd="0" presId="urn:microsoft.com/office/officeart/2008/layout/LinedList"/>
    <dgm:cxn modelId="{F1F80A43-F85F-4D81-A263-80FB406E6F00}" srcId="{DBA99236-DCCA-4F33-AFA5-7B7604D61BE3}" destId="{0931E980-FB53-439A-878E-871113599411}" srcOrd="5" destOrd="0" parTransId="{A711F124-BCF0-4F39-A4ED-831ED194CDFC}" sibTransId="{CC5601A7-F13C-4EE5-ABE8-F2BDB1BA26C9}"/>
    <dgm:cxn modelId="{97405A4E-DD00-45F9-A340-CF27C4B05AA0}" type="presOf" srcId="{86D3F695-2DBA-49BE-9B12-0ADC885989A7}" destId="{3582B3E7-D733-47EB-855B-CC184F2FEF9A}" srcOrd="0" destOrd="0" presId="urn:microsoft.com/office/officeart/2008/layout/LinedList"/>
    <dgm:cxn modelId="{F6056D4F-DD38-4790-A646-6FA24979F3CC}" srcId="{FE6D03C7-147E-43F5-8A54-2940A277A1A8}" destId="{DBA99236-DCCA-4F33-AFA5-7B7604D61BE3}" srcOrd="0" destOrd="0" parTransId="{EED0C552-9C6D-4726-BCA3-A2D23F0BE03F}" sibTransId="{6BDFCF33-0DB6-487A-85AD-56925B9C584F}"/>
    <dgm:cxn modelId="{06666A54-26FE-4A08-B0A7-AD634B5F142D}" srcId="{DBA99236-DCCA-4F33-AFA5-7B7604D61BE3}" destId="{71FDDE13-27D2-43CE-BEDC-24C0392A1A08}" srcOrd="7" destOrd="0" parTransId="{7F78D97B-5C4C-4767-A37C-311D6872AD70}" sibTransId="{2A1D85B0-F8E7-4DE3-A83F-AE7D5549EC14}"/>
    <dgm:cxn modelId="{AC95587A-C630-440A-9BA8-C88FB76942E1}" srcId="{DBA99236-DCCA-4F33-AFA5-7B7604D61BE3}" destId="{86D3F695-2DBA-49BE-9B12-0ADC885989A7}" srcOrd="3" destOrd="0" parTransId="{97B4C320-B7B5-4C0D-9745-7A2E0D24AB4D}" sibTransId="{F1F9629A-C6F2-4294-8DF6-BD8224A70534}"/>
    <dgm:cxn modelId="{DDCCAB7B-6C7D-4293-955D-8E2017E79014}" type="presOf" srcId="{0931E980-FB53-439A-878E-871113599411}" destId="{EED7388A-63AF-4361-9050-930F48D51D56}" srcOrd="0" destOrd="0" presId="urn:microsoft.com/office/officeart/2008/layout/LinedList"/>
    <dgm:cxn modelId="{33E58186-469D-455F-AC41-AB52B8D28898}" type="presOf" srcId="{FE6D03C7-147E-43F5-8A54-2940A277A1A8}" destId="{11BDB99B-3EC5-43A9-B401-F66B58FE9E6B}" srcOrd="0" destOrd="0" presId="urn:microsoft.com/office/officeart/2008/layout/LinedList"/>
    <dgm:cxn modelId="{04D0B191-73F9-491D-8738-0A50D8C05AD7}" srcId="{DBA99236-DCCA-4F33-AFA5-7B7604D61BE3}" destId="{432D6702-77D2-4096-B3E5-4ECA79AF5877}" srcOrd="6" destOrd="0" parTransId="{A2F35410-8E76-428E-BD92-1EEDBF5C5699}" sibTransId="{7A385F79-DB26-4EF6-857A-100E5D017B6C}"/>
    <dgm:cxn modelId="{74F96598-35D5-4479-ABFD-A81434C62D72}" srcId="{DBA99236-DCCA-4F33-AFA5-7B7604D61BE3}" destId="{B26234EB-7AAC-4607-A042-7B91AC233A3A}" srcOrd="2" destOrd="0" parTransId="{361DD68E-47A7-40FE-8345-1E40B8EA9F82}" sibTransId="{D9D72A9F-76FF-4E41-88D9-B8776DE99B63}"/>
    <dgm:cxn modelId="{92D293A5-DF28-4568-9E2C-BBB567039333}" type="presOf" srcId="{B26234EB-7AAC-4607-A042-7B91AC233A3A}" destId="{01FB4EB3-7311-4616-92A5-FE3405824B1A}" srcOrd="0" destOrd="0" presId="urn:microsoft.com/office/officeart/2008/layout/LinedList"/>
    <dgm:cxn modelId="{C2F91CB1-A3CB-4634-A19A-D6F8447FC5E6}" type="presOf" srcId="{DBA99236-DCCA-4F33-AFA5-7B7604D61BE3}" destId="{91E125F3-BD5D-4539-92AC-350CA84F7D9C}" srcOrd="0" destOrd="0" presId="urn:microsoft.com/office/officeart/2008/layout/LinedList"/>
    <dgm:cxn modelId="{597615BD-79BC-41E4-9573-A5718FB7F619}" type="presOf" srcId="{432D6702-77D2-4096-B3E5-4ECA79AF5877}" destId="{382E1F4D-E0D3-44CF-A54B-A74846F39799}" srcOrd="0" destOrd="0" presId="urn:microsoft.com/office/officeart/2008/layout/LinedList"/>
    <dgm:cxn modelId="{AEA58AD6-3E01-4D5F-988B-F414F6BCE533}" type="presOf" srcId="{7A685C38-C15A-4124-8739-FA54D3862A0C}" destId="{693E8DAE-F60B-45E7-9B11-3DBED361BCAB}" srcOrd="0" destOrd="0" presId="urn:microsoft.com/office/officeart/2008/layout/LinedList"/>
    <dgm:cxn modelId="{732341DD-8E12-4741-98ED-84427D532B00}" srcId="{DBA99236-DCCA-4F33-AFA5-7B7604D61BE3}" destId="{301943DF-7995-4E6B-BBF2-CEBA651375FA}" srcOrd="0" destOrd="0" parTransId="{8A80DB92-8364-446C-8DD9-DE4F6D67568C}" sibTransId="{B95C4596-3E6F-4B37-BB53-D04EFCE58389}"/>
    <dgm:cxn modelId="{2DA9EBFC-6963-4713-BD77-B4B52AAE6E5C}" type="presOf" srcId="{71FDDE13-27D2-43CE-BEDC-24C0392A1A08}" destId="{9B156098-1FF2-45BE-A829-81DEA7EF27A7}" srcOrd="0" destOrd="0" presId="urn:microsoft.com/office/officeart/2008/layout/LinedList"/>
    <dgm:cxn modelId="{55D37084-CF89-4F83-8133-4C0BACF09106}" type="presParOf" srcId="{11BDB99B-3EC5-43A9-B401-F66B58FE9E6B}" destId="{7B446C6B-05F0-4AFF-8AD1-C01743B5BFD0}" srcOrd="0" destOrd="0" presId="urn:microsoft.com/office/officeart/2008/layout/LinedList"/>
    <dgm:cxn modelId="{EB139471-C7A6-4059-85D8-0983EB059701}" type="presParOf" srcId="{11BDB99B-3EC5-43A9-B401-F66B58FE9E6B}" destId="{59803BA6-F707-49B1-88B0-1279BFC816F0}" srcOrd="1" destOrd="0" presId="urn:microsoft.com/office/officeart/2008/layout/LinedList"/>
    <dgm:cxn modelId="{F05C36A0-209A-4BD5-9E9D-6AA57B3B3351}" type="presParOf" srcId="{59803BA6-F707-49B1-88B0-1279BFC816F0}" destId="{91E125F3-BD5D-4539-92AC-350CA84F7D9C}" srcOrd="0" destOrd="0" presId="urn:microsoft.com/office/officeart/2008/layout/LinedList"/>
    <dgm:cxn modelId="{8A0F40B4-5F64-4DF1-9C41-2A8BD4BA1CED}" type="presParOf" srcId="{59803BA6-F707-49B1-88B0-1279BFC816F0}" destId="{95EB0AE1-86E9-4093-B8B1-5C97131F4AD7}" srcOrd="1" destOrd="0" presId="urn:microsoft.com/office/officeart/2008/layout/LinedList"/>
    <dgm:cxn modelId="{D25337E3-1186-4DDA-9838-A30302CF673F}" type="presParOf" srcId="{95EB0AE1-86E9-4093-B8B1-5C97131F4AD7}" destId="{44376A6B-C3B8-497E-B68D-759550487CB9}" srcOrd="0" destOrd="0" presId="urn:microsoft.com/office/officeart/2008/layout/LinedList"/>
    <dgm:cxn modelId="{4B2E38CB-71D6-4984-ADD5-EC571107BDC0}" type="presParOf" srcId="{95EB0AE1-86E9-4093-B8B1-5C97131F4AD7}" destId="{E86A7CFE-7832-4E37-BC1E-65A1C55E72CF}" srcOrd="1" destOrd="0" presId="urn:microsoft.com/office/officeart/2008/layout/LinedList"/>
    <dgm:cxn modelId="{87DCF638-4F29-49FE-9427-02DC0A924031}" type="presParOf" srcId="{E86A7CFE-7832-4E37-BC1E-65A1C55E72CF}" destId="{132BE8D5-D57F-4674-857E-5A97D19A12DC}" srcOrd="0" destOrd="0" presId="urn:microsoft.com/office/officeart/2008/layout/LinedList"/>
    <dgm:cxn modelId="{DF7304A1-5656-4D43-817C-8C13290E70CC}" type="presParOf" srcId="{E86A7CFE-7832-4E37-BC1E-65A1C55E72CF}" destId="{33EC0389-8B73-43C8-87B9-7CBBC9931199}" srcOrd="1" destOrd="0" presId="urn:microsoft.com/office/officeart/2008/layout/LinedList"/>
    <dgm:cxn modelId="{80353A47-8B04-4ACD-9E53-88B6FF2C0171}" type="presParOf" srcId="{E86A7CFE-7832-4E37-BC1E-65A1C55E72CF}" destId="{BB84E5BE-32CB-474D-B2C2-2BA093D18704}" srcOrd="2" destOrd="0" presId="urn:microsoft.com/office/officeart/2008/layout/LinedList"/>
    <dgm:cxn modelId="{FF9800E0-CAF0-438C-8473-0A1950D944F1}" type="presParOf" srcId="{95EB0AE1-86E9-4093-B8B1-5C97131F4AD7}" destId="{6927EEA8-6944-48C2-A42D-678ADFC6C6D2}" srcOrd="2" destOrd="0" presId="urn:microsoft.com/office/officeart/2008/layout/LinedList"/>
    <dgm:cxn modelId="{2837D0DC-A448-4C21-A665-E0A205C7FD47}" type="presParOf" srcId="{95EB0AE1-86E9-4093-B8B1-5C97131F4AD7}" destId="{1A612757-0061-47CD-BD6C-E7A0310C54E2}" srcOrd="3" destOrd="0" presId="urn:microsoft.com/office/officeart/2008/layout/LinedList"/>
    <dgm:cxn modelId="{FBDC755E-3F81-4642-BD6B-D3439257C600}" type="presParOf" srcId="{95EB0AE1-86E9-4093-B8B1-5C97131F4AD7}" destId="{25C8608B-A7FA-48F2-9A9C-AF5B7D1F9E9A}" srcOrd="4" destOrd="0" presId="urn:microsoft.com/office/officeart/2008/layout/LinedList"/>
    <dgm:cxn modelId="{AE237D4E-1930-4A1C-B4D6-2865C5DBA20E}" type="presParOf" srcId="{25C8608B-A7FA-48F2-9A9C-AF5B7D1F9E9A}" destId="{5B978DA2-F4A4-4EB9-A450-7E4FA0196A65}" srcOrd="0" destOrd="0" presId="urn:microsoft.com/office/officeart/2008/layout/LinedList"/>
    <dgm:cxn modelId="{C31C45A8-01D1-4675-AB3B-1CF86AB38EAE}" type="presParOf" srcId="{25C8608B-A7FA-48F2-9A9C-AF5B7D1F9E9A}" destId="{67890225-E3B0-48B5-A13A-FE9700E20A6B}" srcOrd="1" destOrd="0" presId="urn:microsoft.com/office/officeart/2008/layout/LinedList"/>
    <dgm:cxn modelId="{501AB50D-3B6A-4403-B2C2-A8122E4E1F17}" type="presParOf" srcId="{25C8608B-A7FA-48F2-9A9C-AF5B7D1F9E9A}" destId="{018FEE04-FABE-4E08-8C43-B653786F6636}" srcOrd="2" destOrd="0" presId="urn:microsoft.com/office/officeart/2008/layout/LinedList"/>
    <dgm:cxn modelId="{7ECED8D5-F195-4C12-9B68-884C10948C29}" type="presParOf" srcId="{95EB0AE1-86E9-4093-B8B1-5C97131F4AD7}" destId="{5DCE560D-2C2C-44B2-A307-F52EF25395AE}" srcOrd="5" destOrd="0" presId="urn:microsoft.com/office/officeart/2008/layout/LinedList"/>
    <dgm:cxn modelId="{8FF9EBAD-5E96-4E41-BCC9-949FEAF28C14}" type="presParOf" srcId="{95EB0AE1-86E9-4093-B8B1-5C97131F4AD7}" destId="{A589DAF6-F066-422A-B5DE-A98510F54D98}" srcOrd="6" destOrd="0" presId="urn:microsoft.com/office/officeart/2008/layout/LinedList"/>
    <dgm:cxn modelId="{DB7AFC70-1023-465C-A7F1-2739C9826E36}" type="presParOf" srcId="{95EB0AE1-86E9-4093-B8B1-5C97131F4AD7}" destId="{45F37266-C80A-4254-978A-BF71CCB367BB}" srcOrd="7" destOrd="0" presId="urn:microsoft.com/office/officeart/2008/layout/LinedList"/>
    <dgm:cxn modelId="{3454F6ED-DCCB-47AC-B6FA-9F290527475D}" type="presParOf" srcId="{45F37266-C80A-4254-978A-BF71CCB367BB}" destId="{FC9D0B55-9B48-44B6-A4F0-499DC4EF51E6}" srcOrd="0" destOrd="0" presId="urn:microsoft.com/office/officeart/2008/layout/LinedList"/>
    <dgm:cxn modelId="{5B84CDB9-1F92-4FC7-A66C-E0D86B5ADFDE}" type="presParOf" srcId="{45F37266-C80A-4254-978A-BF71CCB367BB}" destId="{01FB4EB3-7311-4616-92A5-FE3405824B1A}" srcOrd="1" destOrd="0" presId="urn:microsoft.com/office/officeart/2008/layout/LinedList"/>
    <dgm:cxn modelId="{9B14A2DA-5EAE-46B0-8395-25F55CB6C63C}" type="presParOf" srcId="{45F37266-C80A-4254-978A-BF71CCB367BB}" destId="{4BCD77E5-2902-473A-B5E0-D6531025FE2D}" srcOrd="2" destOrd="0" presId="urn:microsoft.com/office/officeart/2008/layout/LinedList"/>
    <dgm:cxn modelId="{EB0FD486-36C3-4315-A7B0-AFF789B0187F}" type="presParOf" srcId="{95EB0AE1-86E9-4093-B8B1-5C97131F4AD7}" destId="{2C6DC0A2-DB81-48D6-9201-5DF1DD44091A}" srcOrd="8" destOrd="0" presId="urn:microsoft.com/office/officeart/2008/layout/LinedList"/>
    <dgm:cxn modelId="{C36CCE69-94BB-4D8F-B37A-10D8DCBA14D4}" type="presParOf" srcId="{95EB0AE1-86E9-4093-B8B1-5C97131F4AD7}" destId="{B93E90DD-123E-46EA-91B3-C7FCFE69C575}" srcOrd="9" destOrd="0" presId="urn:microsoft.com/office/officeart/2008/layout/LinedList"/>
    <dgm:cxn modelId="{873D769B-FA34-449C-9BB5-D1047C640E10}" type="presParOf" srcId="{95EB0AE1-86E9-4093-B8B1-5C97131F4AD7}" destId="{2987C581-1A4D-4260-8823-09A9E63F9CE1}" srcOrd="10" destOrd="0" presId="urn:microsoft.com/office/officeart/2008/layout/LinedList"/>
    <dgm:cxn modelId="{820AE4B1-577E-4C09-BC67-ECDC4254ABC0}" type="presParOf" srcId="{2987C581-1A4D-4260-8823-09A9E63F9CE1}" destId="{9996B632-67BC-450E-90D6-6AC15DBBE41C}" srcOrd="0" destOrd="0" presId="urn:microsoft.com/office/officeart/2008/layout/LinedList"/>
    <dgm:cxn modelId="{939959FD-4435-448D-928A-8FD5BF1A636F}" type="presParOf" srcId="{2987C581-1A4D-4260-8823-09A9E63F9CE1}" destId="{3582B3E7-D733-47EB-855B-CC184F2FEF9A}" srcOrd="1" destOrd="0" presId="urn:microsoft.com/office/officeart/2008/layout/LinedList"/>
    <dgm:cxn modelId="{E3EB4D67-FF2C-4EF5-9020-23ABD5609230}" type="presParOf" srcId="{2987C581-1A4D-4260-8823-09A9E63F9CE1}" destId="{74040F5D-EFE9-46F6-8F54-0FEDD6968F76}" srcOrd="2" destOrd="0" presId="urn:microsoft.com/office/officeart/2008/layout/LinedList"/>
    <dgm:cxn modelId="{7E4B8C75-0F22-4D20-933B-C72093F1DF53}" type="presParOf" srcId="{95EB0AE1-86E9-4093-B8B1-5C97131F4AD7}" destId="{77E4A13E-E7EA-4946-B4D1-E0E5FE2EE456}" srcOrd="11" destOrd="0" presId="urn:microsoft.com/office/officeart/2008/layout/LinedList"/>
    <dgm:cxn modelId="{9949C5E1-7CB6-48BE-8145-D124593BA97E}" type="presParOf" srcId="{95EB0AE1-86E9-4093-B8B1-5C97131F4AD7}" destId="{1F8DEF47-D23F-4A5B-8190-B2B122CE95B0}" srcOrd="12" destOrd="0" presId="urn:microsoft.com/office/officeart/2008/layout/LinedList"/>
    <dgm:cxn modelId="{8646A48E-94CE-41D6-AB18-6703F897AC2F}" type="presParOf" srcId="{95EB0AE1-86E9-4093-B8B1-5C97131F4AD7}" destId="{F0CFA3ED-DA17-4903-9401-A64373FBF48E}" srcOrd="13" destOrd="0" presId="urn:microsoft.com/office/officeart/2008/layout/LinedList"/>
    <dgm:cxn modelId="{8C8FE703-DF99-455E-9334-347B31AB5BD5}" type="presParOf" srcId="{F0CFA3ED-DA17-4903-9401-A64373FBF48E}" destId="{B3667D74-CAFD-4CCE-A879-E22969C6A59E}" srcOrd="0" destOrd="0" presId="urn:microsoft.com/office/officeart/2008/layout/LinedList"/>
    <dgm:cxn modelId="{3071730A-087B-4BB9-9B1E-B684FF9A2526}" type="presParOf" srcId="{F0CFA3ED-DA17-4903-9401-A64373FBF48E}" destId="{693E8DAE-F60B-45E7-9B11-3DBED361BCAB}" srcOrd="1" destOrd="0" presId="urn:microsoft.com/office/officeart/2008/layout/LinedList"/>
    <dgm:cxn modelId="{526CD6BF-AC47-4356-AC09-61A29504E905}" type="presParOf" srcId="{F0CFA3ED-DA17-4903-9401-A64373FBF48E}" destId="{C9F56076-AC7D-4BB0-9FE1-F4EC48B57A15}" srcOrd="2" destOrd="0" presId="urn:microsoft.com/office/officeart/2008/layout/LinedList"/>
    <dgm:cxn modelId="{0E454F2F-3A67-444C-812A-1BC8D37C75FB}" type="presParOf" srcId="{95EB0AE1-86E9-4093-B8B1-5C97131F4AD7}" destId="{425D1CE6-C1C9-4852-BADF-79A2A0DC92C3}" srcOrd="14" destOrd="0" presId="urn:microsoft.com/office/officeart/2008/layout/LinedList"/>
    <dgm:cxn modelId="{FD21CDF2-9613-4749-AA08-40827BEBAB0A}" type="presParOf" srcId="{95EB0AE1-86E9-4093-B8B1-5C97131F4AD7}" destId="{EB1F209C-3484-484D-A57C-466300BDF6C7}" srcOrd="15" destOrd="0" presId="urn:microsoft.com/office/officeart/2008/layout/LinedList"/>
    <dgm:cxn modelId="{3B71B30D-7266-486C-A90B-B99FC1118DCE}" type="presParOf" srcId="{95EB0AE1-86E9-4093-B8B1-5C97131F4AD7}" destId="{62B77B60-3FF6-4847-B509-F229B80C6093}" srcOrd="16" destOrd="0" presId="urn:microsoft.com/office/officeart/2008/layout/LinedList"/>
    <dgm:cxn modelId="{C3A347C1-FF40-4CDE-A65E-B2972FFAB5D7}" type="presParOf" srcId="{62B77B60-3FF6-4847-B509-F229B80C6093}" destId="{75054DE4-4212-47D3-8B48-B10F088EF4D8}" srcOrd="0" destOrd="0" presId="urn:microsoft.com/office/officeart/2008/layout/LinedList"/>
    <dgm:cxn modelId="{D7A651DD-4E86-4A9B-8385-4449E7A1B8F9}" type="presParOf" srcId="{62B77B60-3FF6-4847-B509-F229B80C6093}" destId="{EED7388A-63AF-4361-9050-930F48D51D56}" srcOrd="1" destOrd="0" presId="urn:microsoft.com/office/officeart/2008/layout/LinedList"/>
    <dgm:cxn modelId="{5814ABAA-BE57-4B7C-BEEF-E1DD263403D8}" type="presParOf" srcId="{62B77B60-3FF6-4847-B509-F229B80C6093}" destId="{C78955EE-22DF-436E-BA64-41F19746AA20}" srcOrd="2" destOrd="0" presId="urn:microsoft.com/office/officeart/2008/layout/LinedList"/>
    <dgm:cxn modelId="{10A76DC3-2D77-4632-9AA8-33568AACF9BC}" type="presParOf" srcId="{95EB0AE1-86E9-4093-B8B1-5C97131F4AD7}" destId="{894104AE-88E8-4A6E-B591-BB239D2DC16E}" srcOrd="17" destOrd="0" presId="urn:microsoft.com/office/officeart/2008/layout/LinedList"/>
    <dgm:cxn modelId="{D8D451EA-6DF2-4990-A580-7F39262B216C}" type="presParOf" srcId="{95EB0AE1-86E9-4093-B8B1-5C97131F4AD7}" destId="{77601A76-5F46-4A1A-B651-2DFE28BDB31C}" srcOrd="18" destOrd="0" presId="urn:microsoft.com/office/officeart/2008/layout/LinedList"/>
    <dgm:cxn modelId="{E5CEDD18-7F97-4389-BAFE-A9E2858B95AE}" type="presParOf" srcId="{95EB0AE1-86E9-4093-B8B1-5C97131F4AD7}" destId="{174B547B-9067-4A7F-AD8B-11AF11E713A8}" srcOrd="19" destOrd="0" presId="urn:microsoft.com/office/officeart/2008/layout/LinedList"/>
    <dgm:cxn modelId="{446D98E4-49F5-458C-B380-78F35057754C}" type="presParOf" srcId="{174B547B-9067-4A7F-AD8B-11AF11E713A8}" destId="{1A0BCE17-D3F9-433E-8290-9E7BD2CE258D}" srcOrd="0" destOrd="0" presId="urn:microsoft.com/office/officeart/2008/layout/LinedList"/>
    <dgm:cxn modelId="{2D7C5F1A-45A7-4DF2-BF26-E9B9B16F9F10}" type="presParOf" srcId="{174B547B-9067-4A7F-AD8B-11AF11E713A8}" destId="{382E1F4D-E0D3-44CF-A54B-A74846F39799}" srcOrd="1" destOrd="0" presId="urn:microsoft.com/office/officeart/2008/layout/LinedList"/>
    <dgm:cxn modelId="{45CB20FA-A216-4F53-A441-BE1281F5C566}" type="presParOf" srcId="{174B547B-9067-4A7F-AD8B-11AF11E713A8}" destId="{652ABD36-F91B-4FFA-BDB0-28B9780A17E9}" srcOrd="2" destOrd="0" presId="urn:microsoft.com/office/officeart/2008/layout/LinedList"/>
    <dgm:cxn modelId="{5A8F8C3B-CB0B-42EC-8399-F4209E284B1F}" type="presParOf" srcId="{95EB0AE1-86E9-4093-B8B1-5C97131F4AD7}" destId="{2D87DC54-778F-4FE7-9EC6-C817D76E67CC}" srcOrd="20" destOrd="0" presId="urn:microsoft.com/office/officeart/2008/layout/LinedList"/>
    <dgm:cxn modelId="{A5E6C4EF-2A0E-4D15-9604-2EDA4CE0E7E0}" type="presParOf" srcId="{95EB0AE1-86E9-4093-B8B1-5C97131F4AD7}" destId="{E7DA961D-F618-4EFA-BFBD-18888E205514}" srcOrd="21" destOrd="0" presId="urn:microsoft.com/office/officeart/2008/layout/LinedList"/>
    <dgm:cxn modelId="{B5BE1218-514A-4A40-96BA-525708BCB3C9}" type="presParOf" srcId="{95EB0AE1-86E9-4093-B8B1-5C97131F4AD7}" destId="{096A88AD-9EC9-4B66-93BB-FF46B7176FE9}" srcOrd="22" destOrd="0" presId="urn:microsoft.com/office/officeart/2008/layout/LinedList"/>
    <dgm:cxn modelId="{D13F9518-DA43-4848-8765-C725FB8046B2}" type="presParOf" srcId="{096A88AD-9EC9-4B66-93BB-FF46B7176FE9}" destId="{F8EFC746-BCFC-4537-A5E9-9A55C025478C}" srcOrd="0" destOrd="0" presId="urn:microsoft.com/office/officeart/2008/layout/LinedList"/>
    <dgm:cxn modelId="{4059E6FA-FB47-4AF6-A9E5-3EC0928A7865}" type="presParOf" srcId="{096A88AD-9EC9-4B66-93BB-FF46B7176FE9}" destId="{9B156098-1FF2-45BE-A829-81DEA7EF27A7}" srcOrd="1" destOrd="0" presId="urn:microsoft.com/office/officeart/2008/layout/LinedList"/>
    <dgm:cxn modelId="{5A2D42DA-7D7F-4335-A3C3-40C3E3D5F732}" type="presParOf" srcId="{096A88AD-9EC9-4B66-93BB-FF46B7176FE9}" destId="{33EEAB94-752B-4144-9D34-A8821E4CCA67}" srcOrd="2" destOrd="0" presId="urn:microsoft.com/office/officeart/2008/layout/LinedList"/>
    <dgm:cxn modelId="{ECBC56A3-5EAD-4CB3-BBE3-A6DDBC63A2E5}" type="presParOf" srcId="{95EB0AE1-86E9-4093-B8B1-5C97131F4AD7}" destId="{9408596C-B152-4690-9E77-A6A13E77D8C5}" srcOrd="23" destOrd="0" presId="urn:microsoft.com/office/officeart/2008/layout/LinedList"/>
    <dgm:cxn modelId="{0225FBED-166D-4528-ACFD-8EFE0D82C6F6}" type="presParOf" srcId="{95EB0AE1-86E9-4093-B8B1-5C97131F4AD7}" destId="{2D179DF9-4B12-4712-8437-0EA9CDB41F9B}" srcOrd="24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E1AD0F6F-57B9-4269-9D60-615A4E623CD1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ru-RU"/>
        </a:p>
      </dgm:t>
    </dgm:pt>
    <dgm:pt modelId="{DA6E5E43-7244-4E21-B5D0-13A666329738}">
      <dgm:prSet phldrT="[Текст]" custT="1"/>
      <dgm:spPr/>
      <dgm:t>
        <a:bodyPr/>
        <a:lstStyle/>
        <a:p>
          <a:r>
            <a:rPr lang="ru-RU" sz="2400" b="0" strike="noStrike" spc="-1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rPr>
            <a:t>Многодетные семьи</a:t>
          </a:r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5B4743-8972-42F0-9E4A-ADC5F8887238}" type="parTrans" cxnId="{6563BECE-D766-476B-AA3D-4F35981F335B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989B516-A01D-4689-BC0D-F30DDF0743F8}" type="sibTrans" cxnId="{6563BECE-D766-476B-AA3D-4F35981F335B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8EAAA9F-7B53-498A-957D-8F1B6D800B5A}">
      <dgm:prSet phldrT="[Текст]" custT="1"/>
      <dgm:spPr/>
      <dgm:t>
        <a:bodyPr/>
        <a:lstStyle/>
        <a:p>
          <a:r>
            <a:rPr lang="ru-RU" sz="2400" spc="-1" dirty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rPr>
            <a:t>Семьи в трудной жизненной ситуации</a:t>
          </a:r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047A7B91-5C96-4493-BB1E-98A0980D8EDF}" type="parTrans" cxnId="{F78DB6BC-2B07-4D81-85D8-4CA3ECC0D50A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DE328653-0C23-4943-8A59-FC5B27C6D0BC}" type="sibTrans" cxnId="{F78DB6BC-2B07-4D81-85D8-4CA3ECC0D50A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4088EC2-338D-4DF6-9A30-3C766A08E1B6}">
      <dgm:prSet phldrT="[Текст]" custT="1"/>
      <dgm:spPr/>
      <dgm:t>
        <a:bodyPr/>
        <a:lstStyle/>
        <a:p>
          <a:r>
            <a:rPr lang="ru-RU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Неполные семьи</a:t>
          </a:r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0765C1D-BBD7-4F44-952D-157805987D06}" type="parTrans" cxnId="{073456CB-7AD8-4644-B6B3-7A021499A054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C2E7584A-8707-4DE2-8C34-C86995815147}" type="sibTrans" cxnId="{073456CB-7AD8-4644-B6B3-7A021499A054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EE9B2AD-4C55-48FF-9E92-135EBC7F05C3}">
      <dgm:prSet phldrT="[Текст]" custT="1"/>
      <dgm:spPr/>
      <dgm:t>
        <a:bodyPr/>
        <a:lstStyle/>
        <a:p>
          <a:r>
            <a:rPr lang="ru-RU" sz="2400" b="0" strike="noStrike" spc="-1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rPr>
            <a:t>Семьи участников СВО</a:t>
          </a:r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B000390-E73A-42E2-8CA3-2FEECA3685A3}" type="parTrans" cxnId="{EC1439B0-7EEA-49E7-B570-470065DF60FA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FC1272B-143C-4F14-AE52-35C1A6C6F329}" type="sibTrans" cxnId="{EC1439B0-7EEA-49E7-B570-470065DF60FA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5583DF3-A1E5-456B-9EE5-73850F206CD6}">
      <dgm:prSet phldrT="[Текст]" custT="1"/>
      <dgm:spPr/>
      <dgm:t>
        <a:bodyPr/>
        <a:lstStyle/>
        <a:p>
          <a:r>
            <a:rPr lang="ru-RU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Замещающие семьи</a:t>
          </a:r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3A184E3-5375-4641-80C6-75DD45BA7836}" type="parTrans" cxnId="{994DAD6D-D0BF-4089-9180-EDDDBAC27C3E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6605068-209B-437E-BE03-C3A1478F28F0}" type="sibTrans" cxnId="{994DAD6D-D0BF-4089-9180-EDDDBAC27C3E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6E6C6DD-DFF1-4379-B359-9C17202CDA9B}">
      <dgm:prSet phldrT="[Текст]" custT="1"/>
      <dgm:spPr/>
      <dgm:t>
        <a:bodyPr/>
        <a:lstStyle/>
        <a:p>
          <a:r>
            <a:rPr lang="ru-RU" sz="24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Женщины, имеющие детей первого года жизни</a:t>
          </a:r>
        </a:p>
      </dgm:t>
    </dgm:pt>
    <dgm:pt modelId="{5208832F-095B-4A7D-8E64-53C6AE09883B}" type="parTrans" cxnId="{96AF2EA3-90C8-4138-9A4C-C182915B9511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99C00D2-A128-465B-9A5A-6CE0C23037CD}" type="sibTrans" cxnId="{96AF2EA3-90C8-4138-9A4C-C182915B9511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3654DFA-E5A6-43AD-86B6-F30488B15DF6}">
      <dgm:prSet phldrT="[Текст]" custT="1"/>
      <dgm:spPr/>
      <dgm:t>
        <a:bodyPr/>
        <a:lstStyle/>
        <a:p>
          <a:r>
            <a:rPr lang="ru-RU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Семьи с низкой родительской компетентностью</a:t>
          </a:r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82768EB-BC6C-4B57-9E07-E23A91F7349E}" type="parTrans" cxnId="{F92588CE-A75C-44FF-AA3F-9069102271F1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F3B4D72-7C25-4A7E-93A8-B4768F44FF47}" type="sibTrans" cxnId="{F92588CE-A75C-44FF-AA3F-9069102271F1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A9EBD9F5-6469-4E47-ACE2-EBC8422C9C77}">
      <dgm:prSet phldrT="[Текст]" custT="1"/>
      <dgm:spPr/>
      <dgm:t>
        <a:bodyPr/>
        <a:lstStyle/>
        <a:p>
          <a:r>
            <a:rPr lang="ru-RU" sz="24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Семьи, где родители-выпускники детских домов</a:t>
          </a:r>
          <a:endParaRPr lang="ru-RU" sz="24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47637EB1-4368-46E6-AA45-194E8D9AAF5B}" type="parTrans" cxnId="{3DFCA439-B642-47F8-8780-DD9D94C198EF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FA73B285-2A30-4A2C-9FAF-E270DF497335}" type="sibTrans" cxnId="{3DFCA439-B642-47F8-8780-DD9D94C198EF}">
      <dgm:prSet/>
      <dgm:spPr/>
      <dgm:t>
        <a:bodyPr/>
        <a:lstStyle/>
        <a:p>
          <a:endParaRPr lang="ru-RU" sz="240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ED006583-ADD7-45F2-BB9E-ACC011A9DD45}" type="pres">
      <dgm:prSet presAssocID="{E1AD0F6F-57B9-4269-9D60-615A4E623CD1}" presName="diagram" presStyleCnt="0">
        <dgm:presLayoutVars>
          <dgm:dir/>
          <dgm:resizeHandles val="exact"/>
        </dgm:presLayoutVars>
      </dgm:prSet>
      <dgm:spPr/>
    </dgm:pt>
    <dgm:pt modelId="{68298701-4656-4B92-BF47-2A7509453E1A}" type="pres">
      <dgm:prSet presAssocID="{DA6E5E43-7244-4E21-B5D0-13A666329738}" presName="node" presStyleLbl="node1" presStyleIdx="0" presStyleCnt="8">
        <dgm:presLayoutVars>
          <dgm:bulletEnabled val="1"/>
        </dgm:presLayoutVars>
      </dgm:prSet>
      <dgm:spPr/>
    </dgm:pt>
    <dgm:pt modelId="{E224940E-1443-474C-BEF3-AC0106AD3BA7}" type="pres">
      <dgm:prSet presAssocID="{E989B516-A01D-4689-BC0D-F30DDF0743F8}" presName="sibTrans" presStyleCnt="0"/>
      <dgm:spPr/>
    </dgm:pt>
    <dgm:pt modelId="{AA6BB4DF-D9BE-494D-B59A-EA3506F77BB4}" type="pres">
      <dgm:prSet presAssocID="{EEE9B2AD-4C55-48FF-9E92-135EBC7F05C3}" presName="node" presStyleLbl="node1" presStyleIdx="1" presStyleCnt="8">
        <dgm:presLayoutVars>
          <dgm:bulletEnabled val="1"/>
        </dgm:presLayoutVars>
      </dgm:prSet>
      <dgm:spPr/>
    </dgm:pt>
    <dgm:pt modelId="{F165E8EE-28C7-4733-926C-30227313C6E1}" type="pres">
      <dgm:prSet presAssocID="{FFC1272B-143C-4F14-AE52-35C1A6C6F329}" presName="sibTrans" presStyleCnt="0"/>
      <dgm:spPr/>
    </dgm:pt>
    <dgm:pt modelId="{C3AC8152-D32D-46AA-A3E8-DF69F4EEFF8B}" type="pres">
      <dgm:prSet presAssocID="{88EAAA9F-7B53-498A-957D-8F1B6D800B5A}" presName="node" presStyleLbl="node1" presStyleIdx="2" presStyleCnt="8">
        <dgm:presLayoutVars>
          <dgm:bulletEnabled val="1"/>
        </dgm:presLayoutVars>
      </dgm:prSet>
      <dgm:spPr/>
    </dgm:pt>
    <dgm:pt modelId="{C0371360-6CA4-4F7A-86FB-5369742F081D}" type="pres">
      <dgm:prSet presAssocID="{DE328653-0C23-4943-8A59-FC5B27C6D0BC}" presName="sibTrans" presStyleCnt="0"/>
      <dgm:spPr/>
    </dgm:pt>
    <dgm:pt modelId="{54FA309D-A802-44D7-A739-0E4AD6C025A6}" type="pres">
      <dgm:prSet presAssocID="{94088EC2-338D-4DF6-9A30-3C766A08E1B6}" presName="node" presStyleLbl="node1" presStyleIdx="3" presStyleCnt="8">
        <dgm:presLayoutVars>
          <dgm:bulletEnabled val="1"/>
        </dgm:presLayoutVars>
      </dgm:prSet>
      <dgm:spPr/>
    </dgm:pt>
    <dgm:pt modelId="{6AEA12F1-F789-4FE3-913D-E73383D389C8}" type="pres">
      <dgm:prSet presAssocID="{C2E7584A-8707-4DE2-8C34-C86995815147}" presName="sibTrans" presStyleCnt="0"/>
      <dgm:spPr/>
    </dgm:pt>
    <dgm:pt modelId="{3169920B-0CAB-40C6-86F0-30ED7D297B4D}" type="pres">
      <dgm:prSet presAssocID="{35583DF3-A1E5-456B-9EE5-73850F206CD6}" presName="node" presStyleLbl="node1" presStyleIdx="4" presStyleCnt="8">
        <dgm:presLayoutVars>
          <dgm:bulletEnabled val="1"/>
        </dgm:presLayoutVars>
      </dgm:prSet>
      <dgm:spPr/>
    </dgm:pt>
    <dgm:pt modelId="{59D19870-CB93-4C63-B6C7-0E6DEF012784}" type="pres">
      <dgm:prSet presAssocID="{16605068-209B-437E-BE03-C3A1478F28F0}" presName="sibTrans" presStyleCnt="0"/>
      <dgm:spPr/>
    </dgm:pt>
    <dgm:pt modelId="{51034F42-EEF7-4F16-AD35-D5ACE99690C6}" type="pres">
      <dgm:prSet presAssocID="{96E6C6DD-DFF1-4379-B359-9C17202CDA9B}" presName="node" presStyleLbl="node1" presStyleIdx="5" presStyleCnt="8">
        <dgm:presLayoutVars>
          <dgm:bulletEnabled val="1"/>
        </dgm:presLayoutVars>
      </dgm:prSet>
      <dgm:spPr/>
    </dgm:pt>
    <dgm:pt modelId="{4E8DE044-935E-44B3-BEB0-E27A65229BDE}" type="pres">
      <dgm:prSet presAssocID="{999C00D2-A128-465B-9A5A-6CE0C23037CD}" presName="sibTrans" presStyleCnt="0"/>
      <dgm:spPr/>
    </dgm:pt>
    <dgm:pt modelId="{82D8AF8C-3EF6-4F85-84FF-A8BF55F7222E}" type="pres">
      <dgm:prSet presAssocID="{A9EBD9F5-6469-4E47-ACE2-EBC8422C9C77}" presName="node" presStyleLbl="node1" presStyleIdx="6" presStyleCnt="8">
        <dgm:presLayoutVars>
          <dgm:bulletEnabled val="1"/>
        </dgm:presLayoutVars>
      </dgm:prSet>
      <dgm:spPr/>
    </dgm:pt>
    <dgm:pt modelId="{4BE01C1B-6FD4-4D53-9BF8-110D1048597B}" type="pres">
      <dgm:prSet presAssocID="{FA73B285-2A30-4A2C-9FAF-E270DF497335}" presName="sibTrans" presStyleCnt="0"/>
      <dgm:spPr/>
    </dgm:pt>
    <dgm:pt modelId="{A296F2B1-E1BD-4462-8C4E-25D1B67A0FB3}" type="pres">
      <dgm:prSet presAssocID="{33654DFA-E5A6-43AD-86B6-F30488B15DF6}" presName="node" presStyleLbl="node1" presStyleIdx="7" presStyleCnt="8">
        <dgm:presLayoutVars>
          <dgm:bulletEnabled val="1"/>
        </dgm:presLayoutVars>
      </dgm:prSet>
      <dgm:spPr/>
    </dgm:pt>
  </dgm:ptLst>
  <dgm:cxnLst>
    <dgm:cxn modelId="{E9606908-C651-43B1-8F6B-118B97BA2136}" type="presOf" srcId="{33654DFA-E5A6-43AD-86B6-F30488B15DF6}" destId="{A296F2B1-E1BD-4462-8C4E-25D1B67A0FB3}" srcOrd="0" destOrd="0" presId="urn:microsoft.com/office/officeart/2005/8/layout/default"/>
    <dgm:cxn modelId="{FB34B812-9B96-48D2-8BAB-2E8BD194E78D}" type="presOf" srcId="{96E6C6DD-DFF1-4379-B359-9C17202CDA9B}" destId="{51034F42-EEF7-4F16-AD35-D5ACE99690C6}" srcOrd="0" destOrd="0" presId="urn:microsoft.com/office/officeart/2005/8/layout/default"/>
    <dgm:cxn modelId="{DBEE1325-2CF9-4589-9E90-D7722F9A692F}" type="presOf" srcId="{E1AD0F6F-57B9-4269-9D60-615A4E623CD1}" destId="{ED006583-ADD7-45F2-BB9E-ACC011A9DD45}" srcOrd="0" destOrd="0" presId="urn:microsoft.com/office/officeart/2005/8/layout/default"/>
    <dgm:cxn modelId="{C64BE030-6B95-47D3-A9FB-2A2FC8F45C82}" type="presOf" srcId="{DA6E5E43-7244-4E21-B5D0-13A666329738}" destId="{68298701-4656-4B92-BF47-2A7509453E1A}" srcOrd="0" destOrd="0" presId="urn:microsoft.com/office/officeart/2005/8/layout/default"/>
    <dgm:cxn modelId="{3DFCA439-B642-47F8-8780-DD9D94C198EF}" srcId="{E1AD0F6F-57B9-4269-9D60-615A4E623CD1}" destId="{A9EBD9F5-6469-4E47-ACE2-EBC8422C9C77}" srcOrd="6" destOrd="0" parTransId="{47637EB1-4368-46E6-AA45-194E8D9AAF5B}" sibTransId="{FA73B285-2A30-4A2C-9FAF-E270DF497335}"/>
    <dgm:cxn modelId="{994DAD6D-D0BF-4089-9180-EDDDBAC27C3E}" srcId="{E1AD0F6F-57B9-4269-9D60-615A4E623CD1}" destId="{35583DF3-A1E5-456B-9EE5-73850F206CD6}" srcOrd="4" destOrd="0" parTransId="{B3A184E3-5375-4641-80C6-75DD45BA7836}" sibTransId="{16605068-209B-437E-BE03-C3A1478F28F0}"/>
    <dgm:cxn modelId="{D62EBA57-E9F9-477E-AFC9-19615A194AE9}" type="presOf" srcId="{A9EBD9F5-6469-4E47-ACE2-EBC8422C9C77}" destId="{82D8AF8C-3EF6-4F85-84FF-A8BF55F7222E}" srcOrd="0" destOrd="0" presId="urn:microsoft.com/office/officeart/2005/8/layout/default"/>
    <dgm:cxn modelId="{9659108C-F791-41DA-8F2C-A590B7C2AF11}" type="presOf" srcId="{88EAAA9F-7B53-498A-957D-8F1B6D800B5A}" destId="{C3AC8152-D32D-46AA-A3E8-DF69F4EEFF8B}" srcOrd="0" destOrd="0" presId="urn:microsoft.com/office/officeart/2005/8/layout/default"/>
    <dgm:cxn modelId="{9F8A5A8F-EC3D-41D5-8AF6-62BC32ACA8F2}" type="presOf" srcId="{EEE9B2AD-4C55-48FF-9E92-135EBC7F05C3}" destId="{AA6BB4DF-D9BE-494D-B59A-EA3506F77BB4}" srcOrd="0" destOrd="0" presId="urn:microsoft.com/office/officeart/2005/8/layout/default"/>
    <dgm:cxn modelId="{96AF2EA3-90C8-4138-9A4C-C182915B9511}" srcId="{E1AD0F6F-57B9-4269-9D60-615A4E623CD1}" destId="{96E6C6DD-DFF1-4379-B359-9C17202CDA9B}" srcOrd="5" destOrd="0" parTransId="{5208832F-095B-4A7D-8E64-53C6AE09883B}" sibTransId="{999C00D2-A128-465B-9A5A-6CE0C23037CD}"/>
    <dgm:cxn modelId="{EC1439B0-7EEA-49E7-B570-470065DF60FA}" srcId="{E1AD0F6F-57B9-4269-9D60-615A4E623CD1}" destId="{EEE9B2AD-4C55-48FF-9E92-135EBC7F05C3}" srcOrd="1" destOrd="0" parTransId="{3B000390-E73A-42E2-8CA3-2FEECA3685A3}" sibTransId="{FFC1272B-143C-4F14-AE52-35C1A6C6F329}"/>
    <dgm:cxn modelId="{F78DB6BC-2B07-4D81-85D8-4CA3ECC0D50A}" srcId="{E1AD0F6F-57B9-4269-9D60-615A4E623CD1}" destId="{88EAAA9F-7B53-498A-957D-8F1B6D800B5A}" srcOrd="2" destOrd="0" parTransId="{047A7B91-5C96-4493-BB1E-98A0980D8EDF}" sibTransId="{DE328653-0C23-4943-8A59-FC5B27C6D0BC}"/>
    <dgm:cxn modelId="{073456CB-7AD8-4644-B6B3-7A021499A054}" srcId="{E1AD0F6F-57B9-4269-9D60-615A4E623CD1}" destId="{94088EC2-338D-4DF6-9A30-3C766A08E1B6}" srcOrd="3" destOrd="0" parTransId="{80765C1D-BBD7-4F44-952D-157805987D06}" sibTransId="{C2E7584A-8707-4DE2-8C34-C86995815147}"/>
    <dgm:cxn modelId="{F92588CE-A75C-44FF-AA3F-9069102271F1}" srcId="{E1AD0F6F-57B9-4269-9D60-615A4E623CD1}" destId="{33654DFA-E5A6-43AD-86B6-F30488B15DF6}" srcOrd="7" destOrd="0" parTransId="{482768EB-BC6C-4B57-9E07-E23A91F7349E}" sibTransId="{3F3B4D72-7C25-4A7E-93A8-B4768F44FF47}"/>
    <dgm:cxn modelId="{6563BECE-D766-476B-AA3D-4F35981F335B}" srcId="{E1AD0F6F-57B9-4269-9D60-615A4E623CD1}" destId="{DA6E5E43-7244-4E21-B5D0-13A666329738}" srcOrd="0" destOrd="0" parTransId="{ED5B4743-8972-42F0-9E4A-ADC5F8887238}" sibTransId="{E989B516-A01D-4689-BC0D-F30DDF0743F8}"/>
    <dgm:cxn modelId="{9247E0F1-7E8B-4C0A-AA3B-52CE15E66C4D}" type="presOf" srcId="{35583DF3-A1E5-456B-9EE5-73850F206CD6}" destId="{3169920B-0CAB-40C6-86F0-30ED7D297B4D}" srcOrd="0" destOrd="0" presId="urn:microsoft.com/office/officeart/2005/8/layout/default"/>
    <dgm:cxn modelId="{EC0669FC-8576-4C27-8323-24CEB92D44E0}" type="presOf" srcId="{94088EC2-338D-4DF6-9A30-3C766A08E1B6}" destId="{54FA309D-A802-44D7-A739-0E4AD6C025A6}" srcOrd="0" destOrd="0" presId="urn:microsoft.com/office/officeart/2005/8/layout/default"/>
    <dgm:cxn modelId="{C1C113B1-7540-4960-BA38-0C5E79AA0A13}" type="presParOf" srcId="{ED006583-ADD7-45F2-BB9E-ACC011A9DD45}" destId="{68298701-4656-4B92-BF47-2A7509453E1A}" srcOrd="0" destOrd="0" presId="urn:microsoft.com/office/officeart/2005/8/layout/default"/>
    <dgm:cxn modelId="{B56555BB-8CB0-480C-BF9E-BCE17CF73CED}" type="presParOf" srcId="{ED006583-ADD7-45F2-BB9E-ACC011A9DD45}" destId="{E224940E-1443-474C-BEF3-AC0106AD3BA7}" srcOrd="1" destOrd="0" presId="urn:microsoft.com/office/officeart/2005/8/layout/default"/>
    <dgm:cxn modelId="{15DDF868-C9F3-4192-AC3F-F87B3ED2BEC8}" type="presParOf" srcId="{ED006583-ADD7-45F2-BB9E-ACC011A9DD45}" destId="{AA6BB4DF-D9BE-494D-B59A-EA3506F77BB4}" srcOrd="2" destOrd="0" presId="urn:microsoft.com/office/officeart/2005/8/layout/default"/>
    <dgm:cxn modelId="{EFED48F0-795A-4A4A-94A8-C18F31BDAD2B}" type="presParOf" srcId="{ED006583-ADD7-45F2-BB9E-ACC011A9DD45}" destId="{F165E8EE-28C7-4733-926C-30227313C6E1}" srcOrd="3" destOrd="0" presId="urn:microsoft.com/office/officeart/2005/8/layout/default"/>
    <dgm:cxn modelId="{DFE8D731-3598-44FA-85A0-AB336E50DBCB}" type="presParOf" srcId="{ED006583-ADD7-45F2-BB9E-ACC011A9DD45}" destId="{C3AC8152-D32D-46AA-A3E8-DF69F4EEFF8B}" srcOrd="4" destOrd="0" presId="urn:microsoft.com/office/officeart/2005/8/layout/default"/>
    <dgm:cxn modelId="{6C5B4E63-04C6-4DD8-AE94-D06BA08F6A3E}" type="presParOf" srcId="{ED006583-ADD7-45F2-BB9E-ACC011A9DD45}" destId="{C0371360-6CA4-4F7A-86FB-5369742F081D}" srcOrd="5" destOrd="0" presId="urn:microsoft.com/office/officeart/2005/8/layout/default"/>
    <dgm:cxn modelId="{00CB71DF-DD6D-4C2C-AB58-59D2A5FF3D09}" type="presParOf" srcId="{ED006583-ADD7-45F2-BB9E-ACC011A9DD45}" destId="{54FA309D-A802-44D7-A739-0E4AD6C025A6}" srcOrd="6" destOrd="0" presId="urn:microsoft.com/office/officeart/2005/8/layout/default"/>
    <dgm:cxn modelId="{038D8AD2-6879-4628-A84B-3D40E272A4E2}" type="presParOf" srcId="{ED006583-ADD7-45F2-BB9E-ACC011A9DD45}" destId="{6AEA12F1-F789-4FE3-913D-E73383D389C8}" srcOrd="7" destOrd="0" presId="urn:microsoft.com/office/officeart/2005/8/layout/default"/>
    <dgm:cxn modelId="{503E4A25-3E0E-49E8-9B65-38069A0C48E8}" type="presParOf" srcId="{ED006583-ADD7-45F2-BB9E-ACC011A9DD45}" destId="{3169920B-0CAB-40C6-86F0-30ED7D297B4D}" srcOrd="8" destOrd="0" presId="urn:microsoft.com/office/officeart/2005/8/layout/default"/>
    <dgm:cxn modelId="{FAFF58F8-7308-4B51-BDC8-55A9008EAE08}" type="presParOf" srcId="{ED006583-ADD7-45F2-BB9E-ACC011A9DD45}" destId="{59D19870-CB93-4C63-B6C7-0E6DEF012784}" srcOrd="9" destOrd="0" presId="urn:microsoft.com/office/officeart/2005/8/layout/default"/>
    <dgm:cxn modelId="{603AFA76-81C9-4292-8F4D-C56086C8890F}" type="presParOf" srcId="{ED006583-ADD7-45F2-BB9E-ACC011A9DD45}" destId="{51034F42-EEF7-4F16-AD35-D5ACE99690C6}" srcOrd="10" destOrd="0" presId="urn:microsoft.com/office/officeart/2005/8/layout/default"/>
    <dgm:cxn modelId="{6CB7C2BA-B9A3-4AE5-B647-A7DA015FB367}" type="presParOf" srcId="{ED006583-ADD7-45F2-BB9E-ACC011A9DD45}" destId="{4E8DE044-935E-44B3-BEB0-E27A65229BDE}" srcOrd="11" destOrd="0" presId="urn:microsoft.com/office/officeart/2005/8/layout/default"/>
    <dgm:cxn modelId="{B783FF0E-5274-46F2-A7F6-77EBF5D5CDA3}" type="presParOf" srcId="{ED006583-ADD7-45F2-BB9E-ACC011A9DD45}" destId="{82D8AF8C-3EF6-4F85-84FF-A8BF55F7222E}" srcOrd="12" destOrd="0" presId="urn:microsoft.com/office/officeart/2005/8/layout/default"/>
    <dgm:cxn modelId="{639A2487-D1C6-4740-9C95-A90AC43145E0}" type="presParOf" srcId="{ED006583-ADD7-45F2-BB9E-ACC011A9DD45}" destId="{4BE01C1B-6FD4-4D53-9BF8-110D1048597B}" srcOrd="13" destOrd="0" presId="urn:microsoft.com/office/officeart/2005/8/layout/default"/>
    <dgm:cxn modelId="{A93DC704-0F0B-4454-B496-9B8B300F148B}" type="presParOf" srcId="{ED006583-ADD7-45F2-BB9E-ACC011A9DD45}" destId="{A296F2B1-E1BD-4462-8C4E-25D1B67A0FB3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7F5AEC1D-04FE-49BD-9B0B-FD2F57670574}" type="doc">
      <dgm:prSet loTypeId="urn:microsoft.com/office/officeart/2005/8/layout/radial6" loCatId="cycle" qsTypeId="urn:microsoft.com/office/officeart/2005/8/quickstyle/simple1" qsCatId="simple" csTypeId="urn:microsoft.com/office/officeart/2005/8/colors/accent1_1" csCatId="accent1" phldr="1"/>
      <dgm:spPr/>
      <dgm:t>
        <a:bodyPr/>
        <a:lstStyle/>
        <a:p>
          <a:endParaRPr lang="ru-RU"/>
        </a:p>
      </dgm:t>
    </dgm:pt>
    <dgm:pt modelId="{A229F9FF-5DD4-41CB-8BAE-B66168508704}">
      <dgm:prSet phldrT="[Текст]" custT="1"/>
      <dgm:spPr/>
      <dgm:t>
        <a:bodyPr/>
        <a:lstStyle/>
        <a:p>
          <a:r>
            <a:rPr lang="ru-RU" sz="2200" b="1" dirty="0">
              <a:latin typeface="Times New Roman" panose="02020603050405020304" pitchFamily="18" charset="0"/>
              <a:cs typeface="Times New Roman" panose="02020603050405020304" pitchFamily="18" charset="0"/>
            </a:rPr>
            <a:t>Реабилитационное пространства клуба</a:t>
          </a:r>
          <a:endParaRPr lang="ru-RU" sz="2200" b="1" dirty="0"/>
        </a:p>
      </dgm:t>
    </dgm:pt>
    <dgm:pt modelId="{8AAD5573-D544-43D7-BC84-17F9D0828F4D}" type="parTrans" cxnId="{46D7B3CB-FAD9-4F96-A9FA-86D34B9E76AE}">
      <dgm:prSet/>
      <dgm:spPr/>
      <dgm:t>
        <a:bodyPr/>
        <a:lstStyle/>
        <a:p>
          <a:endParaRPr lang="ru-RU" sz="4000" b="1"/>
        </a:p>
      </dgm:t>
    </dgm:pt>
    <dgm:pt modelId="{F5C225CB-83E5-4160-9365-1FC11DA1EBA1}" type="sibTrans" cxnId="{46D7B3CB-FAD9-4F96-A9FA-86D34B9E76AE}">
      <dgm:prSet/>
      <dgm:spPr/>
      <dgm:t>
        <a:bodyPr/>
        <a:lstStyle/>
        <a:p>
          <a:endParaRPr lang="ru-RU" sz="4000" b="1"/>
        </a:p>
      </dgm:t>
    </dgm:pt>
    <dgm:pt modelId="{59C76C3C-43FE-4D97-9AC3-738BA3CFA06F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Групповые занятия и тренинги</a:t>
          </a:r>
          <a:endParaRPr lang="ru-RU" sz="1600" b="1" dirty="0"/>
        </a:p>
      </dgm:t>
    </dgm:pt>
    <dgm:pt modelId="{4E809661-E698-432C-81E7-78CCD0E9C475}" type="parTrans" cxnId="{66EEA264-3345-4B5E-8D0F-B717063419C5}">
      <dgm:prSet/>
      <dgm:spPr/>
      <dgm:t>
        <a:bodyPr/>
        <a:lstStyle/>
        <a:p>
          <a:endParaRPr lang="ru-RU" sz="4000" b="1"/>
        </a:p>
      </dgm:t>
    </dgm:pt>
    <dgm:pt modelId="{3BEB88F3-8126-41F1-8815-57E4D24776E8}" type="sibTrans" cxnId="{66EEA264-3345-4B5E-8D0F-B717063419C5}">
      <dgm:prSet/>
      <dgm:spPr/>
      <dgm:t>
        <a:bodyPr/>
        <a:lstStyle/>
        <a:p>
          <a:endParaRPr lang="ru-RU" sz="4000" b="1"/>
        </a:p>
      </dgm:t>
    </dgm:pt>
    <dgm:pt modelId="{FBF3899E-36E6-44F1-AC6F-156529E89C92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Свободное общение семей</a:t>
          </a:r>
          <a:endParaRPr lang="ru-RU" sz="1600" b="1" dirty="0"/>
        </a:p>
      </dgm:t>
    </dgm:pt>
    <dgm:pt modelId="{EC00EBB2-600D-4D83-8613-3EFCB6536420}" type="parTrans" cxnId="{B2A632B3-7D6A-43FF-8148-461F0210B5DC}">
      <dgm:prSet/>
      <dgm:spPr/>
      <dgm:t>
        <a:bodyPr/>
        <a:lstStyle/>
        <a:p>
          <a:endParaRPr lang="ru-RU" sz="4000" b="1"/>
        </a:p>
      </dgm:t>
    </dgm:pt>
    <dgm:pt modelId="{39E469E5-3B0C-42B9-B457-049A45BF07A0}" type="sibTrans" cxnId="{B2A632B3-7D6A-43FF-8148-461F0210B5DC}">
      <dgm:prSet/>
      <dgm:spPr/>
      <dgm:t>
        <a:bodyPr/>
        <a:lstStyle/>
        <a:p>
          <a:endParaRPr lang="ru-RU" sz="4000" b="1"/>
        </a:p>
      </dgm:t>
    </dgm:pt>
    <dgm:pt modelId="{28038F2B-10A8-42D9-9D4F-1836EB935EB5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Праздничные мероприятия</a:t>
          </a:r>
          <a:endParaRPr lang="ru-RU" sz="1600" b="1" dirty="0"/>
        </a:p>
      </dgm:t>
    </dgm:pt>
    <dgm:pt modelId="{0CB9035F-13F2-41E4-A118-0E90D36A4563}" type="parTrans" cxnId="{F5A5AB13-18E5-4E7A-81FB-ECC50F8BA687}">
      <dgm:prSet/>
      <dgm:spPr/>
      <dgm:t>
        <a:bodyPr/>
        <a:lstStyle/>
        <a:p>
          <a:endParaRPr lang="ru-RU" sz="4000" b="1"/>
        </a:p>
      </dgm:t>
    </dgm:pt>
    <dgm:pt modelId="{3ABE2304-9986-4620-8A95-A3F582260244}" type="sibTrans" cxnId="{F5A5AB13-18E5-4E7A-81FB-ECC50F8BA687}">
      <dgm:prSet/>
      <dgm:spPr/>
      <dgm:t>
        <a:bodyPr/>
        <a:lstStyle/>
        <a:p>
          <a:endParaRPr lang="ru-RU" sz="4000" b="1"/>
        </a:p>
      </dgm:t>
    </dgm:pt>
    <dgm:pt modelId="{22C94DA6-CBD8-4BC4-83EC-31CDA9DF9185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совместной деятельности детей и родителей</a:t>
          </a:r>
          <a:endParaRPr lang="ru-RU" sz="1600" b="1" dirty="0"/>
        </a:p>
      </dgm:t>
    </dgm:pt>
    <dgm:pt modelId="{0440D33F-8768-4B90-A39F-9270D16EB62F}" type="parTrans" cxnId="{E0BFE47C-7480-488F-AFD4-726EE4CBF19C}">
      <dgm:prSet/>
      <dgm:spPr/>
      <dgm:t>
        <a:bodyPr/>
        <a:lstStyle/>
        <a:p>
          <a:endParaRPr lang="ru-RU" sz="4000" b="1"/>
        </a:p>
      </dgm:t>
    </dgm:pt>
    <dgm:pt modelId="{7300176C-337F-4086-AA97-46434A7D97F0}" type="sibTrans" cxnId="{E0BFE47C-7480-488F-AFD4-726EE4CBF19C}">
      <dgm:prSet/>
      <dgm:spPr/>
      <dgm:t>
        <a:bodyPr/>
        <a:lstStyle/>
        <a:p>
          <a:endParaRPr lang="ru-RU" sz="4000" b="1"/>
        </a:p>
      </dgm:t>
    </dgm:pt>
    <dgm:pt modelId="{E24E1BFE-43C2-458D-8603-211B825C97EB}">
      <dgm:prSet phldrT="[Текст]" custT="1"/>
      <dgm:spPr/>
      <dgm:t>
        <a:bodyPr/>
        <a:lstStyle/>
        <a:p>
          <a:r>
            <a:rPr lang="ru-RU" sz="1600" b="1" dirty="0">
              <a:latin typeface="Times New Roman" panose="02020603050405020304" pitchFamily="18" charset="0"/>
              <a:cs typeface="Times New Roman" panose="02020603050405020304" pitchFamily="18" charset="0"/>
            </a:rPr>
            <a:t>Поддержка членов семей по актуальным вопросам</a:t>
          </a:r>
          <a:endParaRPr lang="ru-RU" sz="1600" b="1" dirty="0"/>
        </a:p>
      </dgm:t>
    </dgm:pt>
    <dgm:pt modelId="{7E67653D-096B-474C-B5DC-3FA7085BD9F6}" type="parTrans" cxnId="{06020DC4-4EC1-44B1-8BEC-7B90BD854D81}">
      <dgm:prSet/>
      <dgm:spPr/>
      <dgm:t>
        <a:bodyPr/>
        <a:lstStyle/>
        <a:p>
          <a:endParaRPr lang="ru-RU" sz="4000" b="1"/>
        </a:p>
      </dgm:t>
    </dgm:pt>
    <dgm:pt modelId="{36BCE27D-AB57-46C0-A43A-B9B11C1B7B71}" type="sibTrans" cxnId="{06020DC4-4EC1-44B1-8BEC-7B90BD854D81}">
      <dgm:prSet/>
      <dgm:spPr/>
      <dgm:t>
        <a:bodyPr/>
        <a:lstStyle/>
        <a:p>
          <a:endParaRPr lang="ru-RU" sz="4000" b="1"/>
        </a:p>
      </dgm:t>
    </dgm:pt>
    <dgm:pt modelId="{C0C4AFCD-5CAC-44F9-ACDD-67085204B633}">
      <dgm:prSet phldrT="[Текст]" custT="1"/>
      <dgm:spPr/>
      <dgm:t>
        <a:bodyPr/>
        <a:lstStyle/>
        <a:p>
          <a:endParaRPr lang="ru-RU" sz="1600" b="1" dirty="0"/>
        </a:p>
      </dgm:t>
    </dgm:pt>
    <dgm:pt modelId="{59CEF4B9-7E2E-4C2F-982A-7BC44847A385}" type="parTrans" cxnId="{6C456B9C-41DE-436E-AB27-75B7F54160AD}">
      <dgm:prSet/>
      <dgm:spPr/>
      <dgm:t>
        <a:bodyPr/>
        <a:lstStyle/>
        <a:p>
          <a:endParaRPr lang="ru-RU"/>
        </a:p>
      </dgm:t>
    </dgm:pt>
    <dgm:pt modelId="{2033B437-6190-47FB-B0F6-CCD9B28815A6}" type="sibTrans" cxnId="{6C456B9C-41DE-436E-AB27-75B7F54160AD}">
      <dgm:prSet/>
      <dgm:spPr/>
      <dgm:t>
        <a:bodyPr/>
        <a:lstStyle/>
        <a:p>
          <a:endParaRPr lang="ru-RU"/>
        </a:p>
      </dgm:t>
    </dgm:pt>
    <dgm:pt modelId="{E9C63FB1-5B4D-4817-A982-1A4D4355D8D5}" type="pres">
      <dgm:prSet presAssocID="{7F5AEC1D-04FE-49BD-9B0B-FD2F57670574}" presName="Name0" presStyleCnt="0">
        <dgm:presLayoutVars>
          <dgm:chMax val="1"/>
          <dgm:dir/>
          <dgm:animLvl val="ctr"/>
          <dgm:resizeHandles val="exact"/>
        </dgm:presLayoutVars>
      </dgm:prSet>
      <dgm:spPr/>
    </dgm:pt>
    <dgm:pt modelId="{1743B285-D557-470C-BF37-BA4E18AE2237}" type="pres">
      <dgm:prSet presAssocID="{A229F9FF-5DD4-41CB-8BAE-B66168508704}" presName="centerShape" presStyleLbl="node0" presStyleIdx="0" presStyleCnt="1" custScaleX="106072" custScaleY="88195"/>
      <dgm:spPr/>
    </dgm:pt>
    <dgm:pt modelId="{69DF9D05-6C68-4BF6-8B12-BF1530C544EB}" type="pres">
      <dgm:prSet presAssocID="{59C76C3C-43FE-4D97-9AC3-738BA3CFA06F}" presName="node" presStyleLbl="node1" presStyleIdx="0" presStyleCnt="5">
        <dgm:presLayoutVars>
          <dgm:bulletEnabled val="1"/>
        </dgm:presLayoutVars>
      </dgm:prSet>
      <dgm:spPr/>
    </dgm:pt>
    <dgm:pt modelId="{8C5B2883-7C5E-4CC2-BDE5-73B9DB81C247}" type="pres">
      <dgm:prSet presAssocID="{59C76C3C-43FE-4D97-9AC3-738BA3CFA06F}" presName="dummy" presStyleCnt="0"/>
      <dgm:spPr/>
    </dgm:pt>
    <dgm:pt modelId="{2C1D7440-DA1F-46AA-8448-5A74DB748360}" type="pres">
      <dgm:prSet presAssocID="{3BEB88F3-8126-41F1-8815-57E4D24776E8}" presName="sibTrans" presStyleLbl="sibTrans2D1" presStyleIdx="0" presStyleCnt="5"/>
      <dgm:spPr/>
    </dgm:pt>
    <dgm:pt modelId="{7ED9C4EF-F1BC-4AA7-938C-2F077A7DCB21}" type="pres">
      <dgm:prSet presAssocID="{FBF3899E-36E6-44F1-AC6F-156529E89C92}" presName="node" presStyleLbl="node1" presStyleIdx="1" presStyleCnt="5">
        <dgm:presLayoutVars>
          <dgm:bulletEnabled val="1"/>
        </dgm:presLayoutVars>
      </dgm:prSet>
      <dgm:spPr/>
    </dgm:pt>
    <dgm:pt modelId="{C3B068CC-F8B5-4351-A6A8-EC4F17FB9393}" type="pres">
      <dgm:prSet presAssocID="{FBF3899E-36E6-44F1-AC6F-156529E89C92}" presName="dummy" presStyleCnt="0"/>
      <dgm:spPr/>
    </dgm:pt>
    <dgm:pt modelId="{94410914-3AA1-466E-8B5A-CFC2A95C3EFC}" type="pres">
      <dgm:prSet presAssocID="{39E469E5-3B0C-42B9-B457-049A45BF07A0}" presName="sibTrans" presStyleLbl="sibTrans2D1" presStyleIdx="1" presStyleCnt="5"/>
      <dgm:spPr/>
    </dgm:pt>
    <dgm:pt modelId="{2F53CF7F-0049-401F-B229-6D3D965F4AD9}" type="pres">
      <dgm:prSet presAssocID="{28038F2B-10A8-42D9-9D4F-1836EB935EB5}" presName="node" presStyleLbl="node1" presStyleIdx="2" presStyleCnt="5">
        <dgm:presLayoutVars>
          <dgm:bulletEnabled val="1"/>
        </dgm:presLayoutVars>
      </dgm:prSet>
      <dgm:spPr/>
    </dgm:pt>
    <dgm:pt modelId="{C31E6038-918C-4E99-9EF7-14F3CB691A50}" type="pres">
      <dgm:prSet presAssocID="{28038F2B-10A8-42D9-9D4F-1836EB935EB5}" presName="dummy" presStyleCnt="0"/>
      <dgm:spPr/>
    </dgm:pt>
    <dgm:pt modelId="{A9C49010-1BB0-4763-83B5-5DD55290DFB7}" type="pres">
      <dgm:prSet presAssocID="{3ABE2304-9986-4620-8A95-A3F582260244}" presName="sibTrans" presStyleLbl="sibTrans2D1" presStyleIdx="2" presStyleCnt="5"/>
      <dgm:spPr/>
    </dgm:pt>
    <dgm:pt modelId="{57F05CB8-0011-4084-A5C3-296DF187291F}" type="pres">
      <dgm:prSet presAssocID="{22C94DA6-CBD8-4BC4-83EC-31CDA9DF9185}" presName="node" presStyleLbl="node1" presStyleIdx="3" presStyleCnt="5">
        <dgm:presLayoutVars>
          <dgm:bulletEnabled val="1"/>
        </dgm:presLayoutVars>
      </dgm:prSet>
      <dgm:spPr/>
    </dgm:pt>
    <dgm:pt modelId="{59B7F975-708D-4059-BE99-A62FC9B70C5A}" type="pres">
      <dgm:prSet presAssocID="{22C94DA6-CBD8-4BC4-83EC-31CDA9DF9185}" presName="dummy" presStyleCnt="0"/>
      <dgm:spPr/>
    </dgm:pt>
    <dgm:pt modelId="{56A5BECB-5358-4538-B192-6C1424CA3D88}" type="pres">
      <dgm:prSet presAssocID="{7300176C-337F-4086-AA97-46434A7D97F0}" presName="sibTrans" presStyleLbl="sibTrans2D1" presStyleIdx="3" presStyleCnt="5"/>
      <dgm:spPr/>
    </dgm:pt>
    <dgm:pt modelId="{F8E0268A-1011-452D-9CE6-935A59A58C33}" type="pres">
      <dgm:prSet presAssocID="{E24E1BFE-43C2-458D-8603-211B825C97EB}" presName="node" presStyleLbl="node1" presStyleIdx="4" presStyleCnt="5" custRadScaleRad="99786" custRadScaleInc="-1593">
        <dgm:presLayoutVars>
          <dgm:bulletEnabled val="1"/>
        </dgm:presLayoutVars>
      </dgm:prSet>
      <dgm:spPr/>
    </dgm:pt>
    <dgm:pt modelId="{668B8BF6-3084-4CE9-95F9-B14E34423E83}" type="pres">
      <dgm:prSet presAssocID="{E24E1BFE-43C2-458D-8603-211B825C97EB}" presName="dummy" presStyleCnt="0"/>
      <dgm:spPr/>
    </dgm:pt>
    <dgm:pt modelId="{5A5CAD95-173B-4996-9C2F-9D4E66958B09}" type="pres">
      <dgm:prSet presAssocID="{36BCE27D-AB57-46C0-A43A-B9B11C1B7B71}" presName="sibTrans" presStyleLbl="sibTrans2D1" presStyleIdx="4" presStyleCnt="5"/>
      <dgm:spPr/>
    </dgm:pt>
  </dgm:ptLst>
  <dgm:cxnLst>
    <dgm:cxn modelId="{F5A5AB13-18E5-4E7A-81FB-ECC50F8BA687}" srcId="{A229F9FF-5DD4-41CB-8BAE-B66168508704}" destId="{28038F2B-10A8-42D9-9D4F-1836EB935EB5}" srcOrd="2" destOrd="0" parTransId="{0CB9035F-13F2-41E4-A118-0E90D36A4563}" sibTransId="{3ABE2304-9986-4620-8A95-A3F582260244}"/>
    <dgm:cxn modelId="{B7E3A419-F8B7-4371-90B9-6AF113872359}" type="presOf" srcId="{A229F9FF-5DD4-41CB-8BAE-B66168508704}" destId="{1743B285-D557-470C-BF37-BA4E18AE2237}" srcOrd="0" destOrd="0" presId="urn:microsoft.com/office/officeart/2005/8/layout/radial6"/>
    <dgm:cxn modelId="{E21E4B1D-6BE9-45CD-BDE7-07C9B2F3ABD4}" type="presOf" srcId="{7300176C-337F-4086-AA97-46434A7D97F0}" destId="{56A5BECB-5358-4538-B192-6C1424CA3D88}" srcOrd="0" destOrd="0" presId="urn:microsoft.com/office/officeart/2005/8/layout/radial6"/>
    <dgm:cxn modelId="{89BEFA3A-4890-4327-8C82-35C45DE0988A}" type="presOf" srcId="{36BCE27D-AB57-46C0-A43A-B9B11C1B7B71}" destId="{5A5CAD95-173B-4996-9C2F-9D4E66958B09}" srcOrd="0" destOrd="0" presId="urn:microsoft.com/office/officeart/2005/8/layout/radial6"/>
    <dgm:cxn modelId="{9497FD3C-0EC1-4C9B-A1D6-3F185FEE3995}" type="presOf" srcId="{3ABE2304-9986-4620-8A95-A3F582260244}" destId="{A9C49010-1BB0-4763-83B5-5DD55290DFB7}" srcOrd="0" destOrd="0" presId="urn:microsoft.com/office/officeart/2005/8/layout/radial6"/>
    <dgm:cxn modelId="{FE0C2D5D-11DF-4434-9BAC-F0C274A8BBFB}" type="presOf" srcId="{22C94DA6-CBD8-4BC4-83EC-31CDA9DF9185}" destId="{57F05CB8-0011-4084-A5C3-296DF187291F}" srcOrd="0" destOrd="0" presId="urn:microsoft.com/office/officeart/2005/8/layout/radial6"/>
    <dgm:cxn modelId="{BDAB6E43-E7D1-44D1-8AB6-099BC1F17CC8}" type="presOf" srcId="{7F5AEC1D-04FE-49BD-9B0B-FD2F57670574}" destId="{E9C63FB1-5B4D-4817-A982-1A4D4355D8D5}" srcOrd="0" destOrd="0" presId="urn:microsoft.com/office/officeart/2005/8/layout/radial6"/>
    <dgm:cxn modelId="{66EEA264-3345-4B5E-8D0F-B717063419C5}" srcId="{A229F9FF-5DD4-41CB-8BAE-B66168508704}" destId="{59C76C3C-43FE-4D97-9AC3-738BA3CFA06F}" srcOrd="0" destOrd="0" parTransId="{4E809661-E698-432C-81E7-78CCD0E9C475}" sibTransId="{3BEB88F3-8126-41F1-8815-57E4D24776E8}"/>
    <dgm:cxn modelId="{51F9E76C-E915-4BCD-8759-729FAEAE1935}" type="presOf" srcId="{39E469E5-3B0C-42B9-B457-049A45BF07A0}" destId="{94410914-3AA1-466E-8B5A-CFC2A95C3EFC}" srcOrd="0" destOrd="0" presId="urn:microsoft.com/office/officeart/2005/8/layout/radial6"/>
    <dgm:cxn modelId="{E0BFE47C-7480-488F-AFD4-726EE4CBF19C}" srcId="{A229F9FF-5DD4-41CB-8BAE-B66168508704}" destId="{22C94DA6-CBD8-4BC4-83EC-31CDA9DF9185}" srcOrd="3" destOrd="0" parTransId="{0440D33F-8768-4B90-A39F-9270D16EB62F}" sibTransId="{7300176C-337F-4086-AA97-46434A7D97F0}"/>
    <dgm:cxn modelId="{8C282295-58C1-462A-BD6C-731537C659A3}" type="presOf" srcId="{28038F2B-10A8-42D9-9D4F-1836EB935EB5}" destId="{2F53CF7F-0049-401F-B229-6D3D965F4AD9}" srcOrd="0" destOrd="0" presId="urn:microsoft.com/office/officeart/2005/8/layout/radial6"/>
    <dgm:cxn modelId="{6C456B9C-41DE-436E-AB27-75B7F54160AD}" srcId="{7F5AEC1D-04FE-49BD-9B0B-FD2F57670574}" destId="{C0C4AFCD-5CAC-44F9-ACDD-67085204B633}" srcOrd="1" destOrd="0" parTransId="{59CEF4B9-7E2E-4C2F-982A-7BC44847A385}" sibTransId="{2033B437-6190-47FB-B0F6-CCD9B28815A6}"/>
    <dgm:cxn modelId="{606A869F-BDD2-4B4F-A9BE-5898242C2C94}" type="presOf" srcId="{FBF3899E-36E6-44F1-AC6F-156529E89C92}" destId="{7ED9C4EF-F1BC-4AA7-938C-2F077A7DCB21}" srcOrd="0" destOrd="0" presId="urn:microsoft.com/office/officeart/2005/8/layout/radial6"/>
    <dgm:cxn modelId="{72DF3CAC-191E-43E9-AF94-09A5A643F181}" type="presOf" srcId="{3BEB88F3-8126-41F1-8815-57E4D24776E8}" destId="{2C1D7440-DA1F-46AA-8448-5A74DB748360}" srcOrd="0" destOrd="0" presId="urn:microsoft.com/office/officeart/2005/8/layout/radial6"/>
    <dgm:cxn modelId="{B2A632B3-7D6A-43FF-8148-461F0210B5DC}" srcId="{A229F9FF-5DD4-41CB-8BAE-B66168508704}" destId="{FBF3899E-36E6-44F1-AC6F-156529E89C92}" srcOrd="1" destOrd="0" parTransId="{EC00EBB2-600D-4D83-8613-3EFCB6536420}" sibTransId="{39E469E5-3B0C-42B9-B457-049A45BF07A0}"/>
    <dgm:cxn modelId="{06020DC4-4EC1-44B1-8BEC-7B90BD854D81}" srcId="{A229F9FF-5DD4-41CB-8BAE-B66168508704}" destId="{E24E1BFE-43C2-458D-8603-211B825C97EB}" srcOrd="4" destOrd="0" parTransId="{7E67653D-096B-474C-B5DC-3FA7085BD9F6}" sibTransId="{36BCE27D-AB57-46C0-A43A-B9B11C1B7B71}"/>
    <dgm:cxn modelId="{46D7B3CB-FAD9-4F96-A9FA-86D34B9E76AE}" srcId="{7F5AEC1D-04FE-49BD-9B0B-FD2F57670574}" destId="{A229F9FF-5DD4-41CB-8BAE-B66168508704}" srcOrd="0" destOrd="0" parTransId="{8AAD5573-D544-43D7-BC84-17F9D0828F4D}" sibTransId="{F5C225CB-83E5-4160-9365-1FC11DA1EBA1}"/>
    <dgm:cxn modelId="{A215DCEF-D816-443B-AF1D-B00631B509FF}" type="presOf" srcId="{59C76C3C-43FE-4D97-9AC3-738BA3CFA06F}" destId="{69DF9D05-6C68-4BF6-8B12-BF1530C544EB}" srcOrd="0" destOrd="0" presId="urn:microsoft.com/office/officeart/2005/8/layout/radial6"/>
    <dgm:cxn modelId="{36FD4CFC-24A8-4948-88C8-2D5FEF00AE16}" type="presOf" srcId="{E24E1BFE-43C2-458D-8603-211B825C97EB}" destId="{F8E0268A-1011-452D-9CE6-935A59A58C33}" srcOrd="0" destOrd="0" presId="urn:microsoft.com/office/officeart/2005/8/layout/radial6"/>
    <dgm:cxn modelId="{497B151D-0490-47CB-A954-978982CD1B4C}" type="presParOf" srcId="{E9C63FB1-5B4D-4817-A982-1A4D4355D8D5}" destId="{1743B285-D557-470C-BF37-BA4E18AE2237}" srcOrd="0" destOrd="0" presId="urn:microsoft.com/office/officeart/2005/8/layout/radial6"/>
    <dgm:cxn modelId="{6815D3D4-0C34-49A0-BA1D-D6A4FBB3CD27}" type="presParOf" srcId="{E9C63FB1-5B4D-4817-A982-1A4D4355D8D5}" destId="{69DF9D05-6C68-4BF6-8B12-BF1530C544EB}" srcOrd="1" destOrd="0" presId="urn:microsoft.com/office/officeart/2005/8/layout/radial6"/>
    <dgm:cxn modelId="{B24297D0-6A1F-4C95-84B8-AB325A467B3B}" type="presParOf" srcId="{E9C63FB1-5B4D-4817-A982-1A4D4355D8D5}" destId="{8C5B2883-7C5E-4CC2-BDE5-73B9DB81C247}" srcOrd="2" destOrd="0" presId="urn:microsoft.com/office/officeart/2005/8/layout/radial6"/>
    <dgm:cxn modelId="{CEB88631-34FE-4C2C-8071-B2B852FC2E9F}" type="presParOf" srcId="{E9C63FB1-5B4D-4817-A982-1A4D4355D8D5}" destId="{2C1D7440-DA1F-46AA-8448-5A74DB748360}" srcOrd="3" destOrd="0" presId="urn:microsoft.com/office/officeart/2005/8/layout/radial6"/>
    <dgm:cxn modelId="{A712453C-9A28-4085-A1B6-32CDFA91EF79}" type="presParOf" srcId="{E9C63FB1-5B4D-4817-A982-1A4D4355D8D5}" destId="{7ED9C4EF-F1BC-4AA7-938C-2F077A7DCB21}" srcOrd="4" destOrd="0" presId="urn:microsoft.com/office/officeart/2005/8/layout/radial6"/>
    <dgm:cxn modelId="{D7CE473B-37A6-471F-AF36-72353F899F05}" type="presParOf" srcId="{E9C63FB1-5B4D-4817-A982-1A4D4355D8D5}" destId="{C3B068CC-F8B5-4351-A6A8-EC4F17FB9393}" srcOrd="5" destOrd="0" presId="urn:microsoft.com/office/officeart/2005/8/layout/radial6"/>
    <dgm:cxn modelId="{B5755FF1-296C-45B5-B7A6-CDE61C373064}" type="presParOf" srcId="{E9C63FB1-5B4D-4817-A982-1A4D4355D8D5}" destId="{94410914-3AA1-466E-8B5A-CFC2A95C3EFC}" srcOrd="6" destOrd="0" presId="urn:microsoft.com/office/officeart/2005/8/layout/radial6"/>
    <dgm:cxn modelId="{DAC414D7-31BE-493C-9AA8-3C39A8EDF32D}" type="presParOf" srcId="{E9C63FB1-5B4D-4817-A982-1A4D4355D8D5}" destId="{2F53CF7F-0049-401F-B229-6D3D965F4AD9}" srcOrd="7" destOrd="0" presId="urn:microsoft.com/office/officeart/2005/8/layout/radial6"/>
    <dgm:cxn modelId="{7E8EAE1C-58FB-44EA-B5BB-9B54C7D5FE34}" type="presParOf" srcId="{E9C63FB1-5B4D-4817-A982-1A4D4355D8D5}" destId="{C31E6038-918C-4E99-9EF7-14F3CB691A50}" srcOrd="8" destOrd="0" presId="urn:microsoft.com/office/officeart/2005/8/layout/radial6"/>
    <dgm:cxn modelId="{E7EC178E-CE9F-4569-AA50-144D275E51E8}" type="presParOf" srcId="{E9C63FB1-5B4D-4817-A982-1A4D4355D8D5}" destId="{A9C49010-1BB0-4763-83B5-5DD55290DFB7}" srcOrd="9" destOrd="0" presId="urn:microsoft.com/office/officeart/2005/8/layout/radial6"/>
    <dgm:cxn modelId="{93A80D6C-C579-4372-B64A-EF4111D714AD}" type="presParOf" srcId="{E9C63FB1-5B4D-4817-A982-1A4D4355D8D5}" destId="{57F05CB8-0011-4084-A5C3-296DF187291F}" srcOrd="10" destOrd="0" presId="urn:microsoft.com/office/officeart/2005/8/layout/radial6"/>
    <dgm:cxn modelId="{38B853E3-2B4D-48AD-8A6C-86B78498620C}" type="presParOf" srcId="{E9C63FB1-5B4D-4817-A982-1A4D4355D8D5}" destId="{59B7F975-708D-4059-BE99-A62FC9B70C5A}" srcOrd="11" destOrd="0" presId="urn:microsoft.com/office/officeart/2005/8/layout/radial6"/>
    <dgm:cxn modelId="{885EF18F-7525-444A-9EBD-F3BD4CAE7A76}" type="presParOf" srcId="{E9C63FB1-5B4D-4817-A982-1A4D4355D8D5}" destId="{56A5BECB-5358-4538-B192-6C1424CA3D88}" srcOrd="12" destOrd="0" presId="urn:microsoft.com/office/officeart/2005/8/layout/radial6"/>
    <dgm:cxn modelId="{899E9612-3A17-4E5D-9883-AD77AC2874A4}" type="presParOf" srcId="{E9C63FB1-5B4D-4817-A982-1A4D4355D8D5}" destId="{F8E0268A-1011-452D-9CE6-935A59A58C33}" srcOrd="13" destOrd="0" presId="urn:microsoft.com/office/officeart/2005/8/layout/radial6"/>
    <dgm:cxn modelId="{01B35869-6130-4E36-97B4-2970704FE6A9}" type="presParOf" srcId="{E9C63FB1-5B4D-4817-A982-1A4D4355D8D5}" destId="{668B8BF6-3084-4CE9-95F9-B14E34423E83}" srcOrd="14" destOrd="0" presId="urn:microsoft.com/office/officeart/2005/8/layout/radial6"/>
    <dgm:cxn modelId="{E9F9BA8F-29A6-4F77-A61A-3E3C851B3F9D}" type="presParOf" srcId="{E9C63FB1-5B4D-4817-A982-1A4D4355D8D5}" destId="{5A5CAD95-173B-4996-9C2F-9D4E66958B09}" srcOrd="15" destOrd="0" presId="urn:microsoft.com/office/officeart/2005/8/layout/radial6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F5C37EE5-2C3D-469C-95A6-88BA5B788E73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B7095044-303C-4397-9929-AA6B0BF6BB09}">
      <dgm:prSet phldrT="[Текст]"/>
      <dgm:spPr/>
      <dgm:t>
        <a:bodyPr/>
        <a:lstStyle/>
        <a:p>
          <a:r>
            <a:rPr lang="ru-RU" b="1" strike="noStrike" spc="-1" dirty="0">
              <a:solidFill>
                <a:schemeClr val="tx1"/>
              </a:solidFill>
              <a:latin typeface="Times New Roman"/>
              <a:ea typeface="Calibri"/>
            </a:rPr>
            <a:t>Финансовый блок</a:t>
          </a:r>
          <a:endParaRPr lang="ru-RU" dirty="0">
            <a:solidFill>
              <a:schemeClr val="tx1"/>
            </a:solidFill>
          </a:endParaRPr>
        </a:p>
      </dgm:t>
    </dgm:pt>
    <dgm:pt modelId="{5A30D5E1-AD7C-48EB-8B6D-8F413C50F271}" type="parTrans" cxnId="{F89F19AC-C5F2-46F8-9BDF-2C4C048BCFE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B3E30BB-6105-413D-96E4-548FC7949D5C}" type="sibTrans" cxnId="{F89F19AC-C5F2-46F8-9BDF-2C4C048BCFE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7C14F2B-E077-43BE-B8F6-DAADB35D99F7}">
      <dgm:prSet phldrT="[Текст]"/>
      <dgm:spPr/>
      <dgm:t>
        <a:bodyPr/>
        <a:lstStyle/>
        <a:p>
          <a:pPr algn="l"/>
          <a:r>
            <a:rPr lang="ru-RU" b="0" strike="noStrike" spc="-1" dirty="0">
              <a:solidFill>
                <a:schemeClr val="tx1"/>
              </a:solidFill>
              <a:latin typeface="Times New Roman"/>
              <a:ea typeface="Calibri"/>
            </a:rPr>
            <a:t>Мероприятия по  обучению финансовой грамотности по следующим темам:</a:t>
          </a:r>
          <a:endParaRPr lang="ru-RU" dirty="0">
            <a:solidFill>
              <a:schemeClr val="tx1"/>
            </a:solidFill>
          </a:endParaRPr>
        </a:p>
      </dgm:t>
    </dgm:pt>
    <dgm:pt modelId="{DA550558-E843-4475-85CD-A4EA7121F1D8}" type="parTrans" cxnId="{F4A93815-1BA1-42A1-80F5-4BFE462272B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248CA99-F5DC-4CE3-BC21-FDC7CCEB0EFC}" type="sibTrans" cxnId="{F4A93815-1BA1-42A1-80F5-4BFE462272B7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90E7D9C-B0A6-48F1-9256-F46084BE7196}">
      <dgm:prSet phldrT="[Текст]"/>
      <dgm:spPr/>
      <dgm:t>
        <a:bodyPr/>
        <a:lstStyle/>
        <a:p>
          <a:pPr>
            <a:spcAft>
              <a:spcPts val="0"/>
            </a:spcAft>
          </a:pPr>
          <a:r>
            <a:rPr lang="ru-RU" b="1" strike="noStrike" spc="-1" dirty="0">
              <a:solidFill>
                <a:schemeClr val="tx1"/>
              </a:solidFill>
              <a:latin typeface="Times New Roman"/>
              <a:ea typeface="Calibri"/>
            </a:rPr>
            <a:t>Правовой </a:t>
          </a:r>
        </a:p>
        <a:p>
          <a:pPr>
            <a:spcAft>
              <a:spcPct val="35000"/>
            </a:spcAft>
          </a:pPr>
          <a:r>
            <a:rPr lang="ru-RU" b="1" strike="noStrike" spc="-1" dirty="0">
              <a:solidFill>
                <a:schemeClr val="tx1"/>
              </a:solidFill>
              <a:latin typeface="Times New Roman"/>
              <a:ea typeface="Calibri"/>
            </a:rPr>
            <a:t>блок</a:t>
          </a:r>
          <a:endParaRPr lang="ru-RU" dirty="0">
            <a:solidFill>
              <a:schemeClr val="tx1"/>
            </a:solidFill>
          </a:endParaRPr>
        </a:p>
      </dgm:t>
    </dgm:pt>
    <dgm:pt modelId="{CC45319E-2AD2-4D4E-8FE5-7BBB74DB4C3E}" type="parTrans" cxnId="{4B781406-AF16-424B-A149-11AB9BD4F0B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93B0549-7EDC-4218-8C46-2F57C4A4EA72}" type="sibTrans" cxnId="{4B781406-AF16-424B-A149-11AB9BD4F0BF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961E39F-22BE-4958-88E9-384771497D06}">
      <dgm:prSet phldrT="[Текст]"/>
      <dgm:spPr/>
      <dgm:t>
        <a:bodyPr/>
        <a:lstStyle/>
        <a:p>
          <a:r>
            <a:rPr lang="ru-RU" b="0" strike="noStrike" spc="-1" dirty="0">
              <a:solidFill>
                <a:schemeClr val="tx1"/>
              </a:solidFill>
              <a:latin typeface="Times New Roman"/>
              <a:ea typeface="Calibri"/>
            </a:rPr>
            <a:t>Индивидуальные и групповые консультации родителей по правовым вопросам</a:t>
          </a:r>
          <a:endParaRPr lang="ru-RU" dirty="0">
            <a:solidFill>
              <a:schemeClr val="tx1"/>
            </a:solidFill>
          </a:endParaRPr>
        </a:p>
      </dgm:t>
    </dgm:pt>
    <dgm:pt modelId="{C5F4EAFE-29DB-4F87-88E4-7FE100B95394}" type="parTrans" cxnId="{AE01110F-247D-4601-9377-AD7531D8C60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B0A87D7-9E13-47D1-95D5-1A2657303468}" type="sibTrans" cxnId="{AE01110F-247D-4601-9377-AD7531D8C60C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FED376F-FCB7-4769-9698-BA9E8C9840FD}">
      <dgm:prSet phldrT="[Текст]"/>
      <dgm:spPr/>
      <dgm:t>
        <a:bodyPr/>
        <a:lstStyle/>
        <a:p>
          <a:r>
            <a:rPr lang="ru-RU" b="1" strike="noStrike" spc="-1" dirty="0">
              <a:solidFill>
                <a:schemeClr val="tx1"/>
              </a:solidFill>
              <a:latin typeface="Times New Roman"/>
              <a:ea typeface="Calibri"/>
            </a:rPr>
            <a:t>Психологический блок</a:t>
          </a:r>
          <a:endParaRPr lang="ru-RU" dirty="0">
            <a:solidFill>
              <a:schemeClr val="tx1"/>
            </a:solidFill>
          </a:endParaRPr>
        </a:p>
      </dgm:t>
    </dgm:pt>
    <dgm:pt modelId="{6FAD448B-76E6-4A92-BDF6-3DED35F5F6CC}" type="parTrans" cxnId="{3B39707B-44E9-40D4-9D21-CDDFE37A875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B02F430-C142-41D7-82BD-9BF77D55D042}" type="sibTrans" cxnId="{3B39707B-44E9-40D4-9D21-CDDFE37A875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37D223CE-5F74-4E8E-BAFA-7A5CF97206FA}">
      <dgm:prSet phldrT="[Текст]"/>
      <dgm:spPr/>
      <dgm:t>
        <a:bodyPr/>
        <a:lstStyle/>
        <a:p>
          <a:r>
            <a:rPr lang="ru-RU" b="1" strike="noStrike" spc="-1" dirty="0">
              <a:solidFill>
                <a:schemeClr val="tx1"/>
              </a:solidFill>
              <a:latin typeface="Times New Roman"/>
              <a:ea typeface="Calibri"/>
            </a:rPr>
            <a:t>Медицинский блок </a:t>
          </a:r>
          <a:endParaRPr lang="ru-RU" dirty="0">
            <a:solidFill>
              <a:schemeClr val="tx1"/>
            </a:solidFill>
          </a:endParaRPr>
        </a:p>
      </dgm:t>
    </dgm:pt>
    <dgm:pt modelId="{1F8E1B18-5E39-455A-B6E9-EE91CB16F7A9}" type="parTrans" cxnId="{6A1823DA-D5EF-4531-AD8A-04D10496E34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D876D87-4E5A-4682-9D9E-DE71AD6EB96C}" type="sibTrans" cxnId="{6A1823DA-D5EF-4531-AD8A-04D10496E346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EA5CCC4-00B6-4688-AC07-FF9BA31B44A8}">
      <dgm:prSet phldrT="[Текст]"/>
      <dgm:spPr/>
      <dgm:t>
        <a:bodyPr/>
        <a:lstStyle/>
        <a:p>
          <a:pPr>
            <a:buFont typeface="Arial" panose="020B0604020202020204" pitchFamily="34" charset="0"/>
            <a:buChar char="•"/>
          </a:pPr>
          <a:r>
            <a:rPr lang="ru-RU" b="0" strike="noStrike" spc="-1" dirty="0">
              <a:solidFill>
                <a:schemeClr val="tx1"/>
              </a:solidFill>
              <a:latin typeface="Times New Roman"/>
              <a:ea typeface="Calibri"/>
            </a:rPr>
            <a:t>Психологические запросы:</a:t>
          </a:r>
          <a:endParaRPr lang="ru-RU" dirty="0">
            <a:solidFill>
              <a:schemeClr val="tx1"/>
            </a:solidFill>
          </a:endParaRPr>
        </a:p>
      </dgm:t>
    </dgm:pt>
    <dgm:pt modelId="{39436CC6-48F5-4D71-9046-0DEFC519F421}" type="parTrans" cxnId="{12689D67-720B-49CD-94A8-E3194B68DFF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23E348B3-8E30-4F84-AB95-257144EE5AF7}" type="sibTrans" cxnId="{12689D67-720B-49CD-94A8-E3194B68DFF1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6BBAA6D-11AF-43F5-A766-299E6AA8D361}">
      <dgm:prSet/>
      <dgm:spPr/>
      <dgm:t>
        <a:bodyPr/>
        <a:lstStyle/>
        <a:p>
          <a:r>
            <a:rPr lang="ru-RU" b="0" strike="noStrike" spc="-1" dirty="0">
              <a:solidFill>
                <a:schemeClr val="tx1"/>
              </a:solidFill>
              <a:latin typeface="Times New Roman"/>
              <a:ea typeface="Calibri"/>
            </a:rPr>
            <a:t>Включает направления:</a:t>
          </a:r>
          <a:endParaRPr lang="ru-RU" dirty="0">
            <a:solidFill>
              <a:schemeClr val="tx1"/>
            </a:solidFill>
          </a:endParaRPr>
        </a:p>
      </dgm:t>
    </dgm:pt>
    <dgm:pt modelId="{A3CC877B-FBB8-45EE-BDF8-48CF9DAF41AA}" type="parTrans" cxnId="{812C4A8E-6F8C-480A-81F9-7C5A110AD1B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6B7E73C5-7BFF-4FE6-B3D4-FBE4E0F72A2E}" type="sibTrans" cxnId="{812C4A8E-6F8C-480A-81F9-7C5A110AD1BB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BEA8101B-BD64-4D36-9D38-B7720C3D1E43}">
      <dgm:prSet phldrT="[Текст]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u-RU" b="0" strike="noStrike" spc="-1" dirty="0">
              <a:solidFill>
                <a:schemeClr val="tx1"/>
              </a:solidFill>
              <a:latin typeface="Times New Roman"/>
              <a:ea typeface="Calibri"/>
            </a:rPr>
            <a:t> регулирование микроклимата в семье, </a:t>
          </a:r>
          <a:endParaRPr lang="ru-RU" dirty="0">
            <a:solidFill>
              <a:schemeClr val="tx1"/>
            </a:solidFill>
          </a:endParaRPr>
        </a:p>
      </dgm:t>
    </dgm:pt>
    <dgm:pt modelId="{D94FD9DA-304B-4857-BDB3-7D33F803A4EC}" type="parTrans" cxnId="{A19BE704-1219-40C9-91C6-6A6432EC55E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93377E3-E0F8-4439-91EF-27F2D075535B}" type="sibTrans" cxnId="{A19BE704-1219-40C9-91C6-6A6432EC55E3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806D712-CF81-405A-B59F-3C9C5971FFB8}">
      <dgm:prSet phldrT="[Текст]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u-RU" b="0" strike="noStrike" spc="-1" dirty="0">
              <a:solidFill>
                <a:schemeClr val="tx1"/>
              </a:solidFill>
              <a:latin typeface="Times New Roman"/>
              <a:ea typeface="Calibri"/>
            </a:rPr>
            <a:t> гармонизация детско-родительских и супружеских отношений</a:t>
          </a:r>
          <a:endParaRPr lang="ru-RU" dirty="0">
            <a:solidFill>
              <a:schemeClr val="tx1"/>
            </a:solidFill>
          </a:endParaRPr>
        </a:p>
      </dgm:t>
    </dgm:pt>
    <dgm:pt modelId="{FB98A8F8-E8D6-4046-A63D-80E89C2FBBE3}" type="parTrans" cxnId="{2A894208-5FE2-4B49-9424-E26D735694C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4C288DC5-0C43-4635-A536-073C5D8FFE0C}" type="sibTrans" cxnId="{2A894208-5FE2-4B49-9424-E26D735694CE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F3FE1EE-5872-4F93-A184-C9FC464586D1}">
      <dgm:prSet phldrT="[Текст]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u-RU" b="0" strike="noStrike" spc="-1" dirty="0">
              <a:solidFill>
                <a:schemeClr val="tx1"/>
              </a:solidFill>
              <a:latin typeface="Times New Roman"/>
              <a:ea typeface="Calibri"/>
            </a:rPr>
            <a:t> повышение родительской компетенции</a:t>
          </a:r>
          <a:endParaRPr lang="ru-RU" dirty="0">
            <a:solidFill>
              <a:schemeClr val="tx1"/>
            </a:solidFill>
          </a:endParaRPr>
        </a:p>
      </dgm:t>
    </dgm:pt>
    <dgm:pt modelId="{90BD14F9-56E3-4410-AA39-E870DF97F961}" type="parTrans" cxnId="{123A654B-D8A0-49AB-A0CF-710154D01A9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5D6BC89B-E3EF-46DF-85C8-8315C9CAFC6E}" type="sibTrans" cxnId="{123A654B-D8A0-49AB-A0CF-710154D01A90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D10F229-A4B2-4484-8874-2F30BFD79F0A}">
      <dgm:prSet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u-RU" b="0" strike="noStrike" spc="-1" dirty="0">
              <a:solidFill>
                <a:schemeClr val="tx1"/>
              </a:solidFill>
              <a:latin typeface="Times New Roman"/>
              <a:ea typeface="Calibri"/>
            </a:rPr>
            <a:t>  «Особенности возрастного физического развития детей» </a:t>
          </a:r>
          <a:endParaRPr lang="ru-RU" dirty="0">
            <a:solidFill>
              <a:schemeClr val="tx1"/>
            </a:solidFill>
          </a:endParaRPr>
        </a:p>
      </dgm:t>
    </dgm:pt>
    <dgm:pt modelId="{DCB44CD0-3251-4CB4-BCE6-C0209A78A5B6}" type="parTrans" cxnId="{B32751D6-6875-4D8E-A5E8-CB6E832DA86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C41FD77-9B43-4AB2-B5DD-3F69B9BB8EE8}" type="sibTrans" cxnId="{B32751D6-6875-4D8E-A5E8-CB6E832DA864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23FF7CF-BBFB-486B-B19D-72DC34BBE4A8}">
      <dgm:prSet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u-RU" b="0" strike="noStrike" spc="-1" dirty="0">
              <a:solidFill>
                <a:schemeClr val="tx1"/>
              </a:solidFill>
              <a:latin typeface="Times New Roman"/>
              <a:ea typeface="Calibri"/>
            </a:rPr>
            <a:t>«Влияние</a:t>
          </a:r>
          <a:r>
            <a:rPr lang="ru-RU" b="1" strike="noStrike" spc="-1" dirty="0">
              <a:solidFill>
                <a:schemeClr val="tx1"/>
              </a:solidFill>
              <a:latin typeface="Times New Roman"/>
              <a:ea typeface="Calibri"/>
            </a:rPr>
            <a:t> </a:t>
          </a:r>
          <a:r>
            <a:rPr lang="ru-RU" b="0" strike="noStrike" spc="-1" dirty="0">
              <a:solidFill>
                <a:schemeClr val="tx1"/>
              </a:solidFill>
              <a:latin typeface="Times New Roman"/>
              <a:ea typeface="Calibri"/>
            </a:rPr>
            <a:t>здорового образа жизни на развитие и воспитание детей»</a:t>
          </a:r>
          <a:endParaRPr lang="ru-RU" dirty="0">
            <a:solidFill>
              <a:schemeClr val="tx1"/>
            </a:solidFill>
          </a:endParaRPr>
        </a:p>
      </dgm:t>
    </dgm:pt>
    <dgm:pt modelId="{2D09ABD0-ABCE-45EF-8985-045609ED3FE8}" type="parTrans" cxnId="{2F28092C-F49C-4BC6-A516-DE845BC7B22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D5693198-5F8F-451F-AC31-F5DD089EA133}" type="sibTrans" cxnId="{2F28092C-F49C-4BC6-A516-DE845BC7B22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E1D1A6DD-7280-40C7-8746-D053424C7B6C}">
      <dgm:prSet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u-RU" b="0" strike="noStrike" spc="-1" dirty="0">
              <a:solidFill>
                <a:schemeClr val="tx1"/>
              </a:solidFill>
              <a:latin typeface="Times New Roman"/>
              <a:ea typeface="Calibri"/>
            </a:rPr>
            <a:t>«Здоровое питание и красота»</a:t>
          </a:r>
          <a:endParaRPr lang="ru-RU" dirty="0">
            <a:solidFill>
              <a:schemeClr val="tx1"/>
            </a:solidFill>
          </a:endParaRPr>
        </a:p>
      </dgm:t>
    </dgm:pt>
    <dgm:pt modelId="{135A3F04-02B2-42A2-BA05-6862EF2639BF}" type="parTrans" cxnId="{4291BA8B-938C-4625-BBDD-6F0FC6461B8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7C0071D8-82AE-4F50-AF4E-235102A044F1}" type="sibTrans" cxnId="{4291BA8B-938C-4625-BBDD-6F0FC6461B82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C809354E-41C1-4BB9-9A5A-635CB80556C1}">
      <dgm:prSet phldrT="[Текст]"/>
      <dgm:spPr/>
      <dgm:t>
        <a:bodyPr/>
        <a:lstStyle/>
        <a:p>
          <a:pPr>
            <a:buFont typeface="Wingdings" panose="05000000000000000000" pitchFamily="2" charset="2"/>
            <a:buChar char="ü"/>
          </a:pPr>
          <a:r>
            <a:rPr lang="ru-RU" b="0" strike="noStrike" spc="-1" dirty="0">
              <a:solidFill>
                <a:schemeClr val="tx1"/>
              </a:solidFill>
              <a:latin typeface="Times New Roman"/>
              <a:ea typeface="Calibri"/>
            </a:rPr>
            <a:t> Проводят специалисты профильных органов и учреждений социальной сферы, сотрудники органов МВД и прокуратуры</a:t>
          </a:r>
          <a:endParaRPr lang="ru-RU" dirty="0">
            <a:solidFill>
              <a:schemeClr val="tx1"/>
            </a:solidFill>
          </a:endParaRPr>
        </a:p>
      </dgm:t>
    </dgm:pt>
    <dgm:pt modelId="{A25F37D6-1E9D-40D7-A495-73C3819E80F4}" type="parTrans" cxnId="{47CF5161-D198-4A6D-8ACD-DE7CEFB365F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BA6F29A-170F-4675-B2A7-CF8AC06FD92D}" type="sibTrans" cxnId="{47CF5161-D198-4A6D-8ACD-DE7CEFB365FA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AFB3E1B-BA62-4FA2-B877-9B1EBF96781E}">
      <dgm:prSet phldrT="[Текст]"/>
      <dgm:spPr/>
      <dgm:t>
        <a:bodyPr/>
        <a:lstStyle/>
        <a:p>
          <a:pPr algn="l">
            <a:buFont typeface="Wingdings" panose="05000000000000000000" pitchFamily="2" charset="2"/>
            <a:buChar char="ü"/>
          </a:pPr>
          <a:r>
            <a:rPr lang="ru-RU" b="0" strike="noStrike" spc="-1" dirty="0">
              <a:solidFill>
                <a:schemeClr val="tx1"/>
              </a:solidFill>
              <a:latin typeface="Times New Roman"/>
              <a:ea typeface="Calibri"/>
            </a:rPr>
            <a:t> Л</a:t>
          </a:r>
          <a:r>
            <a:rPr lang="ru-RU" b="0" strike="noStrike" spc="-1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rPr>
            <a:t>ичный бюджет </a:t>
          </a:r>
          <a:endParaRPr lang="ru-RU" dirty="0">
            <a:solidFill>
              <a:schemeClr val="tx1"/>
            </a:solidFill>
          </a:endParaRPr>
        </a:p>
      </dgm:t>
    </dgm:pt>
    <dgm:pt modelId="{78F7B57C-4D61-4D33-B1BD-EE4C853EF1E1}" type="parTrans" cxnId="{24396A44-B04E-42CC-B700-F6FE6A5DCCF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FCEC7D28-57D0-47C2-9827-7263EB7758CC}" type="sibTrans" cxnId="{24396A44-B04E-42CC-B700-F6FE6A5DCCF9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A189A530-50CC-4F5A-89BD-D0B2EE713475}">
      <dgm:prSet phldrT="[Текст]"/>
      <dgm:spPr/>
      <dgm:t>
        <a:bodyPr/>
        <a:lstStyle/>
        <a:p>
          <a:pPr algn="l">
            <a:buFont typeface="Wingdings" panose="05000000000000000000" pitchFamily="2" charset="2"/>
            <a:buChar char="ü"/>
          </a:pPr>
          <a:r>
            <a:rPr lang="ru-RU" b="0" strike="noStrike" spc="-1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rPr>
            <a:t> Доходы и  расходы и др.</a:t>
          </a:r>
          <a:endParaRPr lang="ru-RU" dirty="0">
            <a:solidFill>
              <a:schemeClr val="tx1"/>
            </a:solidFill>
          </a:endParaRPr>
        </a:p>
      </dgm:t>
    </dgm:pt>
    <dgm:pt modelId="{3EE0C1E6-D65C-42E5-BA28-95831797DB2E}" type="parTrans" cxnId="{0605052B-1A58-40CB-9C5B-325BF739F1B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1B17CBEB-C976-487E-88E3-FE0E47A72098}" type="sibTrans" cxnId="{0605052B-1A58-40CB-9C5B-325BF739F1BD}">
      <dgm:prSet/>
      <dgm:spPr/>
      <dgm:t>
        <a:bodyPr/>
        <a:lstStyle/>
        <a:p>
          <a:endParaRPr lang="ru-RU">
            <a:solidFill>
              <a:schemeClr val="tx1"/>
            </a:solidFill>
          </a:endParaRPr>
        </a:p>
      </dgm:t>
    </dgm:pt>
    <dgm:pt modelId="{91804F00-AC1C-483E-B8AD-6849FCE4D5CA}" type="pres">
      <dgm:prSet presAssocID="{F5C37EE5-2C3D-469C-95A6-88BA5B788E73}" presName="Name0" presStyleCnt="0">
        <dgm:presLayoutVars>
          <dgm:dir/>
          <dgm:animLvl val="lvl"/>
          <dgm:resizeHandles val="exact"/>
        </dgm:presLayoutVars>
      </dgm:prSet>
      <dgm:spPr/>
    </dgm:pt>
    <dgm:pt modelId="{23468B43-F0DE-43C2-B0D6-F2856FC2A6BA}" type="pres">
      <dgm:prSet presAssocID="{B7095044-303C-4397-9929-AA6B0BF6BB09}" presName="composite" presStyleCnt="0"/>
      <dgm:spPr/>
    </dgm:pt>
    <dgm:pt modelId="{F6D29CA5-A968-419E-B34B-CED832545DB5}" type="pres">
      <dgm:prSet presAssocID="{B7095044-303C-4397-9929-AA6B0BF6BB09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</dgm:pt>
    <dgm:pt modelId="{7B2083BD-22AB-4D0D-B522-16B01AC84F2C}" type="pres">
      <dgm:prSet presAssocID="{B7095044-303C-4397-9929-AA6B0BF6BB09}" presName="desTx" presStyleLbl="alignAccFollowNode1" presStyleIdx="0" presStyleCnt="4">
        <dgm:presLayoutVars>
          <dgm:bulletEnabled val="1"/>
        </dgm:presLayoutVars>
      </dgm:prSet>
      <dgm:spPr/>
    </dgm:pt>
    <dgm:pt modelId="{2E9D509C-355D-48CC-AE25-A908DECC1B10}" type="pres">
      <dgm:prSet presAssocID="{AB3E30BB-6105-413D-96E4-548FC7949D5C}" presName="space" presStyleCnt="0"/>
      <dgm:spPr/>
    </dgm:pt>
    <dgm:pt modelId="{7F139348-7248-449B-A2FB-66B5F944CF26}" type="pres">
      <dgm:prSet presAssocID="{390E7D9C-B0A6-48F1-9256-F46084BE7196}" presName="composite" presStyleCnt="0"/>
      <dgm:spPr/>
    </dgm:pt>
    <dgm:pt modelId="{0698FAA0-3727-428D-86DF-5F3C52949707}" type="pres">
      <dgm:prSet presAssocID="{390E7D9C-B0A6-48F1-9256-F46084BE7196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</dgm:pt>
    <dgm:pt modelId="{95901E02-2602-4DE9-9927-5A291B46C39D}" type="pres">
      <dgm:prSet presAssocID="{390E7D9C-B0A6-48F1-9256-F46084BE7196}" presName="desTx" presStyleLbl="alignAccFollowNode1" presStyleIdx="1" presStyleCnt="4">
        <dgm:presLayoutVars>
          <dgm:bulletEnabled val="1"/>
        </dgm:presLayoutVars>
      </dgm:prSet>
      <dgm:spPr/>
    </dgm:pt>
    <dgm:pt modelId="{C89ADCE1-29A4-4BFC-80D3-D2BE2E7EF8BF}" type="pres">
      <dgm:prSet presAssocID="{B93B0549-7EDC-4218-8C46-2F57C4A4EA72}" presName="space" presStyleCnt="0"/>
      <dgm:spPr/>
    </dgm:pt>
    <dgm:pt modelId="{DE998291-7896-4E6A-9D14-9A567123593C}" type="pres">
      <dgm:prSet presAssocID="{9FED376F-FCB7-4769-9698-BA9E8C9840FD}" presName="composite" presStyleCnt="0"/>
      <dgm:spPr/>
    </dgm:pt>
    <dgm:pt modelId="{562DAFBA-A2B5-4F67-AE76-1BE022775698}" type="pres">
      <dgm:prSet presAssocID="{9FED376F-FCB7-4769-9698-BA9E8C9840FD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</dgm:pt>
    <dgm:pt modelId="{7B9EE3DB-8722-4D68-8AA1-12341C6BC644}" type="pres">
      <dgm:prSet presAssocID="{9FED376F-FCB7-4769-9698-BA9E8C9840FD}" presName="desTx" presStyleLbl="alignAccFollowNode1" presStyleIdx="2" presStyleCnt="4">
        <dgm:presLayoutVars>
          <dgm:bulletEnabled val="1"/>
        </dgm:presLayoutVars>
      </dgm:prSet>
      <dgm:spPr/>
    </dgm:pt>
    <dgm:pt modelId="{BDEADC87-13DD-41AC-9F07-4701631BAC9F}" type="pres">
      <dgm:prSet presAssocID="{6B02F430-C142-41D7-82BD-9BF77D55D042}" presName="space" presStyleCnt="0"/>
      <dgm:spPr/>
    </dgm:pt>
    <dgm:pt modelId="{AC86F596-4A05-417E-80B2-4D6450520563}" type="pres">
      <dgm:prSet presAssocID="{37D223CE-5F74-4E8E-BAFA-7A5CF97206FA}" presName="composite" presStyleCnt="0"/>
      <dgm:spPr/>
    </dgm:pt>
    <dgm:pt modelId="{8E45E4D3-5F59-468A-9CA3-D27EB890F83E}" type="pres">
      <dgm:prSet presAssocID="{37D223CE-5F74-4E8E-BAFA-7A5CF97206FA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</dgm:pt>
    <dgm:pt modelId="{5888C545-BC1D-4818-BC5A-1A168F2B6C22}" type="pres">
      <dgm:prSet presAssocID="{37D223CE-5F74-4E8E-BAFA-7A5CF97206FA}" presName="desTx" presStyleLbl="alignAccFollowNode1" presStyleIdx="3" presStyleCnt="4">
        <dgm:presLayoutVars>
          <dgm:bulletEnabled val="1"/>
        </dgm:presLayoutVars>
      </dgm:prSet>
      <dgm:spPr/>
    </dgm:pt>
  </dgm:ptLst>
  <dgm:cxnLst>
    <dgm:cxn modelId="{A19BE704-1219-40C9-91C6-6A6432EC55E3}" srcId="{9FED376F-FCB7-4769-9698-BA9E8C9840FD}" destId="{BEA8101B-BD64-4D36-9D38-B7720C3D1E43}" srcOrd="1" destOrd="0" parTransId="{D94FD9DA-304B-4857-BDB3-7D33F803A4EC}" sibTransId="{593377E3-E0F8-4439-91EF-27F2D075535B}"/>
    <dgm:cxn modelId="{4B781406-AF16-424B-A149-11AB9BD4F0BF}" srcId="{F5C37EE5-2C3D-469C-95A6-88BA5B788E73}" destId="{390E7D9C-B0A6-48F1-9256-F46084BE7196}" srcOrd="1" destOrd="0" parTransId="{CC45319E-2AD2-4D4E-8FE5-7BBB74DB4C3E}" sibTransId="{B93B0549-7EDC-4218-8C46-2F57C4A4EA72}"/>
    <dgm:cxn modelId="{8007E607-FB33-44DA-A7F7-AFB102472A75}" type="presOf" srcId="{BEA8101B-BD64-4D36-9D38-B7720C3D1E43}" destId="{7B9EE3DB-8722-4D68-8AA1-12341C6BC644}" srcOrd="0" destOrd="1" presId="urn:microsoft.com/office/officeart/2005/8/layout/hList1"/>
    <dgm:cxn modelId="{2A894208-5FE2-4B49-9424-E26D735694CE}" srcId="{9FED376F-FCB7-4769-9698-BA9E8C9840FD}" destId="{9806D712-CF81-405A-B59F-3C9C5971FFB8}" srcOrd="2" destOrd="0" parTransId="{FB98A8F8-E8D6-4046-A63D-80E89C2FBBE3}" sibTransId="{4C288DC5-0C43-4635-A536-073C5D8FFE0C}"/>
    <dgm:cxn modelId="{AE01110F-247D-4601-9377-AD7531D8C60C}" srcId="{390E7D9C-B0A6-48F1-9256-F46084BE7196}" destId="{D961E39F-22BE-4958-88E9-384771497D06}" srcOrd="0" destOrd="0" parTransId="{C5F4EAFE-29DB-4F87-88E4-7FE100B95394}" sibTransId="{2B0A87D7-9E13-47D1-95D5-1A2657303468}"/>
    <dgm:cxn modelId="{F4A93815-1BA1-42A1-80F5-4BFE462272B7}" srcId="{B7095044-303C-4397-9929-AA6B0BF6BB09}" destId="{B7C14F2B-E077-43BE-B8F6-DAADB35D99F7}" srcOrd="0" destOrd="0" parTransId="{DA550558-E843-4475-85CD-A4EA7121F1D8}" sibTransId="{D248CA99-F5DC-4CE3-BC21-FDC7CCEB0EFC}"/>
    <dgm:cxn modelId="{DD6E6622-0E13-4D1A-BC83-E269D8BD963B}" type="presOf" srcId="{B7C14F2B-E077-43BE-B8F6-DAADB35D99F7}" destId="{7B2083BD-22AB-4D0D-B522-16B01AC84F2C}" srcOrd="0" destOrd="0" presId="urn:microsoft.com/office/officeart/2005/8/layout/hList1"/>
    <dgm:cxn modelId="{0605052B-1A58-40CB-9C5B-325BF739F1BD}" srcId="{B7095044-303C-4397-9929-AA6B0BF6BB09}" destId="{A189A530-50CC-4F5A-89BD-D0B2EE713475}" srcOrd="2" destOrd="0" parTransId="{3EE0C1E6-D65C-42E5-BA28-95831797DB2E}" sibTransId="{1B17CBEB-C976-487E-88E3-FE0E47A72098}"/>
    <dgm:cxn modelId="{2F28092C-F49C-4BC6-A516-DE845BC7B222}" srcId="{37D223CE-5F74-4E8E-BAFA-7A5CF97206FA}" destId="{923FF7CF-BBFB-486B-B19D-72DC34BBE4A8}" srcOrd="2" destOrd="0" parTransId="{2D09ABD0-ABCE-45EF-8985-045609ED3FE8}" sibTransId="{D5693198-5F8F-451F-AC31-F5DD089EA133}"/>
    <dgm:cxn modelId="{F124033C-5818-4633-B091-C8CB5CDAC5B3}" type="presOf" srcId="{B7095044-303C-4397-9929-AA6B0BF6BB09}" destId="{F6D29CA5-A968-419E-B34B-CED832545DB5}" srcOrd="0" destOrd="0" presId="urn:microsoft.com/office/officeart/2005/8/layout/hList1"/>
    <dgm:cxn modelId="{F3E05C3C-05D6-4905-8A1E-295F1E4EDD52}" type="presOf" srcId="{2EA5CCC4-00B6-4688-AC07-FF9BA31B44A8}" destId="{7B9EE3DB-8722-4D68-8AA1-12341C6BC644}" srcOrd="0" destOrd="0" presId="urn:microsoft.com/office/officeart/2005/8/layout/hList1"/>
    <dgm:cxn modelId="{47CF5161-D198-4A6D-8ACD-DE7CEFB365FA}" srcId="{390E7D9C-B0A6-48F1-9256-F46084BE7196}" destId="{C809354E-41C1-4BB9-9A5A-635CB80556C1}" srcOrd="1" destOrd="0" parTransId="{A25F37D6-1E9D-40D7-A495-73C3819E80F4}" sibTransId="{9BA6F29A-170F-4675-B2A7-CF8AC06FD92D}"/>
    <dgm:cxn modelId="{24396A44-B04E-42CC-B700-F6FE6A5DCCF9}" srcId="{B7095044-303C-4397-9929-AA6B0BF6BB09}" destId="{AAFB3E1B-BA62-4FA2-B877-9B1EBF96781E}" srcOrd="1" destOrd="0" parTransId="{78F7B57C-4D61-4D33-B1BD-EE4C853EF1E1}" sibTransId="{FCEC7D28-57D0-47C2-9827-7263EB7758CC}"/>
    <dgm:cxn modelId="{15A80C45-DF79-4CDF-8C50-1EC42F2388B3}" type="presOf" srcId="{9FED376F-FCB7-4769-9698-BA9E8C9840FD}" destId="{562DAFBA-A2B5-4F67-AE76-1BE022775698}" srcOrd="0" destOrd="0" presId="urn:microsoft.com/office/officeart/2005/8/layout/hList1"/>
    <dgm:cxn modelId="{12689D67-720B-49CD-94A8-E3194B68DFF1}" srcId="{9FED376F-FCB7-4769-9698-BA9E8C9840FD}" destId="{2EA5CCC4-00B6-4688-AC07-FF9BA31B44A8}" srcOrd="0" destOrd="0" parTransId="{39436CC6-48F5-4D71-9046-0DEFC519F421}" sibTransId="{23E348B3-8E30-4F84-AB95-257144EE5AF7}"/>
    <dgm:cxn modelId="{1F4EE549-F70C-48BF-B7DE-C6843A1A3DED}" type="presOf" srcId="{AF3FE1EE-5872-4F93-A184-C9FC464586D1}" destId="{7B9EE3DB-8722-4D68-8AA1-12341C6BC644}" srcOrd="0" destOrd="3" presId="urn:microsoft.com/office/officeart/2005/8/layout/hList1"/>
    <dgm:cxn modelId="{123A654B-D8A0-49AB-A0CF-710154D01A90}" srcId="{9FED376F-FCB7-4769-9698-BA9E8C9840FD}" destId="{AF3FE1EE-5872-4F93-A184-C9FC464586D1}" srcOrd="3" destOrd="0" parTransId="{90BD14F9-56E3-4410-AA39-E870DF97F961}" sibTransId="{5D6BC89B-E3EF-46DF-85C8-8315C9CAFC6E}"/>
    <dgm:cxn modelId="{0A43AA70-1523-439A-AD4E-A43CE1B99CE5}" type="presOf" srcId="{923FF7CF-BBFB-486B-B19D-72DC34BBE4A8}" destId="{5888C545-BC1D-4818-BC5A-1A168F2B6C22}" srcOrd="0" destOrd="2" presId="urn:microsoft.com/office/officeart/2005/8/layout/hList1"/>
    <dgm:cxn modelId="{84450572-B621-4F09-B4AB-E338D86BBD3E}" type="presOf" srcId="{37D223CE-5F74-4E8E-BAFA-7A5CF97206FA}" destId="{8E45E4D3-5F59-468A-9CA3-D27EB890F83E}" srcOrd="0" destOrd="0" presId="urn:microsoft.com/office/officeart/2005/8/layout/hList1"/>
    <dgm:cxn modelId="{AB248579-4640-472F-9A82-CE8B6850C551}" type="presOf" srcId="{C809354E-41C1-4BB9-9A5A-635CB80556C1}" destId="{95901E02-2602-4DE9-9927-5A291B46C39D}" srcOrd="0" destOrd="1" presId="urn:microsoft.com/office/officeart/2005/8/layout/hList1"/>
    <dgm:cxn modelId="{3B39707B-44E9-40D4-9D21-CDDFE37A875D}" srcId="{F5C37EE5-2C3D-469C-95A6-88BA5B788E73}" destId="{9FED376F-FCB7-4769-9698-BA9E8C9840FD}" srcOrd="2" destOrd="0" parTransId="{6FAD448B-76E6-4A92-BDF6-3DED35F5F6CC}" sibTransId="{6B02F430-C142-41D7-82BD-9BF77D55D042}"/>
    <dgm:cxn modelId="{4291BA8B-938C-4625-BBDD-6F0FC6461B82}" srcId="{37D223CE-5F74-4E8E-BAFA-7A5CF97206FA}" destId="{E1D1A6DD-7280-40C7-8746-D053424C7B6C}" srcOrd="3" destOrd="0" parTransId="{135A3F04-02B2-42A2-BA05-6862EF2639BF}" sibTransId="{7C0071D8-82AE-4F50-AF4E-235102A044F1}"/>
    <dgm:cxn modelId="{812C4A8E-6F8C-480A-81F9-7C5A110AD1BB}" srcId="{37D223CE-5F74-4E8E-BAFA-7A5CF97206FA}" destId="{F6BBAA6D-11AF-43F5-A766-299E6AA8D361}" srcOrd="0" destOrd="0" parTransId="{A3CC877B-FBB8-45EE-BDF8-48CF9DAF41AA}" sibTransId="{6B7E73C5-7BFF-4FE6-B3D4-FBE4E0F72A2E}"/>
    <dgm:cxn modelId="{15085096-C2F5-4178-A826-3A576F758DCF}" type="presOf" srcId="{DD10F229-A4B2-4484-8874-2F30BFD79F0A}" destId="{5888C545-BC1D-4818-BC5A-1A168F2B6C22}" srcOrd="0" destOrd="1" presId="urn:microsoft.com/office/officeart/2005/8/layout/hList1"/>
    <dgm:cxn modelId="{77483FA5-6419-4F2A-8CAE-D69FB5789792}" type="presOf" srcId="{A189A530-50CC-4F5A-89BD-D0B2EE713475}" destId="{7B2083BD-22AB-4D0D-B522-16B01AC84F2C}" srcOrd="0" destOrd="2" presId="urn:microsoft.com/office/officeart/2005/8/layout/hList1"/>
    <dgm:cxn modelId="{F89F19AC-C5F2-46F8-9BDF-2C4C048BCFEF}" srcId="{F5C37EE5-2C3D-469C-95A6-88BA5B788E73}" destId="{B7095044-303C-4397-9929-AA6B0BF6BB09}" srcOrd="0" destOrd="0" parTransId="{5A30D5E1-AD7C-48EB-8B6D-8F413C50F271}" sibTransId="{AB3E30BB-6105-413D-96E4-548FC7949D5C}"/>
    <dgm:cxn modelId="{9C4BB2B0-DADD-4AA6-A218-1AA03A25E957}" type="presOf" srcId="{E1D1A6DD-7280-40C7-8746-D053424C7B6C}" destId="{5888C545-BC1D-4818-BC5A-1A168F2B6C22}" srcOrd="0" destOrd="3" presId="urn:microsoft.com/office/officeart/2005/8/layout/hList1"/>
    <dgm:cxn modelId="{8C660FC2-74D9-4A6D-8719-489CDAC80C21}" type="presOf" srcId="{AAFB3E1B-BA62-4FA2-B877-9B1EBF96781E}" destId="{7B2083BD-22AB-4D0D-B522-16B01AC84F2C}" srcOrd="0" destOrd="1" presId="urn:microsoft.com/office/officeart/2005/8/layout/hList1"/>
    <dgm:cxn modelId="{D73E06CB-A063-46C2-BD82-E027CFF635BB}" type="presOf" srcId="{F6BBAA6D-11AF-43F5-A766-299E6AA8D361}" destId="{5888C545-BC1D-4818-BC5A-1A168F2B6C22}" srcOrd="0" destOrd="0" presId="urn:microsoft.com/office/officeart/2005/8/layout/hList1"/>
    <dgm:cxn modelId="{B32751D6-6875-4D8E-A5E8-CB6E832DA864}" srcId="{37D223CE-5F74-4E8E-BAFA-7A5CF97206FA}" destId="{DD10F229-A4B2-4484-8874-2F30BFD79F0A}" srcOrd="1" destOrd="0" parTransId="{DCB44CD0-3251-4CB4-BCE6-C0209A78A5B6}" sibTransId="{1C41FD77-9B43-4AB2-B5DD-3F69B9BB8EE8}"/>
    <dgm:cxn modelId="{6A1823DA-D5EF-4531-AD8A-04D10496E346}" srcId="{F5C37EE5-2C3D-469C-95A6-88BA5B788E73}" destId="{37D223CE-5F74-4E8E-BAFA-7A5CF97206FA}" srcOrd="3" destOrd="0" parTransId="{1F8E1B18-5E39-455A-B6E9-EE91CB16F7A9}" sibTransId="{BD876D87-4E5A-4682-9D9E-DE71AD6EB96C}"/>
    <dgm:cxn modelId="{48B777DA-D035-4986-B321-67AF1C7FF50C}" type="presOf" srcId="{F5C37EE5-2C3D-469C-95A6-88BA5B788E73}" destId="{91804F00-AC1C-483E-B8AD-6849FCE4D5CA}" srcOrd="0" destOrd="0" presId="urn:microsoft.com/office/officeart/2005/8/layout/hList1"/>
    <dgm:cxn modelId="{0AB3FCDE-0EE3-4604-8246-251707ADB0AC}" type="presOf" srcId="{390E7D9C-B0A6-48F1-9256-F46084BE7196}" destId="{0698FAA0-3727-428D-86DF-5F3C52949707}" srcOrd="0" destOrd="0" presId="urn:microsoft.com/office/officeart/2005/8/layout/hList1"/>
    <dgm:cxn modelId="{479DC7FC-4EA8-4467-B453-7F3D8F156F8D}" type="presOf" srcId="{9806D712-CF81-405A-B59F-3C9C5971FFB8}" destId="{7B9EE3DB-8722-4D68-8AA1-12341C6BC644}" srcOrd="0" destOrd="2" presId="urn:microsoft.com/office/officeart/2005/8/layout/hList1"/>
    <dgm:cxn modelId="{964ED3FF-EDF4-4D00-86DF-B25DF27CDE5A}" type="presOf" srcId="{D961E39F-22BE-4958-88E9-384771497D06}" destId="{95901E02-2602-4DE9-9927-5A291B46C39D}" srcOrd="0" destOrd="0" presId="urn:microsoft.com/office/officeart/2005/8/layout/hList1"/>
    <dgm:cxn modelId="{B544F19B-B1F2-4C04-9C4E-38581FB3AAFA}" type="presParOf" srcId="{91804F00-AC1C-483E-B8AD-6849FCE4D5CA}" destId="{23468B43-F0DE-43C2-B0D6-F2856FC2A6BA}" srcOrd="0" destOrd="0" presId="urn:microsoft.com/office/officeart/2005/8/layout/hList1"/>
    <dgm:cxn modelId="{951F4C08-D1E3-49CC-8699-BC04D0B6661F}" type="presParOf" srcId="{23468B43-F0DE-43C2-B0D6-F2856FC2A6BA}" destId="{F6D29CA5-A968-419E-B34B-CED832545DB5}" srcOrd="0" destOrd="0" presId="urn:microsoft.com/office/officeart/2005/8/layout/hList1"/>
    <dgm:cxn modelId="{1D315618-54CF-4BB6-992F-B3C65C4223D8}" type="presParOf" srcId="{23468B43-F0DE-43C2-B0D6-F2856FC2A6BA}" destId="{7B2083BD-22AB-4D0D-B522-16B01AC84F2C}" srcOrd="1" destOrd="0" presId="urn:microsoft.com/office/officeart/2005/8/layout/hList1"/>
    <dgm:cxn modelId="{EA6B5024-D515-4382-BAFA-7F93FD33865F}" type="presParOf" srcId="{91804F00-AC1C-483E-B8AD-6849FCE4D5CA}" destId="{2E9D509C-355D-48CC-AE25-A908DECC1B10}" srcOrd="1" destOrd="0" presId="urn:microsoft.com/office/officeart/2005/8/layout/hList1"/>
    <dgm:cxn modelId="{4A3D4554-8A55-442E-BCD4-CAE9B06BF1D2}" type="presParOf" srcId="{91804F00-AC1C-483E-B8AD-6849FCE4D5CA}" destId="{7F139348-7248-449B-A2FB-66B5F944CF26}" srcOrd="2" destOrd="0" presId="urn:microsoft.com/office/officeart/2005/8/layout/hList1"/>
    <dgm:cxn modelId="{AEDBD6F9-5FAF-471B-8DAD-396EE2D9AFC5}" type="presParOf" srcId="{7F139348-7248-449B-A2FB-66B5F944CF26}" destId="{0698FAA0-3727-428D-86DF-5F3C52949707}" srcOrd="0" destOrd="0" presId="urn:microsoft.com/office/officeart/2005/8/layout/hList1"/>
    <dgm:cxn modelId="{A17CF5F3-0817-4F34-885B-842FDA8E7206}" type="presParOf" srcId="{7F139348-7248-449B-A2FB-66B5F944CF26}" destId="{95901E02-2602-4DE9-9927-5A291B46C39D}" srcOrd="1" destOrd="0" presId="urn:microsoft.com/office/officeart/2005/8/layout/hList1"/>
    <dgm:cxn modelId="{264390C2-7E40-4E68-98F3-D2A7FCE77DC1}" type="presParOf" srcId="{91804F00-AC1C-483E-B8AD-6849FCE4D5CA}" destId="{C89ADCE1-29A4-4BFC-80D3-D2BE2E7EF8BF}" srcOrd="3" destOrd="0" presId="urn:microsoft.com/office/officeart/2005/8/layout/hList1"/>
    <dgm:cxn modelId="{394EA1B8-5B39-4394-80A0-FFB634D174A7}" type="presParOf" srcId="{91804F00-AC1C-483E-B8AD-6849FCE4D5CA}" destId="{DE998291-7896-4E6A-9D14-9A567123593C}" srcOrd="4" destOrd="0" presId="urn:microsoft.com/office/officeart/2005/8/layout/hList1"/>
    <dgm:cxn modelId="{A8C77EC4-38CE-4928-8ED1-A534C8047CA8}" type="presParOf" srcId="{DE998291-7896-4E6A-9D14-9A567123593C}" destId="{562DAFBA-A2B5-4F67-AE76-1BE022775698}" srcOrd="0" destOrd="0" presId="urn:microsoft.com/office/officeart/2005/8/layout/hList1"/>
    <dgm:cxn modelId="{DA90ABC3-EA29-47CE-9180-4362604325E0}" type="presParOf" srcId="{DE998291-7896-4E6A-9D14-9A567123593C}" destId="{7B9EE3DB-8722-4D68-8AA1-12341C6BC644}" srcOrd="1" destOrd="0" presId="urn:microsoft.com/office/officeart/2005/8/layout/hList1"/>
    <dgm:cxn modelId="{AD71A791-2D8E-4A45-A0D3-82F0E29AAA2F}" type="presParOf" srcId="{91804F00-AC1C-483E-B8AD-6849FCE4D5CA}" destId="{BDEADC87-13DD-41AC-9F07-4701631BAC9F}" srcOrd="5" destOrd="0" presId="urn:microsoft.com/office/officeart/2005/8/layout/hList1"/>
    <dgm:cxn modelId="{CF3E6AFA-E4C3-4E8C-976D-6EAA13D23B59}" type="presParOf" srcId="{91804F00-AC1C-483E-B8AD-6849FCE4D5CA}" destId="{AC86F596-4A05-417E-80B2-4D6450520563}" srcOrd="6" destOrd="0" presId="urn:microsoft.com/office/officeart/2005/8/layout/hList1"/>
    <dgm:cxn modelId="{035109BC-6CFB-46E4-A6C3-23467D048C7D}" type="presParOf" srcId="{AC86F596-4A05-417E-80B2-4D6450520563}" destId="{8E45E4D3-5F59-468A-9CA3-D27EB890F83E}" srcOrd="0" destOrd="0" presId="urn:microsoft.com/office/officeart/2005/8/layout/hList1"/>
    <dgm:cxn modelId="{51269306-8C94-4857-8A61-ADBB77F53FB2}" type="presParOf" srcId="{AC86F596-4A05-417E-80B2-4D6450520563}" destId="{5888C545-BC1D-4818-BC5A-1A168F2B6C22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7597BB-46D7-4F83-8852-49AD30F82999}" type="doc">
      <dgm:prSet loTypeId="urn:microsoft.com/office/officeart/2005/8/layout/hierarchy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54FAF929-8E67-45ED-878F-F1545A368B8E}">
      <dgm:prSet phldrT="[Текст]" custT="1"/>
      <dgm:spPr/>
      <dgm:t>
        <a:bodyPr/>
        <a:lstStyle/>
        <a:p>
          <a:r>
            <a:rPr lang="ru-RU" sz="2400" b="1" strike="noStrike" spc="-1" dirty="0">
              <a:solidFill>
                <a:srgbClr val="000000"/>
              </a:solidFill>
              <a:latin typeface="Times New Roman"/>
            </a:rPr>
            <a:t>Кадровые ресурсы Учреждения</a:t>
          </a:r>
        </a:p>
        <a:p>
          <a:r>
            <a:rPr lang="ru-RU" sz="3200" b="0" i="1" strike="noStrike" spc="-1" dirty="0">
              <a:solidFill>
                <a:srgbClr val="000000"/>
              </a:solidFill>
              <a:latin typeface="Times New Roman"/>
            </a:rPr>
            <a:t>4 сотрудника</a:t>
          </a:r>
          <a:endParaRPr lang="ru-RU" sz="3200" i="1" dirty="0"/>
        </a:p>
      </dgm:t>
    </dgm:pt>
    <dgm:pt modelId="{513820BA-DA4A-433B-A57F-8B7C39B3BCA9}" type="parTrans" cxnId="{3DEA1FEC-AD33-4C84-8AB7-DD5C6AF0E608}">
      <dgm:prSet/>
      <dgm:spPr/>
      <dgm:t>
        <a:bodyPr/>
        <a:lstStyle/>
        <a:p>
          <a:endParaRPr lang="ru-RU" sz="2800"/>
        </a:p>
      </dgm:t>
    </dgm:pt>
    <dgm:pt modelId="{A67228A1-31F6-4B0A-986F-0199225FB8AE}" type="sibTrans" cxnId="{3DEA1FEC-AD33-4C84-8AB7-DD5C6AF0E608}">
      <dgm:prSet/>
      <dgm:spPr/>
      <dgm:t>
        <a:bodyPr/>
        <a:lstStyle/>
        <a:p>
          <a:endParaRPr lang="ru-RU" sz="2800"/>
        </a:p>
      </dgm:t>
    </dgm:pt>
    <dgm:pt modelId="{2010C143-E856-494B-902D-C88B2836E441}">
      <dgm:prSet phldrT="[Текст]" custT="1"/>
      <dgm:spPr/>
      <dgm:t>
        <a:bodyPr/>
        <a:lstStyle/>
        <a:p>
          <a:r>
            <a:rPr lang="ru-RU" sz="2000" b="0" strike="noStrike" spc="-1" dirty="0">
              <a:solidFill>
                <a:srgbClr val="000000"/>
              </a:solidFill>
              <a:latin typeface="Times New Roman"/>
            </a:rPr>
            <a:t>Кадровые ресурсы социальных партнеров – 2-3 специалиста</a:t>
          </a:r>
          <a:endParaRPr lang="ru-RU" sz="2000" dirty="0"/>
        </a:p>
      </dgm:t>
    </dgm:pt>
    <dgm:pt modelId="{FADF5D01-BDD1-4F56-A5AD-6A9A734F912C}" type="parTrans" cxnId="{8B8F3BEE-FEE6-42DC-8BBC-90A10768F784}">
      <dgm:prSet/>
      <dgm:spPr/>
      <dgm:t>
        <a:bodyPr/>
        <a:lstStyle/>
        <a:p>
          <a:endParaRPr lang="ru-RU" sz="2800"/>
        </a:p>
      </dgm:t>
    </dgm:pt>
    <dgm:pt modelId="{7C19BDEC-71B6-48F3-8312-828EE7DF6E98}" type="sibTrans" cxnId="{8B8F3BEE-FEE6-42DC-8BBC-90A10768F784}">
      <dgm:prSet/>
      <dgm:spPr/>
      <dgm:t>
        <a:bodyPr/>
        <a:lstStyle/>
        <a:p>
          <a:endParaRPr lang="ru-RU" sz="2800"/>
        </a:p>
      </dgm:t>
    </dgm:pt>
    <dgm:pt modelId="{8E4F521D-AA52-4D75-B63D-6F0E1291C659}">
      <dgm:prSet phldrT="[Текст]" custT="1"/>
      <dgm:spPr/>
      <dgm:t>
        <a:bodyPr/>
        <a:lstStyle/>
        <a:p>
          <a:r>
            <a:rPr lang="ru-RU" sz="2400" b="1" strike="noStrike" spc="-1" dirty="0">
              <a:solidFill>
                <a:srgbClr val="000000"/>
              </a:solidFill>
              <a:latin typeface="Times New Roman"/>
            </a:rPr>
            <a:t>Материально-техническая база</a:t>
          </a:r>
        </a:p>
        <a:p>
          <a:r>
            <a:rPr lang="ru-RU" sz="1800" b="1" strike="noStrike" spc="-1" dirty="0">
              <a:solidFill>
                <a:srgbClr val="000000"/>
              </a:solidFill>
              <a:latin typeface="Times New Roman"/>
            </a:rPr>
            <a:t> </a:t>
          </a:r>
          <a:r>
            <a:rPr lang="ru-RU" sz="1800" b="0" strike="noStrike" spc="-1" dirty="0">
              <a:solidFill>
                <a:srgbClr val="000000"/>
              </a:solidFill>
              <a:latin typeface="Times New Roman"/>
            </a:rPr>
            <a:t>Собственная территория, помещение для проведения реабилитационных мероприятий</a:t>
          </a:r>
          <a:endParaRPr lang="ru-RU" sz="1800" dirty="0"/>
        </a:p>
      </dgm:t>
    </dgm:pt>
    <dgm:pt modelId="{AF4D9611-078C-45FD-8D96-DA5A0B74931C}" type="parTrans" cxnId="{ED4665C6-4DC4-4BE3-9C4A-3CB8BC650018}">
      <dgm:prSet/>
      <dgm:spPr/>
      <dgm:t>
        <a:bodyPr/>
        <a:lstStyle/>
        <a:p>
          <a:endParaRPr lang="ru-RU" sz="2800"/>
        </a:p>
      </dgm:t>
    </dgm:pt>
    <dgm:pt modelId="{A4DEE371-1F3B-4E73-8E85-C2DA9B13AF87}" type="sibTrans" cxnId="{ED4665C6-4DC4-4BE3-9C4A-3CB8BC650018}">
      <dgm:prSet/>
      <dgm:spPr/>
      <dgm:t>
        <a:bodyPr/>
        <a:lstStyle/>
        <a:p>
          <a:endParaRPr lang="ru-RU" sz="2800"/>
        </a:p>
      </dgm:t>
    </dgm:pt>
    <dgm:pt modelId="{E86A879F-FDAC-4A46-8238-FFBB8451C701}">
      <dgm:prSet phldrT="[Текст]" custT="1"/>
      <dgm:spPr/>
      <dgm:t>
        <a:bodyPr/>
        <a:lstStyle/>
        <a:p>
          <a:pPr>
            <a:spcAft>
              <a:spcPts val="0"/>
            </a:spcAft>
          </a:pPr>
          <a:r>
            <a:rPr lang="ru-RU" sz="2400" b="1" strike="noStrike" spc="-1" dirty="0">
              <a:solidFill>
                <a:srgbClr val="000000"/>
              </a:solidFill>
              <a:latin typeface="Times New Roman"/>
            </a:rPr>
            <a:t>Социальные </a:t>
          </a:r>
        </a:p>
        <a:p>
          <a:pPr>
            <a:spcAft>
              <a:spcPts val="0"/>
            </a:spcAft>
          </a:pPr>
          <a:r>
            <a:rPr lang="ru-RU" sz="2400" b="1" strike="noStrike" spc="-1" dirty="0">
              <a:solidFill>
                <a:srgbClr val="000000"/>
              </a:solidFill>
              <a:latin typeface="Times New Roman"/>
            </a:rPr>
            <a:t>партнеры</a:t>
          </a:r>
          <a:endParaRPr lang="ru-RU" sz="2400" b="1" dirty="0"/>
        </a:p>
      </dgm:t>
    </dgm:pt>
    <dgm:pt modelId="{2B381B6E-A21A-4B3E-8AFE-1F511967E1A3}" type="parTrans" cxnId="{03036A2A-0A98-4BFA-A8CD-464E56C6F9BB}">
      <dgm:prSet/>
      <dgm:spPr/>
      <dgm:t>
        <a:bodyPr/>
        <a:lstStyle/>
        <a:p>
          <a:endParaRPr lang="ru-RU" sz="2800"/>
        </a:p>
      </dgm:t>
    </dgm:pt>
    <dgm:pt modelId="{64A985C4-3A7E-4C08-B4E1-90699115E53D}" type="sibTrans" cxnId="{03036A2A-0A98-4BFA-A8CD-464E56C6F9BB}">
      <dgm:prSet/>
      <dgm:spPr/>
      <dgm:t>
        <a:bodyPr/>
        <a:lstStyle/>
        <a:p>
          <a:endParaRPr lang="ru-RU" sz="2800"/>
        </a:p>
      </dgm:t>
    </dgm:pt>
    <dgm:pt modelId="{B4CFCC1D-2DC1-49EA-85CB-879E1C218FFA}">
      <dgm:prSet phldrT="[Текст]" custT="1"/>
      <dgm:spPr/>
      <dgm:t>
        <a:bodyPr/>
        <a:lstStyle/>
        <a:p>
          <a:r>
            <a:rPr lang="ru-RU" sz="2000" b="0" strike="noStrike" spc="-1" dirty="0">
              <a:solidFill>
                <a:srgbClr val="000000"/>
              </a:solidFill>
              <a:latin typeface="Times New Roman"/>
            </a:rPr>
            <a:t>Социальные партнеры клуба и финансовые организации, бизнес- сообщества</a:t>
          </a:r>
          <a:endParaRPr lang="ru-RU" sz="2000" dirty="0"/>
        </a:p>
      </dgm:t>
    </dgm:pt>
    <dgm:pt modelId="{B554B711-BFBC-4325-9F23-94CDAF29BD9B}" type="parTrans" cxnId="{7D62ABFE-0232-4C10-A82C-B110EB40E696}">
      <dgm:prSet/>
      <dgm:spPr/>
      <dgm:t>
        <a:bodyPr/>
        <a:lstStyle/>
        <a:p>
          <a:endParaRPr lang="ru-RU" sz="2800"/>
        </a:p>
      </dgm:t>
    </dgm:pt>
    <dgm:pt modelId="{6024E969-3951-46D3-90B3-EC64E706F7B1}" type="sibTrans" cxnId="{7D62ABFE-0232-4C10-A82C-B110EB40E696}">
      <dgm:prSet/>
      <dgm:spPr/>
      <dgm:t>
        <a:bodyPr/>
        <a:lstStyle/>
        <a:p>
          <a:endParaRPr lang="ru-RU" sz="2800"/>
        </a:p>
      </dgm:t>
    </dgm:pt>
    <dgm:pt modelId="{FB2EDF0E-922C-48DE-9BDB-26B1FC46D6C1}">
      <dgm:prSet phldrT="[Текст]" custT="1"/>
      <dgm:spPr/>
      <dgm:t>
        <a:bodyPr/>
        <a:lstStyle/>
        <a:p>
          <a:r>
            <a:rPr lang="ru-RU" sz="2000" dirty="0"/>
            <a:t> </a:t>
          </a:r>
          <a:r>
            <a:rPr lang="ru-RU" sz="2000" b="0" strike="noStrike" spc="-1" dirty="0">
              <a:solidFill>
                <a:srgbClr val="000000"/>
              </a:solidFill>
              <a:latin typeface="Times New Roman"/>
            </a:rPr>
            <a:t>Компьютерное, мультимедийное, игровое, спортивное оборудование</a:t>
          </a:r>
          <a:r>
            <a:rPr lang="en-US" sz="2000" b="0" strike="noStrike" spc="-1" dirty="0">
              <a:solidFill>
                <a:srgbClr val="000000"/>
              </a:solidFill>
              <a:latin typeface="Times New Roman"/>
            </a:rPr>
            <a:t>;</a:t>
          </a:r>
          <a:r>
            <a:rPr lang="ru-RU" sz="2000" b="0" strike="noStrike" spc="-1" dirty="0">
              <a:solidFill>
                <a:srgbClr val="000000"/>
              </a:solidFill>
              <a:latin typeface="Times New Roman"/>
            </a:rPr>
            <a:t> материалы для занятия творчеством</a:t>
          </a:r>
          <a:endParaRPr lang="ru-RU" sz="2000" dirty="0"/>
        </a:p>
      </dgm:t>
    </dgm:pt>
    <dgm:pt modelId="{B4FB2225-436F-4E69-B76E-556396BD4DD5}" type="parTrans" cxnId="{B192F9C8-B9E2-4660-819A-0882FCF069CB}">
      <dgm:prSet/>
      <dgm:spPr/>
      <dgm:t>
        <a:bodyPr/>
        <a:lstStyle/>
        <a:p>
          <a:endParaRPr lang="ru-RU" sz="2800"/>
        </a:p>
      </dgm:t>
    </dgm:pt>
    <dgm:pt modelId="{E638EB03-ED25-4C35-8166-D404CEB5D64D}" type="sibTrans" cxnId="{B192F9C8-B9E2-4660-819A-0882FCF069CB}">
      <dgm:prSet/>
      <dgm:spPr/>
      <dgm:t>
        <a:bodyPr/>
        <a:lstStyle/>
        <a:p>
          <a:endParaRPr lang="ru-RU" sz="2800"/>
        </a:p>
      </dgm:t>
    </dgm:pt>
    <dgm:pt modelId="{01742F7D-B6C9-4545-A825-CD60CA28E773}" type="pres">
      <dgm:prSet presAssocID="{3A7597BB-46D7-4F83-8852-49AD30F82999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CE4E4AC6-9118-412C-9017-3BBCA83A4A28}" type="pres">
      <dgm:prSet presAssocID="{54FAF929-8E67-45ED-878F-F1545A368B8E}" presName="root" presStyleCnt="0"/>
      <dgm:spPr/>
    </dgm:pt>
    <dgm:pt modelId="{64ACD380-7A07-4F1F-82F0-D6AD9E2725B1}" type="pres">
      <dgm:prSet presAssocID="{54FAF929-8E67-45ED-878F-F1545A368B8E}" presName="rootComposite" presStyleCnt="0"/>
      <dgm:spPr/>
    </dgm:pt>
    <dgm:pt modelId="{9C0DEF85-7132-417F-B94C-6CD63A8AC91D}" type="pres">
      <dgm:prSet presAssocID="{54FAF929-8E67-45ED-878F-F1545A368B8E}" presName="rootText" presStyleLbl="node1" presStyleIdx="0" presStyleCnt="3"/>
      <dgm:spPr/>
    </dgm:pt>
    <dgm:pt modelId="{91757142-EFDA-4109-AE8C-9DA48E4FEEE4}" type="pres">
      <dgm:prSet presAssocID="{54FAF929-8E67-45ED-878F-F1545A368B8E}" presName="rootConnector" presStyleLbl="node1" presStyleIdx="0" presStyleCnt="3"/>
      <dgm:spPr/>
    </dgm:pt>
    <dgm:pt modelId="{10AF549E-2626-4372-8A11-3DA14D6EA537}" type="pres">
      <dgm:prSet presAssocID="{54FAF929-8E67-45ED-878F-F1545A368B8E}" presName="childShape" presStyleCnt="0"/>
      <dgm:spPr/>
    </dgm:pt>
    <dgm:pt modelId="{A099FC3E-BF8A-440E-83F0-40E16051A0AA}" type="pres">
      <dgm:prSet presAssocID="{FADF5D01-BDD1-4F56-A5AD-6A9A734F912C}" presName="Name13" presStyleLbl="parChTrans1D2" presStyleIdx="0" presStyleCnt="3"/>
      <dgm:spPr/>
    </dgm:pt>
    <dgm:pt modelId="{495DC3B9-A146-448F-923A-DEE583FF4941}" type="pres">
      <dgm:prSet presAssocID="{2010C143-E856-494B-902D-C88B2836E441}" presName="childText" presStyleLbl="bgAcc1" presStyleIdx="0" presStyleCnt="3" custScaleX="105711" custScaleY="138755">
        <dgm:presLayoutVars>
          <dgm:bulletEnabled val="1"/>
        </dgm:presLayoutVars>
      </dgm:prSet>
      <dgm:spPr/>
    </dgm:pt>
    <dgm:pt modelId="{8C882C64-7A3B-44D4-8588-35A73BB5F029}" type="pres">
      <dgm:prSet presAssocID="{8E4F521D-AA52-4D75-B63D-6F0E1291C659}" presName="root" presStyleCnt="0"/>
      <dgm:spPr/>
    </dgm:pt>
    <dgm:pt modelId="{FA04EDC5-5FA2-44AA-A415-E12A0D832C68}" type="pres">
      <dgm:prSet presAssocID="{8E4F521D-AA52-4D75-B63D-6F0E1291C659}" presName="rootComposite" presStyleCnt="0"/>
      <dgm:spPr/>
    </dgm:pt>
    <dgm:pt modelId="{B14DC771-6E73-4AD6-A202-3E2DB8FF2A95}" type="pres">
      <dgm:prSet presAssocID="{8E4F521D-AA52-4D75-B63D-6F0E1291C659}" presName="rootText" presStyleLbl="node1" presStyleIdx="1" presStyleCnt="3" custScaleX="107974" custScaleY="148845"/>
      <dgm:spPr/>
    </dgm:pt>
    <dgm:pt modelId="{04DEDC69-375D-482A-944C-2879594DF244}" type="pres">
      <dgm:prSet presAssocID="{8E4F521D-AA52-4D75-B63D-6F0E1291C659}" presName="rootConnector" presStyleLbl="node1" presStyleIdx="1" presStyleCnt="3"/>
      <dgm:spPr/>
    </dgm:pt>
    <dgm:pt modelId="{F7174B2E-FEA8-44EB-93E8-E1D03B90314D}" type="pres">
      <dgm:prSet presAssocID="{8E4F521D-AA52-4D75-B63D-6F0E1291C659}" presName="childShape" presStyleCnt="0"/>
      <dgm:spPr/>
    </dgm:pt>
    <dgm:pt modelId="{281D6223-5015-4B2F-B746-B0DC2F71BF65}" type="pres">
      <dgm:prSet presAssocID="{B4FB2225-436F-4E69-B76E-556396BD4DD5}" presName="Name13" presStyleLbl="parChTrans1D2" presStyleIdx="1" presStyleCnt="3"/>
      <dgm:spPr/>
    </dgm:pt>
    <dgm:pt modelId="{57137D11-B640-4062-8205-FC86DA516B6A}" type="pres">
      <dgm:prSet presAssocID="{FB2EDF0E-922C-48DE-9BDB-26B1FC46D6C1}" presName="childText" presStyleLbl="bgAcc1" presStyleIdx="1" presStyleCnt="3" custScaleX="133022" custScaleY="112783">
        <dgm:presLayoutVars>
          <dgm:bulletEnabled val="1"/>
        </dgm:presLayoutVars>
      </dgm:prSet>
      <dgm:spPr/>
    </dgm:pt>
    <dgm:pt modelId="{0B99B133-654C-4C24-8697-E5398CDD3B0D}" type="pres">
      <dgm:prSet presAssocID="{E86A879F-FDAC-4A46-8238-FFBB8451C701}" presName="root" presStyleCnt="0"/>
      <dgm:spPr/>
    </dgm:pt>
    <dgm:pt modelId="{C065A909-C9B1-487E-8BB7-93D264937E19}" type="pres">
      <dgm:prSet presAssocID="{E86A879F-FDAC-4A46-8238-FFBB8451C701}" presName="rootComposite" presStyleCnt="0"/>
      <dgm:spPr/>
    </dgm:pt>
    <dgm:pt modelId="{6974AE49-358D-49C7-98AF-AB763D6AFE43}" type="pres">
      <dgm:prSet presAssocID="{E86A879F-FDAC-4A46-8238-FFBB8451C701}" presName="rootText" presStyleLbl="node1" presStyleIdx="2" presStyleCnt="3"/>
      <dgm:spPr/>
    </dgm:pt>
    <dgm:pt modelId="{30248135-7C32-4713-92FE-C3366CC61550}" type="pres">
      <dgm:prSet presAssocID="{E86A879F-FDAC-4A46-8238-FFBB8451C701}" presName="rootConnector" presStyleLbl="node1" presStyleIdx="2" presStyleCnt="3"/>
      <dgm:spPr/>
    </dgm:pt>
    <dgm:pt modelId="{2E90D2A8-5904-4C2F-892A-65BB9F253ECD}" type="pres">
      <dgm:prSet presAssocID="{E86A879F-FDAC-4A46-8238-FFBB8451C701}" presName="childShape" presStyleCnt="0"/>
      <dgm:spPr/>
    </dgm:pt>
    <dgm:pt modelId="{6244045C-FF8F-44E2-AFE0-B43D6E94E857}" type="pres">
      <dgm:prSet presAssocID="{B554B711-BFBC-4325-9F23-94CDAF29BD9B}" presName="Name13" presStyleLbl="parChTrans1D2" presStyleIdx="2" presStyleCnt="3"/>
      <dgm:spPr/>
    </dgm:pt>
    <dgm:pt modelId="{1103FD4B-D9AE-4602-9121-B60AA9F82B0B}" type="pres">
      <dgm:prSet presAssocID="{B4CFCC1D-2DC1-49EA-85CB-879E1C218FFA}" presName="childText" presStyleLbl="bgAcc1" presStyleIdx="2" presStyleCnt="3" custScaleX="130115">
        <dgm:presLayoutVars>
          <dgm:bulletEnabled val="1"/>
        </dgm:presLayoutVars>
      </dgm:prSet>
      <dgm:spPr/>
    </dgm:pt>
  </dgm:ptLst>
  <dgm:cxnLst>
    <dgm:cxn modelId="{349F8401-0862-44D7-9A22-7F29C18A24EE}" type="presOf" srcId="{E86A879F-FDAC-4A46-8238-FFBB8451C701}" destId="{30248135-7C32-4713-92FE-C3366CC61550}" srcOrd="1" destOrd="0" presId="urn:microsoft.com/office/officeart/2005/8/layout/hierarchy3"/>
    <dgm:cxn modelId="{3B50FD26-A62C-46C5-B504-F200FEA103C7}" type="presOf" srcId="{2010C143-E856-494B-902D-C88B2836E441}" destId="{495DC3B9-A146-448F-923A-DEE583FF4941}" srcOrd="0" destOrd="0" presId="urn:microsoft.com/office/officeart/2005/8/layout/hierarchy3"/>
    <dgm:cxn modelId="{03036A2A-0A98-4BFA-A8CD-464E56C6F9BB}" srcId="{3A7597BB-46D7-4F83-8852-49AD30F82999}" destId="{E86A879F-FDAC-4A46-8238-FFBB8451C701}" srcOrd="2" destOrd="0" parTransId="{2B381B6E-A21A-4B3E-8AFE-1F511967E1A3}" sibTransId="{64A985C4-3A7E-4C08-B4E1-90699115E53D}"/>
    <dgm:cxn modelId="{69316A41-7F09-4D03-A166-06B7E5C180BD}" type="presOf" srcId="{54FAF929-8E67-45ED-878F-F1545A368B8E}" destId="{9C0DEF85-7132-417F-B94C-6CD63A8AC91D}" srcOrd="0" destOrd="0" presId="urn:microsoft.com/office/officeart/2005/8/layout/hierarchy3"/>
    <dgm:cxn modelId="{5F197868-C085-4271-94DB-55C31F2151BC}" type="presOf" srcId="{8E4F521D-AA52-4D75-B63D-6F0E1291C659}" destId="{B14DC771-6E73-4AD6-A202-3E2DB8FF2A95}" srcOrd="0" destOrd="0" presId="urn:microsoft.com/office/officeart/2005/8/layout/hierarchy3"/>
    <dgm:cxn modelId="{15B9AF4A-505D-4C64-B540-194C10ACE0C0}" type="presOf" srcId="{B4FB2225-436F-4E69-B76E-556396BD4DD5}" destId="{281D6223-5015-4B2F-B746-B0DC2F71BF65}" srcOrd="0" destOrd="0" presId="urn:microsoft.com/office/officeart/2005/8/layout/hierarchy3"/>
    <dgm:cxn modelId="{9663D598-E22D-40D5-8749-71D349FA49CB}" type="presOf" srcId="{FADF5D01-BDD1-4F56-A5AD-6A9A734F912C}" destId="{A099FC3E-BF8A-440E-83F0-40E16051A0AA}" srcOrd="0" destOrd="0" presId="urn:microsoft.com/office/officeart/2005/8/layout/hierarchy3"/>
    <dgm:cxn modelId="{104E6A9B-DF01-46EF-B58A-2F4FF0243C4D}" type="presOf" srcId="{B554B711-BFBC-4325-9F23-94CDAF29BD9B}" destId="{6244045C-FF8F-44E2-AFE0-B43D6E94E857}" srcOrd="0" destOrd="0" presId="urn:microsoft.com/office/officeart/2005/8/layout/hierarchy3"/>
    <dgm:cxn modelId="{95F4DBAB-F2DE-4A2D-866C-FB55BAF89A0B}" type="presOf" srcId="{54FAF929-8E67-45ED-878F-F1545A368B8E}" destId="{91757142-EFDA-4109-AE8C-9DA48E4FEEE4}" srcOrd="1" destOrd="0" presId="urn:microsoft.com/office/officeart/2005/8/layout/hierarchy3"/>
    <dgm:cxn modelId="{1F1D53AC-78DC-49B2-BEDF-DBEA545F4EA0}" type="presOf" srcId="{3A7597BB-46D7-4F83-8852-49AD30F82999}" destId="{01742F7D-B6C9-4545-A825-CD60CA28E773}" srcOrd="0" destOrd="0" presId="urn:microsoft.com/office/officeart/2005/8/layout/hierarchy3"/>
    <dgm:cxn modelId="{9A0D96B6-C5A9-4AC8-A5C1-38B2B5B334C5}" type="presOf" srcId="{E86A879F-FDAC-4A46-8238-FFBB8451C701}" destId="{6974AE49-358D-49C7-98AF-AB763D6AFE43}" srcOrd="0" destOrd="0" presId="urn:microsoft.com/office/officeart/2005/8/layout/hierarchy3"/>
    <dgm:cxn modelId="{4C8E61C1-5B35-4EDD-8E5C-71D6A7DF00EE}" type="presOf" srcId="{8E4F521D-AA52-4D75-B63D-6F0E1291C659}" destId="{04DEDC69-375D-482A-944C-2879594DF244}" srcOrd="1" destOrd="0" presId="urn:microsoft.com/office/officeart/2005/8/layout/hierarchy3"/>
    <dgm:cxn modelId="{ED4665C6-4DC4-4BE3-9C4A-3CB8BC650018}" srcId="{3A7597BB-46D7-4F83-8852-49AD30F82999}" destId="{8E4F521D-AA52-4D75-B63D-6F0E1291C659}" srcOrd="1" destOrd="0" parTransId="{AF4D9611-078C-45FD-8D96-DA5A0B74931C}" sibTransId="{A4DEE371-1F3B-4E73-8E85-C2DA9B13AF87}"/>
    <dgm:cxn modelId="{B192F9C8-B9E2-4660-819A-0882FCF069CB}" srcId="{8E4F521D-AA52-4D75-B63D-6F0E1291C659}" destId="{FB2EDF0E-922C-48DE-9BDB-26B1FC46D6C1}" srcOrd="0" destOrd="0" parTransId="{B4FB2225-436F-4E69-B76E-556396BD4DD5}" sibTransId="{E638EB03-ED25-4C35-8166-D404CEB5D64D}"/>
    <dgm:cxn modelId="{3DEA1FEC-AD33-4C84-8AB7-DD5C6AF0E608}" srcId="{3A7597BB-46D7-4F83-8852-49AD30F82999}" destId="{54FAF929-8E67-45ED-878F-F1545A368B8E}" srcOrd="0" destOrd="0" parTransId="{513820BA-DA4A-433B-A57F-8B7C39B3BCA9}" sibTransId="{A67228A1-31F6-4B0A-986F-0199225FB8AE}"/>
    <dgm:cxn modelId="{8B8F3BEE-FEE6-42DC-8BBC-90A10768F784}" srcId="{54FAF929-8E67-45ED-878F-F1545A368B8E}" destId="{2010C143-E856-494B-902D-C88B2836E441}" srcOrd="0" destOrd="0" parTransId="{FADF5D01-BDD1-4F56-A5AD-6A9A734F912C}" sibTransId="{7C19BDEC-71B6-48F3-8312-828EE7DF6E98}"/>
    <dgm:cxn modelId="{776EA0F0-159C-458C-8198-3AD51FF44AAB}" type="presOf" srcId="{FB2EDF0E-922C-48DE-9BDB-26B1FC46D6C1}" destId="{57137D11-B640-4062-8205-FC86DA516B6A}" srcOrd="0" destOrd="0" presId="urn:microsoft.com/office/officeart/2005/8/layout/hierarchy3"/>
    <dgm:cxn modelId="{60A74DFE-3B5C-4DEF-B82C-2762021A8BC5}" type="presOf" srcId="{B4CFCC1D-2DC1-49EA-85CB-879E1C218FFA}" destId="{1103FD4B-D9AE-4602-9121-B60AA9F82B0B}" srcOrd="0" destOrd="0" presId="urn:microsoft.com/office/officeart/2005/8/layout/hierarchy3"/>
    <dgm:cxn modelId="{7D62ABFE-0232-4C10-A82C-B110EB40E696}" srcId="{E86A879F-FDAC-4A46-8238-FFBB8451C701}" destId="{B4CFCC1D-2DC1-49EA-85CB-879E1C218FFA}" srcOrd="0" destOrd="0" parTransId="{B554B711-BFBC-4325-9F23-94CDAF29BD9B}" sibTransId="{6024E969-3951-46D3-90B3-EC64E706F7B1}"/>
    <dgm:cxn modelId="{AFA842B2-A2D4-471A-9882-E5D0B844A9CA}" type="presParOf" srcId="{01742F7D-B6C9-4545-A825-CD60CA28E773}" destId="{CE4E4AC6-9118-412C-9017-3BBCA83A4A28}" srcOrd="0" destOrd="0" presId="urn:microsoft.com/office/officeart/2005/8/layout/hierarchy3"/>
    <dgm:cxn modelId="{CF470002-DF78-4346-B2FE-DEBE9D52E960}" type="presParOf" srcId="{CE4E4AC6-9118-412C-9017-3BBCA83A4A28}" destId="{64ACD380-7A07-4F1F-82F0-D6AD9E2725B1}" srcOrd="0" destOrd="0" presId="urn:microsoft.com/office/officeart/2005/8/layout/hierarchy3"/>
    <dgm:cxn modelId="{26224B8F-0EBF-42AA-878B-0FDA5B0E8A99}" type="presParOf" srcId="{64ACD380-7A07-4F1F-82F0-D6AD9E2725B1}" destId="{9C0DEF85-7132-417F-B94C-6CD63A8AC91D}" srcOrd="0" destOrd="0" presId="urn:microsoft.com/office/officeart/2005/8/layout/hierarchy3"/>
    <dgm:cxn modelId="{88D7CD45-E007-450C-A98A-0B4B982A1BD7}" type="presParOf" srcId="{64ACD380-7A07-4F1F-82F0-D6AD9E2725B1}" destId="{91757142-EFDA-4109-AE8C-9DA48E4FEEE4}" srcOrd="1" destOrd="0" presId="urn:microsoft.com/office/officeart/2005/8/layout/hierarchy3"/>
    <dgm:cxn modelId="{18C63987-7D47-4069-B7C2-E9FCA159192F}" type="presParOf" srcId="{CE4E4AC6-9118-412C-9017-3BBCA83A4A28}" destId="{10AF549E-2626-4372-8A11-3DA14D6EA537}" srcOrd="1" destOrd="0" presId="urn:microsoft.com/office/officeart/2005/8/layout/hierarchy3"/>
    <dgm:cxn modelId="{6A8F3FE4-9546-4258-BE14-CEF710913992}" type="presParOf" srcId="{10AF549E-2626-4372-8A11-3DA14D6EA537}" destId="{A099FC3E-BF8A-440E-83F0-40E16051A0AA}" srcOrd="0" destOrd="0" presId="urn:microsoft.com/office/officeart/2005/8/layout/hierarchy3"/>
    <dgm:cxn modelId="{49AD88ED-F150-40D5-896A-DC8C665F8A66}" type="presParOf" srcId="{10AF549E-2626-4372-8A11-3DA14D6EA537}" destId="{495DC3B9-A146-448F-923A-DEE583FF4941}" srcOrd="1" destOrd="0" presId="urn:microsoft.com/office/officeart/2005/8/layout/hierarchy3"/>
    <dgm:cxn modelId="{75224169-9D2A-4593-A312-C7B6FCBF0A7D}" type="presParOf" srcId="{01742F7D-B6C9-4545-A825-CD60CA28E773}" destId="{8C882C64-7A3B-44D4-8588-35A73BB5F029}" srcOrd="1" destOrd="0" presId="urn:microsoft.com/office/officeart/2005/8/layout/hierarchy3"/>
    <dgm:cxn modelId="{0CDB4F98-629B-4293-9D41-B1AF22EFCBAA}" type="presParOf" srcId="{8C882C64-7A3B-44D4-8588-35A73BB5F029}" destId="{FA04EDC5-5FA2-44AA-A415-E12A0D832C68}" srcOrd="0" destOrd="0" presId="urn:microsoft.com/office/officeart/2005/8/layout/hierarchy3"/>
    <dgm:cxn modelId="{786216A2-B336-4A3E-949B-CE7AFD430458}" type="presParOf" srcId="{FA04EDC5-5FA2-44AA-A415-E12A0D832C68}" destId="{B14DC771-6E73-4AD6-A202-3E2DB8FF2A95}" srcOrd="0" destOrd="0" presId="urn:microsoft.com/office/officeart/2005/8/layout/hierarchy3"/>
    <dgm:cxn modelId="{87AE05F3-74A6-4334-A7E6-00965CFEF6DF}" type="presParOf" srcId="{FA04EDC5-5FA2-44AA-A415-E12A0D832C68}" destId="{04DEDC69-375D-482A-944C-2879594DF244}" srcOrd="1" destOrd="0" presId="urn:microsoft.com/office/officeart/2005/8/layout/hierarchy3"/>
    <dgm:cxn modelId="{5F52F275-AC0E-40A6-81DC-7EED7D746024}" type="presParOf" srcId="{8C882C64-7A3B-44D4-8588-35A73BB5F029}" destId="{F7174B2E-FEA8-44EB-93E8-E1D03B90314D}" srcOrd="1" destOrd="0" presId="urn:microsoft.com/office/officeart/2005/8/layout/hierarchy3"/>
    <dgm:cxn modelId="{8D9DDCC3-82A1-4A38-B2C2-2B56AC2A55AA}" type="presParOf" srcId="{F7174B2E-FEA8-44EB-93E8-E1D03B90314D}" destId="{281D6223-5015-4B2F-B746-B0DC2F71BF65}" srcOrd="0" destOrd="0" presId="urn:microsoft.com/office/officeart/2005/8/layout/hierarchy3"/>
    <dgm:cxn modelId="{C7DE309A-28D1-4263-85C9-F423683CDCD5}" type="presParOf" srcId="{F7174B2E-FEA8-44EB-93E8-E1D03B90314D}" destId="{57137D11-B640-4062-8205-FC86DA516B6A}" srcOrd="1" destOrd="0" presId="urn:microsoft.com/office/officeart/2005/8/layout/hierarchy3"/>
    <dgm:cxn modelId="{5A2090DC-0F57-4870-BC05-2353D0EB2C09}" type="presParOf" srcId="{01742F7D-B6C9-4545-A825-CD60CA28E773}" destId="{0B99B133-654C-4C24-8697-E5398CDD3B0D}" srcOrd="2" destOrd="0" presId="urn:microsoft.com/office/officeart/2005/8/layout/hierarchy3"/>
    <dgm:cxn modelId="{CEE24B5A-D440-4328-A4C4-BB271B5BF2C0}" type="presParOf" srcId="{0B99B133-654C-4C24-8697-E5398CDD3B0D}" destId="{C065A909-C9B1-487E-8BB7-93D264937E19}" srcOrd="0" destOrd="0" presId="urn:microsoft.com/office/officeart/2005/8/layout/hierarchy3"/>
    <dgm:cxn modelId="{1A34D706-DFD6-4F7B-8C59-6250C359671E}" type="presParOf" srcId="{C065A909-C9B1-487E-8BB7-93D264937E19}" destId="{6974AE49-358D-49C7-98AF-AB763D6AFE43}" srcOrd="0" destOrd="0" presId="urn:microsoft.com/office/officeart/2005/8/layout/hierarchy3"/>
    <dgm:cxn modelId="{069F1C96-E447-4281-8CC3-1D0A1A4CA011}" type="presParOf" srcId="{C065A909-C9B1-487E-8BB7-93D264937E19}" destId="{30248135-7C32-4713-92FE-C3366CC61550}" srcOrd="1" destOrd="0" presId="urn:microsoft.com/office/officeart/2005/8/layout/hierarchy3"/>
    <dgm:cxn modelId="{E1B403A1-89D7-4FB9-A1CF-4F9225CADA14}" type="presParOf" srcId="{0B99B133-654C-4C24-8697-E5398CDD3B0D}" destId="{2E90D2A8-5904-4C2F-892A-65BB9F253ECD}" srcOrd="1" destOrd="0" presId="urn:microsoft.com/office/officeart/2005/8/layout/hierarchy3"/>
    <dgm:cxn modelId="{46F1CE1B-05C8-4A61-AC47-2079916D1D18}" type="presParOf" srcId="{2E90D2A8-5904-4C2F-892A-65BB9F253ECD}" destId="{6244045C-FF8F-44E2-AFE0-B43D6E94E857}" srcOrd="0" destOrd="0" presId="urn:microsoft.com/office/officeart/2005/8/layout/hierarchy3"/>
    <dgm:cxn modelId="{AAA13210-6041-407B-BF2A-EE934C6A535B}" type="presParOf" srcId="{2E90D2A8-5904-4C2F-892A-65BB9F253ECD}" destId="{1103FD4B-D9AE-4602-9121-B60AA9F82B0B}" srcOrd="1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5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5FF0E7B2-50A0-42B3-BFE2-D5E93BB3B48A}" type="doc">
      <dgm:prSet loTypeId="urn:microsoft.com/office/officeart/2005/8/layout/vList4" loCatId="list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ru-RU"/>
        </a:p>
      </dgm:t>
    </dgm:pt>
    <dgm:pt modelId="{74B120EA-BD81-4A6D-A704-08C933D8E5A1}">
      <dgm:prSet phldrT="[Текст]"/>
      <dgm:spPr/>
      <dgm:t>
        <a:bodyPr/>
        <a:lstStyle/>
        <a:p>
          <a:r>
            <a:rPr lang="ru-RU" b="0" strike="noStrike" spc="-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г. Ханты-Мансийск, </a:t>
          </a:r>
        </a:p>
        <a:p>
          <a:r>
            <a:rPr lang="ru-RU" b="0" strike="noStrike" spc="-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ул. Пионерская, д.46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BEDE15A6-EB84-45AD-AEB0-9A3014198A04}" type="parTrans" cxnId="{1488B341-07A5-4E80-B001-91A72ACC22E2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68E3039-0258-4763-B90D-495B0949B426}" type="sibTrans" cxnId="{1488B341-07A5-4E80-B001-91A72ACC22E2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5FFB686F-A64E-496B-AD7C-F9DB04E4D444}">
      <dgm:prSet phldrT="[Текст]"/>
      <dgm:spPr/>
      <dgm:t>
        <a:bodyPr/>
        <a:lstStyle/>
        <a:p>
          <a:r>
            <a:rPr lang="ru-RU" b="0" strike="noStrike" spc="-1" dirty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rPr>
            <a:t>8</a:t>
          </a:r>
          <a:r>
            <a:rPr lang="ru-RU" spc="-1" dirty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rPr>
            <a:t> (</a:t>
          </a:r>
          <a:r>
            <a:rPr lang="ru-RU" b="0" strike="noStrike" spc="-1" dirty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rPr>
            <a:t>800) 100-98-99</a:t>
          </a:r>
          <a:endParaRPr lang="ru-RU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6ED7EBE1-7539-49E0-8580-B613C8DE4E6D}" type="parTrans" cxnId="{7886E4A9-BF17-4304-8D92-5F67B53A7C71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1D3ADA4-38E1-4AA9-88F1-580F8EF347A0}" type="sibTrans" cxnId="{7886E4A9-BF17-4304-8D92-5F67B53A7C71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31D154E-6A03-4EB5-9544-B762DAB7BBA9}">
      <dgm:prSet phldrT="[Текст]"/>
      <dgm:spPr/>
      <dgm:t>
        <a:bodyPr/>
        <a:lstStyle/>
        <a:p>
          <a:pPr>
            <a:buNone/>
          </a:pPr>
          <a:r>
            <a:rPr lang="en-US" b="0" i="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dgs@admhmao.ru</a:t>
          </a:r>
          <a:endParaRPr lang="ru-RU" b="0" i="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842B204F-63B9-4753-A86B-8D5383081A1B}" type="parTrans" cxnId="{130A7299-F194-41C0-A6CA-D648FFAC2071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2C6E2CE-F250-4883-8C53-0ED367702DAE}" type="sibTrans" cxnId="{130A7299-F194-41C0-A6CA-D648FFAC2071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32450E87-37BA-4920-BBBD-1074E438EB13}">
      <dgm:prSet phldrT="[Текст]"/>
      <dgm:spPr/>
      <dgm:t>
        <a:bodyPr/>
        <a:lstStyle/>
        <a:p>
          <a:r>
            <a:rPr lang="en-US" u="sng" spc="-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https://hmcpd.ru/semejnyj-mfts</a:t>
          </a:r>
          <a:endParaRPr lang="ru-RU" u="sng" spc="-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25BF3347-881C-445E-8CD6-1AF16B9A3775}" type="parTrans" cxnId="{AE4356D1-3A04-4645-9145-098258C4DE9D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919D042B-D13C-4037-B99D-D660C6AAC327}" type="sibTrans" cxnId="{AE4356D1-3A04-4645-9145-098258C4DE9D}">
      <dgm:prSet/>
      <dgm:spPr/>
      <dgm:t>
        <a:bodyPr/>
        <a:lstStyle/>
        <a:p>
          <a:endParaRPr lang="ru-RU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gm:t>
    </dgm:pt>
    <dgm:pt modelId="{1FE7C51A-1D5E-43BA-BAD8-7DDA0DAA1024}" type="pres">
      <dgm:prSet presAssocID="{5FF0E7B2-50A0-42B3-BFE2-D5E93BB3B48A}" presName="linear" presStyleCnt="0">
        <dgm:presLayoutVars>
          <dgm:dir/>
          <dgm:resizeHandles val="exact"/>
        </dgm:presLayoutVars>
      </dgm:prSet>
      <dgm:spPr/>
    </dgm:pt>
    <dgm:pt modelId="{CF5EA041-0CFE-425D-BFE5-6C2322BCE186}" type="pres">
      <dgm:prSet presAssocID="{74B120EA-BD81-4A6D-A704-08C933D8E5A1}" presName="comp" presStyleCnt="0"/>
      <dgm:spPr/>
    </dgm:pt>
    <dgm:pt modelId="{90B8F384-7A16-429C-BC21-B8762D1998D2}" type="pres">
      <dgm:prSet presAssocID="{74B120EA-BD81-4A6D-A704-08C933D8E5A1}" presName="box" presStyleLbl="node1" presStyleIdx="0" presStyleCnt="4"/>
      <dgm:spPr/>
    </dgm:pt>
    <dgm:pt modelId="{8C5B452C-A310-4F7C-A1C8-966D7025FABF}" type="pres">
      <dgm:prSet presAssocID="{74B120EA-BD81-4A6D-A704-08C933D8E5A1}" presName="img" presStyleLbl="fgImgPlace1" presStyleIdx="0" presStyleCnt="4"/>
      <dgm:spPr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0000" b="-10000"/>
          </a:stretch>
        </a:blipFill>
      </dgm:spPr>
    </dgm:pt>
    <dgm:pt modelId="{4916C8E8-1B65-4E57-89B7-087A419BA870}" type="pres">
      <dgm:prSet presAssocID="{74B120EA-BD81-4A6D-A704-08C933D8E5A1}" presName="text" presStyleLbl="node1" presStyleIdx="0" presStyleCnt="4">
        <dgm:presLayoutVars>
          <dgm:bulletEnabled val="1"/>
        </dgm:presLayoutVars>
      </dgm:prSet>
      <dgm:spPr/>
    </dgm:pt>
    <dgm:pt modelId="{F2D9826D-7656-4C39-9AA0-DAD50E7CF16E}" type="pres">
      <dgm:prSet presAssocID="{268E3039-0258-4763-B90D-495B0949B426}" presName="spacer" presStyleCnt="0"/>
      <dgm:spPr/>
    </dgm:pt>
    <dgm:pt modelId="{AE2A70C2-34AC-4868-A296-956F325B9E43}" type="pres">
      <dgm:prSet presAssocID="{5FFB686F-A64E-496B-AD7C-F9DB04E4D444}" presName="comp" presStyleCnt="0"/>
      <dgm:spPr/>
    </dgm:pt>
    <dgm:pt modelId="{81A606AE-92B4-4CD7-A1DF-87108DD8C596}" type="pres">
      <dgm:prSet presAssocID="{5FFB686F-A64E-496B-AD7C-F9DB04E4D444}" presName="box" presStyleLbl="node1" presStyleIdx="1" presStyleCnt="4"/>
      <dgm:spPr/>
    </dgm:pt>
    <dgm:pt modelId="{87A3E877-EC37-4967-8AAF-97F275FC9A0E}" type="pres">
      <dgm:prSet presAssocID="{5FFB686F-A64E-496B-AD7C-F9DB04E4D444}" presName="img" presStyleLbl="fgImgPlace1" presStyleIdx="1" presStyleCnt="4"/>
      <dgm:spPr>
        <a:blipFill rotWithShape="1"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t="-10000" b="-10000"/>
          </a:stretch>
        </a:blipFill>
      </dgm:spPr>
    </dgm:pt>
    <dgm:pt modelId="{159E0EC7-30CB-49E9-BCA4-B1A479D7B9D1}" type="pres">
      <dgm:prSet presAssocID="{5FFB686F-A64E-496B-AD7C-F9DB04E4D444}" presName="text" presStyleLbl="node1" presStyleIdx="1" presStyleCnt="4">
        <dgm:presLayoutVars>
          <dgm:bulletEnabled val="1"/>
        </dgm:presLayoutVars>
      </dgm:prSet>
      <dgm:spPr/>
    </dgm:pt>
    <dgm:pt modelId="{DCA68D17-AFC8-4A3D-9564-7816B09EBFAD}" type="pres">
      <dgm:prSet presAssocID="{11D3ADA4-38E1-4AA9-88F1-580F8EF347A0}" presName="spacer" presStyleCnt="0"/>
      <dgm:spPr/>
    </dgm:pt>
    <dgm:pt modelId="{67AEE707-F94C-4973-9E4E-9E8001B7FF92}" type="pres">
      <dgm:prSet presAssocID="{831D154E-6A03-4EB5-9544-B762DAB7BBA9}" presName="comp" presStyleCnt="0"/>
      <dgm:spPr/>
    </dgm:pt>
    <dgm:pt modelId="{DF032141-91C3-4A68-B4AC-EB5C6D06B20B}" type="pres">
      <dgm:prSet presAssocID="{831D154E-6A03-4EB5-9544-B762DAB7BBA9}" presName="box" presStyleLbl="node1" presStyleIdx="2" presStyleCnt="4" custLinFactNeighborX="-70" custLinFactNeighborY="1740"/>
      <dgm:spPr/>
    </dgm:pt>
    <dgm:pt modelId="{642A0C15-8F19-4EAB-9731-67DBC086EFDC}" type="pres">
      <dgm:prSet presAssocID="{831D154E-6A03-4EB5-9544-B762DAB7BBA9}" presName="img" presStyleLbl="fgImgPlace1" presStyleIdx="2" presStyleCnt="4"/>
      <dgm:spPr>
        <a:blipFill rotWithShape="1">
          <a:blip xmlns:r="http://schemas.openxmlformats.org/officeDocument/2006/relationships"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 t="-10000" b="-10000"/>
          </a:stretch>
        </a:blipFill>
      </dgm:spPr>
    </dgm:pt>
    <dgm:pt modelId="{C87A6B60-451D-4A95-B136-11A568926D39}" type="pres">
      <dgm:prSet presAssocID="{831D154E-6A03-4EB5-9544-B762DAB7BBA9}" presName="text" presStyleLbl="node1" presStyleIdx="2" presStyleCnt="4">
        <dgm:presLayoutVars>
          <dgm:bulletEnabled val="1"/>
        </dgm:presLayoutVars>
      </dgm:prSet>
      <dgm:spPr/>
    </dgm:pt>
    <dgm:pt modelId="{26387C14-EFE4-4937-8E1B-FB45B6CA5D21}" type="pres">
      <dgm:prSet presAssocID="{92C6E2CE-F250-4883-8C53-0ED367702DAE}" presName="spacer" presStyleCnt="0"/>
      <dgm:spPr/>
    </dgm:pt>
    <dgm:pt modelId="{2437E015-C36D-4066-A779-D8C62A00FEE8}" type="pres">
      <dgm:prSet presAssocID="{32450E87-37BA-4920-BBBD-1074E438EB13}" presName="comp" presStyleCnt="0"/>
      <dgm:spPr/>
    </dgm:pt>
    <dgm:pt modelId="{DEF7FBD5-EC7E-4EB5-8564-FE4FE9B27944}" type="pres">
      <dgm:prSet presAssocID="{32450E87-37BA-4920-BBBD-1074E438EB13}" presName="box" presStyleLbl="node1" presStyleIdx="3" presStyleCnt="4"/>
      <dgm:spPr/>
    </dgm:pt>
    <dgm:pt modelId="{FA88EE32-32FC-449F-848D-835A04928DC2}" type="pres">
      <dgm:prSet presAssocID="{32450E87-37BA-4920-BBBD-1074E438EB13}" presName="img" presStyleLbl="fgImgPlace1" presStyleIdx="3" presStyleCnt="4"/>
      <dgm:spPr>
        <a:blipFill rotWithShape="1"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25000" b="-25000"/>
          </a:stretch>
        </a:blipFill>
      </dgm:spPr>
    </dgm:pt>
    <dgm:pt modelId="{3515109A-87C2-489D-88BF-C64E5407CB0E}" type="pres">
      <dgm:prSet presAssocID="{32450E87-37BA-4920-BBBD-1074E438EB13}" presName="text" presStyleLbl="node1" presStyleIdx="3" presStyleCnt="4">
        <dgm:presLayoutVars>
          <dgm:bulletEnabled val="1"/>
        </dgm:presLayoutVars>
      </dgm:prSet>
      <dgm:spPr/>
    </dgm:pt>
  </dgm:ptLst>
  <dgm:cxnLst>
    <dgm:cxn modelId="{8CBD912F-D455-4B51-9327-A0CCEE9ADDE1}" type="presOf" srcId="{32450E87-37BA-4920-BBBD-1074E438EB13}" destId="{3515109A-87C2-489D-88BF-C64E5407CB0E}" srcOrd="1" destOrd="0" presId="urn:microsoft.com/office/officeart/2005/8/layout/vList4"/>
    <dgm:cxn modelId="{0E28805C-5AFB-4A9C-988F-C9FA7E766001}" type="presOf" srcId="{5FFB686F-A64E-496B-AD7C-F9DB04E4D444}" destId="{159E0EC7-30CB-49E9-BCA4-B1A479D7B9D1}" srcOrd="1" destOrd="0" presId="urn:microsoft.com/office/officeart/2005/8/layout/vList4"/>
    <dgm:cxn modelId="{1488B341-07A5-4E80-B001-91A72ACC22E2}" srcId="{5FF0E7B2-50A0-42B3-BFE2-D5E93BB3B48A}" destId="{74B120EA-BD81-4A6D-A704-08C933D8E5A1}" srcOrd="0" destOrd="0" parTransId="{BEDE15A6-EB84-45AD-AEB0-9A3014198A04}" sibTransId="{268E3039-0258-4763-B90D-495B0949B426}"/>
    <dgm:cxn modelId="{1B065342-873B-46AD-A850-8774802982F1}" type="presOf" srcId="{74B120EA-BD81-4A6D-A704-08C933D8E5A1}" destId="{4916C8E8-1B65-4E57-89B7-087A419BA870}" srcOrd="1" destOrd="0" presId="urn:microsoft.com/office/officeart/2005/8/layout/vList4"/>
    <dgm:cxn modelId="{C14C6D49-CFDB-462D-A6C2-FE0D35FC419C}" type="presOf" srcId="{5FF0E7B2-50A0-42B3-BFE2-D5E93BB3B48A}" destId="{1FE7C51A-1D5E-43BA-BAD8-7DDA0DAA1024}" srcOrd="0" destOrd="0" presId="urn:microsoft.com/office/officeart/2005/8/layout/vList4"/>
    <dgm:cxn modelId="{25D4F84D-A0A0-4B15-AD93-394542C9A904}" type="presOf" srcId="{831D154E-6A03-4EB5-9544-B762DAB7BBA9}" destId="{C87A6B60-451D-4A95-B136-11A568926D39}" srcOrd="1" destOrd="0" presId="urn:microsoft.com/office/officeart/2005/8/layout/vList4"/>
    <dgm:cxn modelId="{18A12881-ADDF-4F74-B639-DCAAA67D935F}" type="presOf" srcId="{5FFB686F-A64E-496B-AD7C-F9DB04E4D444}" destId="{81A606AE-92B4-4CD7-A1DF-87108DD8C596}" srcOrd="0" destOrd="0" presId="urn:microsoft.com/office/officeart/2005/8/layout/vList4"/>
    <dgm:cxn modelId="{85B4F28E-4636-4423-97F8-C256B6FE9A0F}" type="presOf" srcId="{32450E87-37BA-4920-BBBD-1074E438EB13}" destId="{DEF7FBD5-EC7E-4EB5-8564-FE4FE9B27944}" srcOrd="0" destOrd="0" presId="urn:microsoft.com/office/officeart/2005/8/layout/vList4"/>
    <dgm:cxn modelId="{130A7299-F194-41C0-A6CA-D648FFAC2071}" srcId="{5FF0E7B2-50A0-42B3-BFE2-D5E93BB3B48A}" destId="{831D154E-6A03-4EB5-9544-B762DAB7BBA9}" srcOrd="2" destOrd="0" parTransId="{842B204F-63B9-4753-A86B-8D5383081A1B}" sibTransId="{92C6E2CE-F250-4883-8C53-0ED367702DAE}"/>
    <dgm:cxn modelId="{7886E4A9-BF17-4304-8D92-5F67B53A7C71}" srcId="{5FF0E7B2-50A0-42B3-BFE2-D5E93BB3B48A}" destId="{5FFB686F-A64E-496B-AD7C-F9DB04E4D444}" srcOrd="1" destOrd="0" parTransId="{6ED7EBE1-7539-49E0-8580-B613C8DE4E6D}" sibTransId="{11D3ADA4-38E1-4AA9-88F1-580F8EF347A0}"/>
    <dgm:cxn modelId="{AE4356D1-3A04-4645-9145-098258C4DE9D}" srcId="{5FF0E7B2-50A0-42B3-BFE2-D5E93BB3B48A}" destId="{32450E87-37BA-4920-BBBD-1074E438EB13}" srcOrd="3" destOrd="0" parTransId="{25BF3347-881C-445E-8CD6-1AF16B9A3775}" sibTransId="{919D042B-D13C-4037-B99D-D660C6AAC327}"/>
    <dgm:cxn modelId="{EA9918EB-AD5B-4DAA-83D5-B98F01E09175}" type="presOf" srcId="{831D154E-6A03-4EB5-9544-B762DAB7BBA9}" destId="{DF032141-91C3-4A68-B4AC-EB5C6D06B20B}" srcOrd="0" destOrd="0" presId="urn:microsoft.com/office/officeart/2005/8/layout/vList4"/>
    <dgm:cxn modelId="{92802FEC-0E87-4E20-BC6F-01A436D9F11B}" type="presOf" srcId="{74B120EA-BD81-4A6D-A704-08C933D8E5A1}" destId="{90B8F384-7A16-429C-BC21-B8762D1998D2}" srcOrd="0" destOrd="0" presId="urn:microsoft.com/office/officeart/2005/8/layout/vList4"/>
    <dgm:cxn modelId="{B7D45BC1-A77A-4F77-A149-3F4D6AC698A1}" type="presParOf" srcId="{1FE7C51A-1D5E-43BA-BAD8-7DDA0DAA1024}" destId="{CF5EA041-0CFE-425D-BFE5-6C2322BCE186}" srcOrd="0" destOrd="0" presId="urn:microsoft.com/office/officeart/2005/8/layout/vList4"/>
    <dgm:cxn modelId="{6F827B5B-0114-41A1-B7DE-8F56A8D280D1}" type="presParOf" srcId="{CF5EA041-0CFE-425D-BFE5-6C2322BCE186}" destId="{90B8F384-7A16-429C-BC21-B8762D1998D2}" srcOrd="0" destOrd="0" presId="urn:microsoft.com/office/officeart/2005/8/layout/vList4"/>
    <dgm:cxn modelId="{B403806B-477F-4541-B052-325B016EC822}" type="presParOf" srcId="{CF5EA041-0CFE-425D-BFE5-6C2322BCE186}" destId="{8C5B452C-A310-4F7C-A1C8-966D7025FABF}" srcOrd="1" destOrd="0" presId="urn:microsoft.com/office/officeart/2005/8/layout/vList4"/>
    <dgm:cxn modelId="{459BBAC8-650B-42FA-9213-2DD616AE32DE}" type="presParOf" srcId="{CF5EA041-0CFE-425D-BFE5-6C2322BCE186}" destId="{4916C8E8-1B65-4E57-89B7-087A419BA870}" srcOrd="2" destOrd="0" presId="urn:microsoft.com/office/officeart/2005/8/layout/vList4"/>
    <dgm:cxn modelId="{4B2BB8FE-29F7-4BC8-BC4B-BDBFBB4A5DF1}" type="presParOf" srcId="{1FE7C51A-1D5E-43BA-BAD8-7DDA0DAA1024}" destId="{F2D9826D-7656-4C39-9AA0-DAD50E7CF16E}" srcOrd="1" destOrd="0" presId="urn:microsoft.com/office/officeart/2005/8/layout/vList4"/>
    <dgm:cxn modelId="{A805D646-ACCB-47F8-8EB0-65F0A7E63AD7}" type="presParOf" srcId="{1FE7C51A-1D5E-43BA-BAD8-7DDA0DAA1024}" destId="{AE2A70C2-34AC-4868-A296-956F325B9E43}" srcOrd="2" destOrd="0" presId="urn:microsoft.com/office/officeart/2005/8/layout/vList4"/>
    <dgm:cxn modelId="{45230396-145D-4207-AF8C-48B691981C41}" type="presParOf" srcId="{AE2A70C2-34AC-4868-A296-956F325B9E43}" destId="{81A606AE-92B4-4CD7-A1DF-87108DD8C596}" srcOrd="0" destOrd="0" presId="urn:microsoft.com/office/officeart/2005/8/layout/vList4"/>
    <dgm:cxn modelId="{CF017057-1970-41AF-B6AB-270A985A3C35}" type="presParOf" srcId="{AE2A70C2-34AC-4868-A296-956F325B9E43}" destId="{87A3E877-EC37-4967-8AAF-97F275FC9A0E}" srcOrd="1" destOrd="0" presId="urn:microsoft.com/office/officeart/2005/8/layout/vList4"/>
    <dgm:cxn modelId="{8D887D0F-3F9A-46C3-BE27-839082BED9B5}" type="presParOf" srcId="{AE2A70C2-34AC-4868-A296-956F325B9E43}" destId="{159E0EC7-30CB-49E9-BCA4-B1A479D7B9D1}" srcOrd="2" destOrd="0" presId="urn:microsoft.com/office/officeart/2005/8/layout/vList4"/>
    <dgm:cxn modelId="{1989FB64-2DBD-49F9-85B0-C426CA27A42E}" type="presParOf" srcId="{1FE7C51A-1D5E-43BA-BAD8-7DDA0DAA1024}" destId="{DCA68D17-AFC8-4A3D-9564-7816B09EBFAD}" srcOrd="3" destOrd="0" presId="urn:microsoft.com/office/officeart/2005/8/layout/vList4"/>
    <dgm:cxn modelId="{E9DBCB77-D025-4AD8-BAD0-AD00D1AB359B}" type="presParOf" srcId="{1FE7C51A-1D5E-43BA-BAD8-7DDA0DAA1024}" destId="{67AEE707-F94C-4973-9E4E-9E8001B7FF92}" srcOrd="4" destOrd="0" presId="urn:microsoft.com/office/officeart/2005/8/layout/vList4"/>
    <dgm:cxn modelId="{8B377116-B784-4C41-B4DE-D17F0CA11161}" type="presParOf" srcId="{67AEE707-F94C-4973-9E4E-9E8001B7FF92}" destId="{DF032141-91C3-4A68-B4AC-EB5C6D06B20B}" srcOrd="0" destOrd="0" presId="urn:microsoft.com/office/officeart/2005/8/layout/vList4"/>
    <dgm:cxn modelId="{8453B84B-14D5-4531-927E-258B5C2D6C30}" type="presParOf" srcId="{67AEE707-F94C-4973-9E4E-9E8001B7FF92}" destId="{642A0C15-8F19-4EAB-9731-67DBC086EFDC}" srcOrd="1" destOrd="0" presId="urn:microsoft.com/office/officeart/2005/8/layout/vList4"/>
    <dgm:cxn modelId="{F8E06407-61BD-49B3-81F8-D6E1D367E2A3}" type="presParOf" srcId="{67AEE707-F94C-4973-9E4E-9E8001B7FF92}" destId="{C87A6B60-451D-4A95-B136-11A568926D39}" srcOrd="2" destOrd="0" presId="urn:microsoft.com/office/officeart/2005/8/layout/vList4"/>
    <dgm:cxn modelId="{6A649B73-122C-4C21-9726-F37A10884AC6}" type="presParOf" srcId="{1FE7C51A-1D5E-43BA-BAD8-7DDA0DAA1024}" destId="{26387C14-EFE4-4937-8E1B-FB45B6CA5D21}" srcOrd="5" destOrd="0" presId="urn:microsoft.com/office/officeart/2005/8/layout/vList4"/>
    <dgm:cxn modelId="{77EBD180-EE5C-40F6-AE09-9451058AC86E}" type="presParOf" srcId="{1FE7C51A-1D5E-43BA-BAD8-7DDA0DAA1024}" destId="{2437E015-C36D-4066-A779-D8C62A00FEE8}" srcOrd="6" destOrd="0" presId="urn:microsoft.com/office/officeart/2005/8/layout/vList4"/>
    <dgm:cxn modelId="{4A039A95-51F1-4CEA-9825-F1D112D01AE8}" type="presParOf" srcId="{2437E015-C36D-4066-A779-D8C62A00FEE8}" destId="{DEF7FBD5-EC7E-4EB5-8564-FE4FE9B27944}" srcOrd="0" destOrd="0" presId="urn:microsoft.com/office/officeart/2005/8/layout/vList4"/>
    <dgm:cxn modelId="{997F0F73-9BF8-4833-9C19-8EB1A36061EC}" type="presParOf" srcId="{2437E015-C36D-4066-A779-D8C62A00FEE8}" destId="{FA88EE32-32FC-449F-848D-835A04928DC2}" srcOrd="1" destOrd="0" presId="urn:microsoft.com/office/officeart/2005/8/layout/vList4"/>
    <dgm:cxn modelId="{254E1954-DF3C-4C11-AE91-85DF9D3CF5F1}" type="presParOf" srcId="{2437E015-C36D-4066-A779-D8C62A00FEE8}" destId="{3515109A-87C2-489D-88BF-C64E5407CB0E}" srcOrd="2" destOrd="0" presId="urn:microsoft.com/office/officeart/2005/8/layout/vList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CEE1510-DC1E-4995-BA2E-5FF66D4768DE}">
      <dsp:nvSpPr>
        <dsp:cNvPr id="0" name=""/>
        <dsp:cNvSpPr/>
      </dsp:nvSpPr>
      <dsp:spPr>
        <a:xfrm>
          <a:off x="0" y="374271"/>
          <a:ext cx="9472849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354215-3B91-4293-A373-8A9288C9094B}">
      <dsp:nvSpPr>
        <dsp:cNvPr id="0" name=""/>
        <dsp:cNvSpPr/>
      </dsp:nvSpPr>
      <dsp:spPr>
        <a:xfrm>
          <a:off x="457349" y="50946"/>
          <a:ext cx="6630995" cy="619920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636" tIns="0" rIns="25063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strike="noStrike" kern="1200" spc="-1" dirty="0">
              <a:solidFill>
                <a:schemeClr val="tx1"/>
              </a:solidFill>
              <a:latin typeface="Times New Roman"/>
            </a:rPr>
            <a:t>Приобретение позитивного совместного опыта досуга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487611" y="81208"/>
        <a:ext cx="6570471" cy="559396"/>
      </dsp:txXfrm>
    </dsp:sp>
    <dsp:sp modelId="{CD891870-8D53-481A-B3BB-45C6EFC901DF}">
      <dsp:nvSpPr>
        <dsp:cNvPr id="0" name=""/>
        <dsp:cNvSpPr/>
      </dsp:nvSpPr>
      <dsp:spPr>
        <a:xfrm>
          <a:off x="0" y="1326831"/>
          <a:ext cx="9472849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2718752"/>
              <a:satOff val="-15871"/>
              <a:lumOff val="-12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3508536-2FD7-46C2-ADEF-0C3A2619CCB7}">
      <dsp:nvSpPr>
        <dsp:cNvPr id="0" name=""/>
        <dsp:cNvSpPr/>
      </dsp:nvSpPr>
      <dsp:spPr>
        <a:xfrm>
          <a:off x="473642" y="1016871"/>
          <a:ext cx="6630995" cy="619920"/>
        </a:xfrm>
        <a:prstGeom prst="roundRect">
          <a:avLst/>
        </a:prstGeom>
        <a:solidFill>
          <a:schemeClr val="accent5">
            <a:hueOff val="2718752"/>
            <a:satOff val="-15871"/>
            <a:lumOff val="-127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636" tIns="0" rIns="25063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strike="noStrike" kern="1200" spc="-1" dirty="0">
              <a:solidFill>
                <a:schemeClr val="tx1"/>
              </a:solidFill>
              <a:latin typeface="Times New Roman"/>
            </a:rPr>
            <a:t>Возможность овладевать способами конструктивного общения друг с другом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503904" y="1047133"/>
        <a:ext cx="6570471" cy="559396"/>
      </dsp:txXfrm>
    </dsp:sp>
    <dsp:sp modelId="{EF98EC81-C000-49E5-A0FB-26308099B269}">
      <dsp:nvSpPr>
        <dsp:cNvPr id="0" name=""/>
        <dsp:cNvSpPr/>
      </dsp:nvSpPr>
      <dsp:spPr>
        <a:xfrm>
          <a:off x="0" y="2279391"/>
          <a:ext cx="9472849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5437504"/>
              <a:satOff val="-31742"/>
              <a:lumOff val="-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0B12B2-C8EB-441D-8751-C32FEA1E16AA}">
      <dsp:nvSpPr>
        <dsp:cNvPr id="0" name=""/>
        <dsp:cNvSpPr/>
      </dsp:nvSpPr>
      <dsp:spPr>
        <a:xfrm>
          <a:off x="473642" y="1969431"/>
          <a:ext cx="6630995" cy="619920"/>
        </a:xfrm>
        <a:prstGeom prst="roundRect">
          <a:avLst/>
        </a:prstGeom>
        <a:solidFill>
          <a:schemeClr val="accent5">
            <a:hueOff val="5437504"/>
            <a:satOff val="-31742"/>
            <a:lumOff val="-254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636" tIns="0" rIns="25063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strike="noStrike" kern="1200" spc="-1" dirty="0">
              <a:solidFill>
                <a:schemeClr val="tx1"/>
              </a:solidFill>
              <a:latin typeface="Times New Roman"/>
            </a:rPr>
            <a:t>Профилактика жестокого обращения с ребёнком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503904" y="1999693"/>
        <a:ext cx="6570471" cy="559396"/>
      </dsp:txXfrm>
    </dsp:sp>
    <dsp:sp modelId="{CFB0FDD1-EBA1-4707-9EFB-7074EBC26BE3}">
      <dsp:nvSpPr>
        <dsp:cNvPr id="0" name=""/>
        <dsp:cNvSpPr/>
      </dsp:nvSpPr>
      <dsp:spPr>
        <a:xfrm>
          <a:off x="0" y="3231951"/>
          <a:ext cx="9472849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8156256"/>
              <a:satOff val="-47614"/>
              <a:lumOff val="-38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11BF447-6CE2-4033-B568-7C6B89297E69}">
      <dsp:nvSpPr>
        <dsp:cNvPr id="0" name=""/>
        <dsp:cNvSpPr/>
      </dsp:nvSpPr>
      <dsp:spPr>
        <a:xfrm>
          <a:off x="473642" y="2921991"/>
          <a:ext cx="6630995" cy="619920"/>
        </a:xfrm>
        <a:prstGeom prst="roundRect">
          <a:avLst/>
        </a:prstGeom>
        <a:solidFill>
          <a:schemeClr val="accent5">
            <a:hueOff val="8156256"/>
            <a:satOff val="-47614"/>
            <a:lumOff val="-382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636" tIns="0" rIns="25063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strike="noStrike" kern="1200" spc="-1" dirty="0">
              <a:solidFill>
                <a:schemeClr val="tx1"/>
              </a:solidFill>
              <a:latin typeface="Times New Roman"/>
            </a:rPr>
            <a:t>Возможность приблизить оказываемую помощь к месту жительства семей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503904" y="2952253"/>
        <a:ext cx="6570471" cy="559396"/>
      </dsp:txXfrm>
    </dsp:sp>
    <dsp:sp modelId="{4A55EDAB-AA07-4970-8F6C-40E767E3F9CE}">
      <dsp:nvSpPr>
        <dsp:cNvPr id="0" name=""/>
        <dsp:cNvSpPr/>
      </dsp:nvSpPr>
      <dsp:spPr>
        <a:xfrm>
          <a:off x="0" y="4184511"/>
          <a:ext cx="9472849" cy="5292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10875008"/>
              <a:satOff val="-63485"/>
              <a:lumOff val="-50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5F1B8F7-160C-414A-A13C-88E67C240B0F}">
      <dsp:nvSpPr>
        <dsp:cNvPr id="0" name=""/>
        <dsp:cNvSpPr/>
      </dsp:nvSpPr>
      <dsp:spPr>
        <a:xfrm>
          <a:off x="473642" y="3874551"/>
          <a:ext cx="6630995" cy="619920"/>
        </a:xfrm>
        <a:prstGeom prst="roundRect">
          <a:avLst/>
        </a:prstGeom>
        <a:solidFill>
          <a:schemeClr val="accent5">
            <a:hueOff val="10875008"/>
            <a:satOff val="-63485"/>
            <a:lumOff val="-509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0636" tIns="0" rIns="250636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strike="noStrike" kern="1200" spc="-1" dirty="0">
              <a:solidFill>
                <a:schemeClr val="tx1"/>
              </a:solidFill>
              <a:latin typeface="Times New Roman"/>
            </a:rPr>
            <a:t>Решение социально-психологических проблем, осознание своей родительской роли</a:t>
          </a:r>
          <a:endParaRPr lang="ru-RU" sz="2000" kern="1200" dirty="0">
            <a:solidFill>
              <a:schemeClr val="tx1"/>
            </a:solidFill>
          </a:endParaRPr>
        </a:p>
      </dsp:txBody>
      <dsp:txXfrm>
        <a:off x="503904" y="3904813"/>
        <a:ext cx="6570471" cy="55939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543375C-3026-46F3-AF74-E766F54B6FD7}">
      <dsp:nvSpPr>
        <dsp:cNvPr id="0" name=""/>
        <dsp:cNvSpPr/>
      </dsp:nvSpPr>
      <dsp:spPr>
        <a:xfrm>
          <a:off x="-5630118" y="-861874"/>
          <a:ext cx="6703250" cy="6703250"/>
        </a:xfrm>
        <a:prstGeom prst="blockArc">
          <a:avLst>
            <a:gd name="adj1" fmla="val 18900000"/>
            <a:gd name="adj2" fmla="val 2700000"/>
            <a:gd name="adj3" fmla="val 322"/>
          </a:avLst>
        </a:prstGeom>
        <a:noFill/>
        <a:ln w="1905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E96711-2719-419F-959C-849B6DFC7F71}">
      <dsp:nvSpPr>
        <dsp:cNvPr id="0" name=""/>
        <dsp:cNvSpPr/>
      </dsp:nvSpPr>
      <dsp:spPr>
        <a:xfrm>
          <a:off x="469136" y="311119"/>
          <a:ext cx="7016097" cy="622636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4218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Создание реабилитационной развивающей среды общения 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469136" y="311119"/>
        <a:ext cx="7016097" cy="622636"/>
      </dsp:txXfrm>
    </dsp:sp>
    <dsp:sp modelId="{EC0F80F8-D1B4-4381-B487-B65A61DA3CC8}">
      <dsp:nvSpPr>
        <dsp:cNvPr id="0" name=""/>
        <dsp:cNvSpPr/>
      </dsp:nvSpPr>
      <dsp:spPr>
        <a:xfrm>
          <a:off x="79988" y="233289"/>
          <a:ext cx="778296" cy="7782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106198D-168D-4064-BD17-062D5FF47CF8}">
      <dsp:nvSpPr>
        <dsp:cNvPr id="0" name=""/>
        <dsp:cNvSpPr/>
      </dsp:nvSpPr>
      <dsp:spPr>
        <a:xfrm>
          <a:off x="915299" y="1244775"/>
          <a:ext cx="6569934" cy="622636"/>
        </a:xfrm>
        <a:prstGeom prst="rect">
          <a:avLst/>
        </a:prstGeom>
        <a:solidFill>
          <a:schemeClr val="accent5">
            <a:hueOff val="2718752"/>
            <a:satOff val="-15871"/>
            <a:lumOff val="-127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4218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Предоставление психолого-педагогической помощи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915299" y="1244775"/>
        <a:ext cx="6569934" cy="622636"/>
      </dsp:txXfrm>
    </dsp:sp>
    <dsp:sp modelId="{55C4E7BA-2FF1-461D-AA25-6B916857D3E5}">
      <dsp:nvSpPr>
        <dsp:cNvPr id="0" name=""/>
        <dsp:cNvSpPr/>
      </dsp:nvSpPr>
      <dsp:spPr>
        <a:xfrm>
          <a:off x="526151" y="1166946"/>
          <a:ext cx="778296" cy="7782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2718752"/>
              <a:satOff val="-15871"/>
              <a:lumOff val="-127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077F073-5445-4305-9254-AC09D6C9F2FD}">
      <dsp:nvSpPr>
        <dsp:cNvPr id="0" name=""/>
        <dsp:cNvSpPr/>
      </dsp:nvSpPr>
      <dsp:spPr>
        <a:xfrm>
          <a:off x="1052235" y="2178432"/>
          <a:ext cx="6432998" cy="622636"/>
        </a:xfrm>
        <a:prstGeom prst="rect">
          <a:avLst/>
        </a:prstGeom>
        <a:solidFill>
          <a:schemeClr val="accent5">
            <a:hueOff val="5437504"/>
            <a:satOff val="-31742"/>
            <a:lumOff val="-254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4218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совместных мероприятий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1052235" y="2178432"/>
        <a:ext cx="6432998" cy="622636"/>
      </dsp:txXfrm>
    </dsp:sp>
    <dsp:sp modelId="{36C77F80-0483-4091-B8A7-4C1D5F62ACCF}">
      <dsp:nvSpPr>
        <dsp:cNvPr id="0" name=""/>
        <dsp:cNvSpPr/>
      </dsp:nvSpPr>
      <dsp:spPr>
        <a:xfrm>
          <a:off x="663087" y="2100602"/>
          <a:ext cx="778296" cy="7782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5437504"/>
              <a:satOff val="-31742"/>
              <a:lumOff val="-254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DD4DE8-1693-455A-9602-383A99B48380}">
      <dsp:nvSpPr>
        <dsp:cNvPr id="0" name=""/>
        <dsp:cNvSpPr/>
      </dsp:nvSpPr>
      <dsp:spPr>
        <a:xfrm>
          <a:off x="915299" y="3112089"/>
          <a:ext cx="6569934" cy="622636"/>
        </a:xfrm>
        <a:prstGeom prst="rect">
          <a:avLst/>
        </a:prstGeom>
        <a:solidFill>
          <a:schemeClr val="accent5">
            <a:hueOff val="8156256"/>
            <a:satOff val="-47614"/>
            <a:lumOff val="-382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4218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Проведение семейного досуга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915299" y="3112089"/>
        <a:ext cx="6569934" cy="622636"/>
      </dsp:txXfrm>
    </dsp:sp>
    <dsp:sp modelId="{A5DE84B7-9F64-4B83-9486-2B3A1736E633}">
      <dsp:nvSpPr>
        <dsp:cNvPr id="0" name=""/>
        <dsp:cNvSpPr/>
      </dsp:nvSpPr>
      <dsp:spPr>
        <a:xfrm>
          <a:off x="526151" y="3034259"/>
          <a:ext cx="778296" cy="7782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8156256"/>
              <a:satOff val="-47614"/>
              <a:lumOff val="-382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E84156E-3CEF-4E25-8350-FAD06426177B}">
      <dsp:nvSpPr>
        <dsp:cNvPr id="0" name=""/>
        <dsp:cNvSpPr/>
      </dsp:nvSpPr>
      <dsp:spPr>
        <a:xfrm>
          <a:off x="469136" y="4045745"/>
          <a:ext cx="7016097" cy="622636"/>
        </a:xfrm>
        <a:prstGeom prst="rect">
          <a:avLst/>
        </a:prstGeom>
        <a:solidFill>
          <a:schemeClr val="accent5">
            <a:hueOff val="10875008"/>
            <a:satOff val="-63485"/>
            <a:lumOff val="-509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4218" tIns="40640" rIns="40640" bIns="40640" numCol="1" spcCol="1270" anchor="ctr" anchorCtr="0">
          <a:noAutofit/>
        </a:bodyPr>
        <a:lstStyle/>
        <a:p>
          <a:pPr marL="0" lvl="0" indent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Формирование социального пространства в семьях с позитивным отношением к активной общественной и социальной деятельности</a:t>
          </a:r>
          <a:endParaRPr lang="ru-RU" sz="1600" b="1" kern="1200" dirty="0">
            <a:solidFill>
              <a:schemeClr val="tx1"/>
            </a:solidFill>
          </a:endParaRPr>
        </a:p>
      </dsp:txBody>
      <dsp:txXfrm>
        <a:off x="469136" y="4045745"/>
        <a:ext cx="7016097" cy="622636"/>
      </dsp:txXfrm>
    </dsp:sp>
    <dsp:sp modelId="{6C75A8B9-4103-4B6B-B43C-0CCC0AD494B9}">
      <dsp:nvSpPr>
        <dsp:cNvPr id="0" name=""/>
        <dsp:cNvSpPr/>
      </dsp:nvSpPr>
      <dsp:spPr>
        <a:xfrm>
          <a:off x="79988" y="3967916"/>
          <a:ext cx="778296" cy="77829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5">
              <a:hueOff val="10875008"/>
              <a:satOff val="-63485"/>
              <a:lumOff val="-509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B446C6B-05F0-4AFF-8AD1-C01743B5BFD0}">
      <dsp:nvSpPr>
        <dsp:cNvPr id="0" name=""/>
        <dsp:cNvSpPr/>
      </dsp:nvSpPr>
      <dsp:spPr>
        <a:xfrm>
          <a:off x="0" y="0"/>
          <a:ext cx="5527729" cy="0"/>
        </a:xfrm>
        <a:prstGeom prst="line">
          <a:avLst/>
        </a:prstGeom>
        <a:solidFill>
          <a:schemeClr val="accent2">
            <a:shade val="5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shade val="5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1E125F3-BD5D-4539-92AC-350CA84F7D9C}">
      <dsp:nvSpPr>
        <dsp:cNvPr id="0" name=""/>
        <dsp:cNvSpPr/>
      </dsp:nvSpPr>
      <dsp:spPr>
        <a:xfrm>
          <a:off x="0" y="0"/>
          <a:ext cx="1592588" cy="611666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2000" b="1" kern="1200" dirty="0">
            <a:solidFill>
              <a:schemeClr val="accent1">
                <a:lumMod val="50000"/>
              </a:schemeClr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0" y="0"/>
        <a:ext cx="1592588" cy="6116666"/>
      </dsp:txXfrm>
    </dsp:sp>
    <dsp:sp modelId="{33EC0389-8B73-43C8-87B9-7CBBC9931199}">
      <dsp:nvSpPr>
        <dsp:cNvPr id="0" name=""/>
        <dsp:cNvSpPr/>
      </dsp:nvSpPr>
      <dsp:spPr>
        <a:xfrm>
          <a:off x="1666354" y="36175"/>
          <a:ext cx="3860422" cy="723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ФОРМЫ И МЕТОДЫ РАБОТЫ</a:t>
          </a:r>
        </a:p>
      </dsp:txBody>
      <dsp:txXfrm>
        <a:off x="1666354" y="36175"/>
        <a:ext cx="3860422" cy="723516"/>
      </dsp:txXfrm>
    </dsp:sp>
    <dsp:sp modelId="{6927EEA8-6944-48C2-A42D-678ADFC6C6D2}">
      <dsp:nvSpPr>
        <dsp:cNvPr id="0" name=""/>
        <dsp:cNvSpPr/>
      </dsp:nvSpPr>
      <dsp:spPr>
        <a:xfrm>
          <a:off x="1592588" y="759692"/>
          <a:ext cx="39341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7890225-E3B0-48B5-A13A-FE9700E20A6B}">
      <dsp:nvSpPr>
        <dsp:cNvPr id="0" name=""/>
        <dsp:cNvSpPr/>
      </dsp:nvSpPr>
      <dsp:spPr>
        <a:xfrm>
          <a:off x="1666354" y="795868"/>
          <a:ext cx="3860422" cy="723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Арт-терапевтические занятия</a:t>
          </a:r>
          <a:endParaRPr lang="ru-RU" sz="2000" kern="1200" dirty="0"/>
        </a:p>
      </dsp:txBody>
      <dsp:txXfrm>
        <a:off x="1666354" y="795868"/>
        <a:ext cx="3860422" cy="723516"/>
      </dsp:txXfrm>
    </dsp:sp>
    <dsp:sp modelId="{5DCE560D-2C2C-44B2-A307-F52EF25395AE}">
      <dsp:nvSpPr>
        <dsp:cNvPr id="0" name=""/>
        <dsp:cNvSpPr/>
      </dsp:nvSpPr>
      <dsp:spPr>
        <a:xfrm>
          <a:off x="1592588" y="1519385"/>
          <a:ext cx="39341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1FB4EB3-7311-4616-92A5-FE3405824B1A}">
      <dsp:nvSpPr>
        <dsp:cNvPr id="0" name=""/>
        <dsp:cNvSpPr/>
      </dsp:nvSpPr>
      <dsp:spPr>
        <a:xfrm>
          <a:off x="1666354" y="1555561"/>
          <a:ext cx="3860422" cy="723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Психологические и ролевые игры</a:t>
          </a:r>
          <a:endParaRPr lang="ru-RU" sz="2000" kern="1200" dirty="0"/>
        </a:p>
      </dsp:txBody>
      <dsp:txXfrm>
        <a:off x="1666354" y="1555561"/>
        <a:ext cx="3860422" cy="723516"/>
      </dsp:txXfrm>
    </dsp:sp>
    <dsp:sp modelId="{2C6DC0A2-DB81-48D6-9201-5DF1DD44091A}">
      <dsp:nvSpPr>
        <dsp:cNvPr id="0" name=""/>
        <dsp:cNvSpPr/>
      </dsp:nvSpPr>
      <dsp:spPr>
        <a:xfrm>
          <a:off x="1592588" y="2279077"/>
          <a:ext cx="39341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82B3E7-D733-47EB-855B-CC184F2FEF9A}">
      <dsp:nvSpPr>
        <dsp:cNvPr id="0" name=""/>
        <dsp:cNvSpPr/>
      </dsp:nvSpPr>
      <dsp:spPr>
        <a:xfrm>
          <a:off x="1666354" y="2315253"/>
          <a:ext cx="3860422" cy="723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Интерактив для семей</a:t>
          </a:r>
          <a:endParaRPr lang="ru-RU" sz="2000" kern="1200" dirty="0"/>
        </a:p>
      </dsp:txBody>
      <dsp:txXfrm>
        <a:off x="1666354" y="2315253"/>
        <a:ext cx="3860422" cy="723516"/>
      </dsp:txXfrm>
    </dsp:sp>
    <dsp:sp modelId="{77E4A13E-E7EA-4946-B4D1-E0E5FE2EE456}">
      <dsp:nvSpPr>
        <dsp:cNvPr id="0" name=""/>
        <dsp:cNvSpPr/>
      </dsp:nvSpPr>
      <dsp:spPr>
        <a:xfrm>
          <a:off x="1592588" y="3038770"/>
          <a:ext cx="39341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93E8DAE-F60B-45E7-9B11-3DBED361BCAB}">
      <dsp:nvSpPr>
        <dsp:cNvPr id="0" name=""/>
        <dsp:cNvSpPr/>
      </dsp:nvSpPr>
      <dsp:spPr>
        <a:xfrm>
          <a:off x="1666354" y="3074946"/>
          <a:ext cx="3860422" cy="723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Социально-психологические тренинги</a:t>
          </a:r>
          <a:endParaRPr lang="ru-RU" sz="2000" kern="1200" dirty="0"/>
        </a:p>
      </dsp:txBody>
      <dsp:txXfrm>
        <a:off x="1666354" y="3074946"/>
        <a:ext cx="3860422" cy="723516"/>
      </dsp:txXfrm>
    </dsp:sp>
    <dsp:sp modelId="{425D1CE6-C1C9-4852-BADF-79A2A0DC92C3}">
      <dsp:nvSpPr>
        <dsp:cNvPr id="0" name=""/>
        <dsp:cNvSpPr/>
      </dsp:nvSpPr>
      <dsp:spPr>
        <a:xfrm>
          <a:off x="1592588" y="3798463"/>
          <a:ext cx="39341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ED7388A-63AF-4361-9050-930F48D51D56}">
      <dsp:nvSpPr>
        <dsp:cNvPr id="0" name=""/>
        <dsp:cNvSpPr/>
      </dsp:nvSpPr>
      <dsp:spPr>
        <a:xfrm>
          <a:off x="1666354" y="3834638"/>
          <a:ext cx="3860422" cy="723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Консультации по мерам социальной поддержки, </a:t>
          </a:r>
          <a:endParaRPr lang="ru-RU" sz="2000" kern="1200" dirty="0"/>
        </a:p>
      </dsp:txBody>
      <dsp:txXfrm>
        <a:off x="1666354" y="3834638"/>
        <a:ext cx="3860422" cy="723516"/>
      </dsp:txXfrm>
    </dsp:sp>
    <dsp:sp modelId="{894104AE-88E8-4A6E-B591-BB239D2DC16E}">
      <dsp:nvSpPr>
        <dsp:cNvPr id="0" name=""/>
        <dsp:cNvSpPr/>
      </dsp:nvSpPr>
      <dsp:spPr>
        <a:xfrm>
          <a:off x="1592588" y="4558155"/>
          <a:ext cx="39341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82E1F4D-E0D3-44CF-A54B-A74846F39799}">
      <dsp:nvSpPr>
        <dsp:cNvPr id="0" name=""/>
        <dsp:cNvSpPr/>
      </dsp:nvSpPr>
      <dsp:spPr>
        <a:xfrm>
          <a:off x="1666354" y="4594331"/>
          <a:ext cx="3860422" cy="723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Лекции спикеров в различных направлениях</a:t>
          </a:r>
          <a:endParaRPr lang="ru-RU" sz="2000" kern="1200" dirty="0"/>
        </a:p>
      </dsp:txBody>
      <dsp:txXfrm>
        <a:off x="1666354" y="4594331"/>
        <a:ext cx="3860422" cy="723516"/>
      </dsp:txXfrm>
    </dsp:sp>
    <dsp:sp modelId="{2D87DC54-778F-4FE7-9EC6-C817D76E67CC}">
      <dsp:nvSpPr>
        <dsp:cNvPr id="0" name=""/>
        <dsp:cNvSpPr/>
      </dsp:nvSpPr>
      <dsp:spPr>
        <a:xfrm>
          <a:off x="1592588" y="5317848"/>
          <a:ext cx="39341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B156098-1FF2-45BE-A829-81DEA7EF27A7}">
      <dsp:nvSpPr>
        <dsp:cNvPr id="0" name=""/>
        <dsp:cNvSpPr/>
      </dsp:nvSpPr>
      <dsp:spPr>
        <a:xfrm>
          <a:off x="1666354" y="5354024"/>
          <a:ext cx="3860422" cy="7235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Знакомство с медийными личностями России</a:t>
          </a:r>
          <a:endParaRPr lang="ru-RU" sz="2000" kern="1200" dirty="0"/>
        </a:p>
      </dsp:txBody>
      <dsp:txXfrm>
        <a:off x="1666354" y="5354024"/>
        <a:ext cx="3860422" cy="723516"/>
      </dsp:txXfrm>
    </dsp:sp>
    <dsp:sp modelId="{9408596C-B152-4690-9E77-A6A13E77D8C5}">
      <dsp:nvSpPr>
        <dsp:cNvPr id="0" name=""/>
        <dsp:cNvSpPr/>
      </dsp:nvSpPr>
      <dsp:spPr>
        <a:xfrm>
          <a:off x="1592588" y="6077540"/>
          <a:ext cx="3934188" cy="0"/>
        </a:xfrm>
        <a:prstGeom prst="lin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68298701-4656-4B92-BF47-2A7509453E1A}">
      <dsp:nvSpPr>
        <dsp:cNvPr id="0" name=""/>
        <dsp:cNvSpPr/>
      </dsp:nvSpPr>
      <dsp:spPr>
        <a:xfrm>
          <a:off x="344406" y="993"/>
          <a:ext cx="2540000" cy="1524000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strike="noStrike" kern="1200" spc="-1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rPr>
            <a:t>Многодетные семьи</a:t>
          </a:r>
          <a:endParaRPr lang="ru-RU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406" y="993"/>
        <a:ext cx="2540000" cy="1524000"/>
      </dsp:txXfrm>
    </dsp:sp>
    <dsp:sp modelId="{AA6BB4DF-D9BE-494D-B59A-EA3506F77BB4}">
      <dsp:nvSpPr>
        <dsp:cNvPr id="0" name=""/>
        <dsp:cNvSpPr/>
      </dsp:nvSpPr>
      <dsp:spPr>
        <a:xfrm>
          <a:off x="3138406" y="993"/>
          <a:ext cx="2540000" cy="1524000"/>
        </a:xfrm>
        <a:prstGeom prst="rect">
          <a:avLst/>
        </a:prstGeom>
        <a:solidFill>
          <a:schemeClr val="accent5">
            <a:hueOff val="1553573"/>
            <a:satOff val="-9069"/>
            <a:lumOff val="-728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0" strike="noStrike" kern="1200" spc="-1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rPr>
            <a:t>Семьи участников СВО</a:t>
          </a:r>
          <a:endParaRPr lang="ru-RU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38406" y="993"/>
        <a:ext cx="2540000" cy="1524000"/>
      </dsp:txXfrm>
    </dsp:sp>
    <dsp:sp modelId="{C3AC8152-D32D-46AA-A3E8-DF69F4EEFF8B}">
      <dsp:nvSpPr>
        <dsp:cNvPr id="0" name=""/>
        <dsp:cNvSpPr/>
      </dsp:nvSpPr>
      <dsp:spPr>
        <a:xfrm>
          <a:off x="5932407" y="993"/>
          <a:ext cx="2540000" cy="1524000"/>
        </a:xfrm>
        <a:prstGeom prst="rect">
          <a:avLst/>
        </a:prstGeom>
        <a:solidFill>
          <a:schemeClr val="accent5">
            <a:hueOff val="3107145"/>
            <a:satOff val="-18139"/>
            <a:lumOff val="-1456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spc="-1" dirty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rPr>
            <a:t>Семьи в трудной жизненной ситуации</a:t>
          </a:r>
          <a:endParaRPr lang="ru-RU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5932407" y="993"/>
        <a:ext cx="2540000" cy="1524000"/>
      </dsp:txXfrm>
    </dsp:sp>
    <dsp:sp modelId="{54FA309D-A802-44D7-A739-0E4AD6C025A6}">
      <dsp:nvSpPr>
        <dsp:cNvPr id="0" name=""/>
        <dsp:cNvSpPr/>
      </dsp:nvSpPr>
      <dsp:spPr>
        <a:xfrm>
          <a:off x="344406" y="1778993"/>
          <a:ext cx="2540000" cy="1524000"/>
        </a:xfrm>
        <a:prstGeom prst="rect">
          <a:avLst/>
        </a:prstGeom>
        <a:solidFill>
          <a:schemeClr val="accent5">
            <a:hueOff val="4660718"/>
            <a:satOff val="-27208"/>
            <a:lumOff val="-218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Неполные семьи</a:t>
          </a:r>
          <a:endParaRPr lang="ru-RU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44406" y="1778993"/>
        <a:ext cx="2540000" cy="1524000"/>
      </dsp:txXfrm>
    </dsp:sp>
    <dsp:sp modelId="{3169920B-0CAB-40C6-86F0-30ED7D297B4D}">
      <dsp:nvSpPr>
        <dsp:cNvPr id="0" name=""/>
        <dsp:cNvSpPr/>
      </dsp:nvSpPr>
      <dsp:spPr>
        <a:xfrm>
          <a:off x="3138406" y="1778993"/>
          <a:ext cx="2540000" cy="1524000"/>
        </a:xfrm>
        <a:prstGeom prst="rect">
          <a:avLst/>
        </a:prstGeom>
        <a:solidFill>
          <a:schemeClr val="accent5">
            <a:hueOff val="6214291"/>
            <a:satOff val="-36277"/>
            <a:lumOff val="-2913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Замещающие семьи</a:t>
          </a:r>
          <a:endParaRPr lang="ru-RU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3138406" y="1778993"/>
        <a:ext cx="2540000" cy="1524000"/>
      </dsp:txXfrm>
    </dsp:sp>
    <dsp:sp modelId="{51034F42-EEF7-4F16-AD35-D5ACE99690C6}">
      <dsp:nvSpPr>
        <dsp:cNvPr id="0" name=""/>
        <dsp:cNvSpPr/>
      </dsp:nvSpPr>
      <dsp:spPr>
        <a:xfrm>
          <a:off x="5932407" y="1778993"/>
          <a:ext cx="2540000" cy="1524000"/>
        </a:xfrm>
        <a:prstGeom prst="rect">
          <a:avLst/>
        </a:prstGeom>
        <a:solidFill>
          <a:schemeClr val="accent5">
            <a:hueOff val="7767863"/>
            <a:satOff val="-45346"/>
            <a:lumOff val="-3641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Женщины, имеющие детей первого года жизни</a:t>
          </a:r>
        </a:p>
      </dsp:txBody>
      <dsp:txXfrm>
        <a:off x="5932407" y="1778993"/>
        <a:ext cx="2540000" cy="1524000"/>
      </dsp:txXfrm>
    </dsp:sp>
    <dsp:sp modelId="{82D8AF8C-3EF6-4F85-84FF-A8BF55F7222E}">
      <dsp:nvSpPr>
        <dsp:cNvPr id="0" name=""/>
        <dsp:cNvSpPr/>
      </dsp:nvSpPr>
      <dsp:spPr>
        <a:xfrm>
          <a:off x="1741406" y="3556994"/>
          <a:ext cx="2540000" cy="1524000"/>
        </a:xfrm>
        <a:prstGeom prst="rect">
          <a:avLst/>
        </a:prstGeom>
        <a:solidFill>
          <a:schemeClr val="accent5">
            <a:hueOff val="9321436"/>
            <a:satOff val="-54416"/>
            <a:lumOff val="-436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Семьи, где родители-выпускники детских домов</a:t>
          </a:r>
          <a:endParaRPr lang="ru-RU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741406" y="3556994"/>
        <a:ext cx="2540000" cy="1524000"/>
      </dsp:txXfrm>
    </dsp:sp>
    <dsp:sp modelId="{A296F2B1-E1BD-4462-8C4E-25D1B67A0FB3}">
      <dsp:nvSpPr>
        <dsp:cNvPr id="0" name=""/>
        <dsp:cNvSpPr/>
      </dsp:nvSpPr>
      <dsp:spPr>
        <a:xfrm>
          <a:off x="4535407" y="3556994"/>
          <a:ext cx="2540000" cy="1524000"/>
        </a:xfrm>
        <a:prstGeom prst="rect">
          <a:avLst/>
        </a:prstGeom>
        <a:solidFill>
          <a:schemeClr val="accent5">
            <a:hueOff val="10875008"/>
            <a:satOff val="-63485"/>
            <a:lumOff val="-509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kern="120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Семьи с низкой родительской компетентностью</a:t>
          </a:r>
          <a:endParaRPr lang="ru-RU" sz="24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4535407" y="3556994"/>
        <a:ext cx="2540000" cy="1524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A5CAD95-173B-4996-9C2F-9D4E66958B09}">
      <dsp:nvSpPr>
        <dsp:cNvPr id="0" name=""/>
        <dsp:cNvSpPr/>
      </dsp:nvSpPr>
      <dsp:spPr>
        <a:xfrm>
          <a:off x="3984643" y="781103"/>
          <a:ext cx="5200661" cy="5200661"/>
        </a:xfrm>
        <a:prstGeom prst="blockArc">
          <a:avLst>
            <a:gd name="adj1" fmla="val 11854716"/>
            <a:gd name="adj2" fmla="val 16192279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A5BECB-5358-4538-B192-6C1424CA3D88}">
      <dsp:nvSpPr>
        <dsp:cNvPr id="0" name=""/>
        <dsp:cNvSpPr/>
      </dsp:nvSpPr>
      <dsp:spPr>
        <a:xfrm>
          <a:off x="3983570" y="784483"/>
          <a:ext cx="5200661" cy="5200661"/>
        </a:xfrm>
        <a:prstGeom prst="blockArc">
          <a:avLst>
            <a:gd name="adj1" fmla="val 7567754"/>
            <a:gd name="adj2" fmla="val 11859514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9C49010-1BB0-4763-83B5-5DD55290DFB7}">
      <dsp:nvSpPr>
        <dsp:cNvPr id="0" name=""/>
        <dsp:cNvSpPr/>
      </dsp:nvSpPr>
      <dsp:spPr>
        <a:xfrm>
          <a:off x="3978939" y="781110"/>
          <a:ext cx="5200661" cy="5200661"/>
        </a:xfrm>
        <a:prstGeom prst="blockArc">
          <a:avLst>
            <a:gd name="adj1" fmla="val 3240000"/>
            <a:gd name="adj2" fmla="val 756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4410914-3AA1-466E-8B5A-CFC2A95C3EFC}">
      <dsp:nvSpPr>
        <dsp:cNvPr id="0" name=""/>
        <dsp:cNvSpPr/>
      </dsp:nvSpPr>
      <dsp:spPr>
        <a:xfrm>
          <a:off x="3978939" y="781110"/>
          <a:ext cx="5200661" cy="5200661"/>
        </a:xfrm>
        <a:prstGeom prst="blockArc">
          <a:avLst>
            <a:gd name="adj1" fmla="val 20520000"/>
            <a:gd name="adj2" fmla="val 324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C1D7440-DA1F-46AA-8448-5A74DB748360}">
      <dsp:nvSpPr>
        <dsp:cNvPr id="0" name=""/>
        <dsp:cNvSpPr/>
      </dsp:nvSpPr>
      <dsp:spPr>
        <a:xfrm>
          <a:off x="3978939" y="781110"/>
          <a:ext cx="5200661" cy="5200661"/>
        </a:xfrm>
        <a:prstGeom prst="blockArc">
          <a:avLst>
            <a:gd name="adj1" fmla="val 16200000"/>
            <a:gd name="adj2" fmla="val 20520000"/>
            <a:gd name="adj3" fmla="val 46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743B285-D557-470C-BF37-BA4E18AE2237}">
      <dsp:nvSpPr>
        <dsp:cNvPr id="0" name=""/>
        <dsp:cNvSpPr/>
      </dsp:nvSpPr>
      <dsp:spPr>
        <a:xfrm>
          <a:off x="5309939" y="2326039"/>
          <a:ext cx="2538661" cy="2110804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7940" tIns="27940" rIns="27940" bIns="2794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2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Реабилитационное пространства клуба</a:t>
          </a:r>
          <a:endParaRPr lang="ru-RU" sz="2200" b="1" kern="1200" dirty="0"/>
        </a:p>
      </dsp:txBody>
      <dsp:txXfrm>
        <a:off x="5681717" y="2635159"/>
        <a:ext cx="1795105" cy="1492564"/>
      </dsp:txXfrm>
    </dsp:sp>
    <dsp:sp modelId="{69DF9D05-6C68-4BF6-8B12-BF1530C544EB}">
      <dsp:nvSpPr>
        <dsp:cNvPr id="0" name=""/>
        <dsp:cNvSpPr/>
      </dsp:nvSpPr>
      <dsp:spPr>
        <a:xfrm>
          <a:off x="5741601" y="3754"/>
          <a:ext cx="1675336" cy="16753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Групповые занятия и тренинги</a:t>
          </a:r>
          <a:endParaRPr lang="ru-RU" sz="1600" b="1" kern="1200" dirty="0"/>
        </a:p>
      </dsp:txBody>
      <dsp:txXfrm>
        <a:off x="5986948" y="249101"/>
        <a:ext cx="1184642" cy="1184642"/>
      </dsp:txXfrm>
    </dsp:sp>
    <dsp:sp modelId="{7ED9C4EF-F1BC-4AA7-938C-2F077A7DCB21}">
      <dsp:nvSpPr>
        <dsp:cNvPr id="0" name=""/>
        <dsp:cNvSpPr/>
      </dsp:nvSpPr>
      <dsp:spPr>
        <a:xfrm>
          <a:off x="8157303" y="1758863"/>
          <a:ext cx="1675336" cy="16753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Свободное общение семей</a:t>
          </a:r>
          <a:endParaRPr lang="ru-RU" sz="1600" b="1" kern="1200" dirty="0"/>
        </a:p>
      </dsp:txBody>
      <dsp:txXfrm>
        <a:off x="8402650" y="2004210"/>
        <a:ext cx="1184642" cy="1184642"/>
      </dsp:txXfrm>
    </dsp:sp>
    <dsp:sp modelId="{2F53CF7F-0049-401F-B229-6D3D965F4AD9}">
      <dsp:nvSpPr>
        <dsp:cNvPr id="0" name=""/>
        <dsp:cNvSpPr/>
      </dsp:nvSpPr>
      <dsp:spPr>
        <a:xfrm>
          <a:off x="7234587" y="4598691"/>
          <a:ext cx="1675336" cy="16753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Праздничные мероприятия</a:t>
          </a:r>
          <a:endParaRPr lang="ru-RU" sz="1600" b="1" kern="1200" dirty="0"/>
        </a:p>
      </dsp:txBody>
      <dsp:txXfrm>
        <a:off x="7479934" y="4844038"/>
        <a:ext cx="1184642" cy="1184642"/>
      </dsp:txXfrm>
    </dsp:sp>
    <dsp:sp modelId="{57F05CB8-0011-4084-A5C3-296DF187291F}">
      <dsp:nvSpPr>
        <dsp:cNvPr id="0" name=""/>
        <dsp:cNvSpPr/>
      </dsp:nvSpPr>
      <dsp:spPr>
        <a:xfrm>
          <a:off x="4248616" y="4598691"/>
          <a:ext cx="1675336" cy="16753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Организация совместной деятельности детей и родителей</a:t>
          </a:r>
          <a:endParaRPr lang="ru-RU" sz="1600" b="1" kern="1200" dirty="0"/>
        </a:p>
      </dsp:txBody>
      <dsp:txXfrm>
        <a:off x="4493963" y="4844038"/>
        <a:ext cx="1184642" cy="1184642"/>
      </dsp:txXfrm>
    </dsp:sp>
    <dsp:sp modelId="{F8E0268A-1011-452D-9CE6-935A59A58C33}">
      <dsp:nvSpPr>
        <dsp:cNvPr id="0" name=""/>
        <dsp:cNvSpPr/>
      </dsp:nvSpPr>
      <dsp:spPr>
        <a:xfrm>
          <a:off x="3325897" y="1776645"/>
          <a:ext cx="1675336" cy="1675336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20" tIns="20320" rIns="20320" bIns="2032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>
              <a:latin typeface="Times New Roman" panose="02020603050405020304" pitchFamily="18" charset="0"/>
              <a:cs typeface="Times New Roman" panose="02020603050405020304" pitchFamily="18" charset="0"/>
            </a:rPr>
            <a:t>Поддержка членов семей по актуальным вопросам</a:t>
          </a:r>
          <a:endParaRPr lang="ru-RU" sz="1600" b="1" kern="1200" dirty="0"/>
        </a:p>
      </dsp:txBody>
      <dsp:txXfrm>
        <a:off x="3571244" y="2021992"/>
        <a:ext cx="1184642" cy="118464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6D29CA5-A968-419E-B34B-CED832545DB5}">
      <dsp:nvSpPr>
        <dsp:cNvPr id="0" name=""/>
        <dsp:cNvSpPr/>
      </dsp:nvSpPr>
      <dsp:spPr>
        <a:xfrm>
          <a:off x="3744" y="327714"/>
          <a:ext cx="2251563" cy="6797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strike="noStrike" kern="1200" spc="-1" dirty="0">
              <a:solidFill>
                <a:schemeClr val="tx1"/>
              </a:solidFill>
              <a:latin typeface="Times New Roman"/>
              <a:ea typeface="Calibri"/>
            </a:rPr>
            <a:t>Финансовый блок</a:t>
          </a:r>
          <a:endParaRPr lang="ru-RU" sz="1900" kern="1200" dirty="0">
            <a:solidFill>
              <a:schemeClr val="tx1"/>
            </a:solidFill>
          </a:endParaRPr>
        </a:p>
      </dsp:txBody>
      <dsp:txXfrm>
        <a:off x="3744" y="327714"/>
        <a:ext cx="2251563" cy="679734"/>
      </dsp:txXfrm>
    </dsp:sp>
    <dsp:sp modelId="{7B2083BD-22AB-4D0D-B522-16B01AC84F2C}">
      <dsp:nvSpPr>
        <dsp:cNvPr id="0" name=""/>
        <dsp:cNvSpPr/>
      </dsp:nvSpPr>
      <dsp:spPr>
        <a:xfrm>
          <a:off x="3744" y="1007449"/>
          <a:ext cx="2251563" cy="440546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0" strike="noStrike" kern="1200" spc="-1" dirty="0">
              <a:solidFill>
                <a:schemeClr val="tx1"/>
              </a:solidFill>
              <a:latin typeface="Times New Roman"/>
              <a:ea typeface="Calibri"/>
            </a:rPr>
            <a:t>Мероприятия по  обучению финансовой грамотности по следующим темам:</a:t>
          </a:r>
          <a:endParaRPr lang="ru-RU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ru-RU" sz="1900" b="0" strike="noStrike" kern="1200" spc="-1" dirty="0">
              <a:solidFill>
                <a:schemeClr val="tx1"/>
              </a:solidFill>
              <a:latin typeface="Times New Roman"/>
              <a:ea typeface="Calibri"/>
            </a:rPr>
            <a:t> Л</a:t>
          </a:r>
          <a:r>
            <a:rPr lang="ru-RU" sz="1900" b="0" strike="noStrike" kern="1200" spc="-1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rPr>
            <a:t>ичный бюджет </a:t>
          </a:r>
          <a:endParaRPr lang="ru-RU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ru-RU" sz="1900" b="0" strike="noStrike" kern="1200" spc="-1" dirty="0">
              <a:solidFill>
                <a:schemeClr val="tx1"/>
              </a:solidFill>
              <a:latin typeface="Times New Roman" panose="02020603050405020304" pitchFamily="18" charset="0"/>
              <a:ea typeface="Calibri"/>
              <a:cs typeface="Times New Roman" panose="02020603050405020304" pitchFamily="18" charset="0"/>
            </a:rPr>
            <a:t> Доходы и  расходы и др.</a:t>
          </a:r>
          <a:endParaRPr lang="ru-RU" sz="1900" kern="1200" dirty="0">
            <a:solidFill>
              <a:schemeClr val="tx1"/>
            </a:solidFill>
          </a:endParaRPr>
        </a:p>
      </dsp:txBody>
      <dsp:txXfrm>
        <a:off x="3744" y="1007449"/>
        <a:ext cx="2251563" cy="4405467"/>
      </dsp:txXfrm>
    </dsp:sp>
    <dsp:sp modelId="{0698FAA0-3727-428D-86DF-5F3C52949707}">
      <dsp:nvSpPr>
        <dsp:cNvPr id="0" name=""/>
        <dsp:cNvSpPr/>
      </dsp:nvSpPr>
      <dsp:spPr>
        <a:xfrm>
          <a:off x="2570526" y="327714"/>
          <a:ext cx="2251563" cy="6797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1900" b="1" strike="noStrike" kern="1200" spc="-1" dirty="0">
              <a:solidFill>
                <a:schemeClr val="tx1"/>
              </a:solidFill>
              <a:latin typeface="Times New Roman"/>
              <a:ea typeface="Calibri"/>
            </a:rPr>
            <a:t>Правовой </a:t>
          </a:r>
        </a:p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strike="noStrike" kern="1200" spc="-1" dirty="0">
              <a:solidFill>
                <a:schemeClr val="tx1"/>
              </a:solidFill>
              <a:latin typeface="Times New Roman"/>
              <a:ea typeface="Calibri"/>
            </a:rPr>
            <a:t>блок</a:t>
          </a:r>
          <a:endParaRPr lang="ru-RU" sz="1900" kern="1200" dirty="0">
            <a:solidFill>
              <a:schemeClr val="tx1"/>
            </a:solidFill>
          </a:endParaRPr>
        </a:p>
      </dsp:txBody>
      <dsp:txXfrm>
        <a:off x="2570526" y="327714"/>
        <a:ext cx="2251563" cy="679734"/>
      </dsp:txXfrm>
    </dsp:sp>
    <dsp:sp modelId="{95901E02-2602-4DE9-9927-5A291B46C39D}">
      <dsp:nvSpPr>
        <dsp:cNvPr id="0" name=""/>
        <dsp:cNvSpPr/>
      </dsp:nvSpPr>
      <dsp:spPr>
        <a:xfrm>
          <a:off x="2570526" y="1007449"/>
          <a:ext cx="2251563" cy="440546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0" strike="noStrike" kern="1200" spc="-1" dirty="0">
              <a:solidFill>
                <a:schemeClr val="tx1"/>
              </a:solidFill>
              <a:latin typeface="Times New Roman"/>
              <a:ea typeface="Calibri"/>
            </a:rPr>
            <a:t>Индивидуальные и групповые консультации родителей по правовым вопросам</a:t>
          </a:r>
          <a:endParaRPr lang="ru-RU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ru-RU" sz="1900" b="0" strike="noStrike" kern="1200" spc="-1" dirty="0">
              <a:solidFill>
                <a:schemeClr val="tx1"/>
              </a:solidFill>
              <a:latin typeface="Times New Roman"/>
              <a:ea typeface="Calibri"/>
            </a:rPr>
            <a:t> Проводят специалисты профильных органов и учреждений социальной сферы, сотрудники органов МВД и прокуратуры</a:t>
          </a:r>
          <a:endParaRPr lang="ru-RU" sz="1900" kern="1200" dirty="0">
            <a:solidFill>
              <a:schemeClr val="tx1"/>
            </a:solidFill>
          </a:endParaRPr>
        </a:p>
      </dsp:txBody>
      <dsp:txXfrm>
        <a:off x="2570526" y="1007449"/>
        <a:ext cx="2251563" cy="4405467"/>
      </dsp:txXfrm>
    </dsp:sp>
    <dsp:sp modelId="{562DAFBA-A2B5-4F67-AE76-1BE022775698}">
      <dsp:nvSpPr>
        <dsp:cNvPr id="0" name=""/>
        <dsp:cNvSpPr/>
      </dsp:nvSpPr>
      <dsp:spPr>
        <a:xfrm>
          <a:off x="5137309" y="327714"/>
          <a:ext cx="2251563" cy="6797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strike="noStrike" kern="1200" spc="-1" dirty="0">
              <a:solidFill>
                <a:schemeClr val="tx1"/>
              </a:solidFill>
              <a:latin typeface="Times New Roman"/>
              <a:ea typeface="Calibri"/>
            </a:rPr>
            <a:t>Психологический блок</a:t>
          </a:r>
          <a:endParaRPr lang="ru-RU" sz="1900" kern="1200" dirty="0">
            <a:solidFill>
              <a:schemeClr val="tx1"/>
            </a:solidFill>
          </a:endParaRPr>
        </a:p>
      </dsp:txBody>
      <dsp:txXfrm>
        <a:off x="5137309" y="327714"/>
        <a:ext cx="2251563" cy="679734"/>
      </dsp:txXfrm>
    </dsp:sp>
    <dsp:sp modelId="{7B9EE3DB-8722-4D68-8AA1-12341C6BC644}">
      <dsp:nvSpPr>
        <dsp:cNvPr id="0" name=""/>
        <dsp:cNvSpPr/>
      </dsp:nvSpPr>
      <dsp:spPr>
        <a:xfrm>
          <a:off x="5137309" y="1007449"/>
          <a:ext cx="2251563" cy="440546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Arial" panose="020B0604020202020204" pitchFamily="34" charset="0"/>
            <a:buChar char="•"/>
          </a:pPr>
          <a:r>
            <a:rPr lang="ru-RU" sz="1900" b="0" strike="noStrike" kern="1200" spc="-1" dirty="0">
              <a:solidFill>
                <a:schemeClr val="tx1"/>
              </a:solidFill>
              <a:latin typeface="Times New Roman"/>
              <a:ea typeface="Calibri"/>
            </a:rPr>
            <a:t>Психологические запросы:</a:t>
          </a:r>
          <a:endParaRPr lang="ru-RU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ru-RU" sz="1900" b="0" strike="noStrike" kern="1200" spc="-1" dirty="0">
              <a:solidFill>
                <a:schemeClr val="tx1"/>
              </a:solidFill>
              <a:latin typeface="Times New Roman"/>
              <a:ea typeface="Calibri"/>
            </a:rPr>
            <a:t> регулирование микроклимата в семье, </a:t>
          </a:r>
          <a:endParaRPr lang="ru-RU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ru-RU" sz="1900" b="0" strike="noStrike" kern="1200" spc="-1" dirty="0">
              <a:solidFill>
                <a:schemeClr val="tx1"/>
              </a:solidFill>
              <a:latin typeface="Times New Roman"/>
              <a:ea typeface="Calibri"/>
            </a:rPr>
            <a:t> гармонизация детско-родительских и супружеских отношений</a:t>
          </a:r>
          <a:endParaRPr lang="ru-RU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ru-RU" sz="1900" b="0" strike="noStrike" kern="1200" spc="-1" dirty="0">
              <a:solidFill>
                <a:schemeClr val="tx1"/>
              </a:solidFill>
              <a:latin typeface="Times New Roman"/>
              <a:ea typeface="Calibri"/>
            </a:rPr>
            <a:t> повышение родительской компетенции</a:t>
          </a:r>
          <a:endParaRPr lang="ru-RU" sz="1900" kern="1200" dirty="0">
            <a:solidFill>
              <a:schemeClr val="tx1"/>
            </a:solidFill>
          </a:endParaRPr>
        </a:p>
      </dsp:txBody>
      <dsp:txXfrm>
        <a:off x="5137309" y="1007449"/>
        <a:ext cx="2251563" cy="4405467"/>
      </dsp:txXfrm>
    </dsp:sp>
    <dsp:sp modelId="{8E45E4D3-5F59-468A-9CA3-D27EB890F83E}">
      <dsp:nvSpPr>
        <dsp:cNvPr id="0" name=""/>
        <dsp:cNvSpPr/>
      </dsp:nvSpPr>
      <dsp:spPr>
        <a:xfrm>
          <a:off x="7704091" y="327714"/>
          <a:ext cx="2251563" cy="679734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77216" rIns="135128" bIns="77216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900" b="1" strike="noStrike" kern="1200" spc="-1" dirty="0">
              <a:solidFill>
                <a:schemeClr val="tx1"/>
              </a:solidFill>
              <a:latin typeface="Times New Roman"/>
              <a:ea typeface="Calibri"/>
            </a:rPr>
            <a:t>Медицинский блок </a:t>
          </a:r>
          <a:endParaRPr lang="ru-RU" sz="1900" kern="1200" dirty="0">
            <a:solidFill>
              <a:schemeClr val="tx1"/>
            </a:solidFill>
          </a:endParaRPr>
        </a:p>
      </dsp:txBody>
      <dsp:txXfrm>
        <a:off x="7704091" y="327714"/>
        <a:ext cx="2251563" cy="679734"/>
      </dsp:txXfrm>
    </dsp:sp>
    <dsp:sp modelId="{5888C545-BC1D-4818-BC5A-1A168F2B6C22}">
      <dsp:nvSpPr>
        <dsp:cNvPr id="0" name=""/>
        <dsp:cNvSpPr/>
      </dsp:nvSpPr>
      <dsp:spPr>
        <a:xfrm>
          <a:off x="7704091" y="1007449"/>
          <a:ext cx="2251563" cy="440546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346" tIns="101346" rIns="135128" bIns="152019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ru-RU" sz="1900" b="0" strike="noStrike" kern="1200" spc="-1" dirty="0">
              <a:solidFill>
                <a:schemeClr val="tx1"/>
              </a:solidFill>
              <a:latin typeface="Times New Roman"/>
              <a:ea typeface="Calibri"/>
            </a:rPr>
            <a:t>Включает направления:</a:t>
          </a:r>
          <a:endParaRPr lang="ru-RU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ru-RU" sz="1900" b="0" strike="noStrike" kern="1200" spc="-1" dirty="0">
              <a:solidFill>
                <a:schemeClr val="tx1"/>
              </a:solidFill>
              <a:latin typeface="Times New Roman"/>
              <a:ea typeface="Calibri"/>
            </a:rPr>
            <a:t>  «Особенности возрастного физического развития детей» </a:t>
          </a:r>
          <a:endParaRPr lang="ru-RU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ru-RU" sz="1900" b="0" strike="noStrike" kern="1200" spc="-1" dirty="0">
              <a:solidFill>
                <a:schemeClr val="tx1"/>
              </a:solidFill>
              <a:latin typeface="Times New Roman"/>
              <a:ea typeface="Calibri"/>
            </a:rPr>
            <a:t>«Влияние</a:t>
          </a:r>
          <a:r>
            <a:rPr lang="ru-RU" sz="1900" b="1" strike="noStrike" kern="1200" spc="-1" dirty="0">
              <a:solidFill>
                <a:schemeClr val="tx1"/>
              </a:solidFill>
              <a:latin typeface="Times New Roman"/>
              <a:ea typeface="Calibri"/>
            </a:rPr>
            <a:t> </a:t>
          </a:r>
          <a:r>
            <a:rPr lang="ru-RU" sz="1900" b="0" strike="noStrike" kern="1200" spc="-1" dirty="0">
              <a:solidFill>
                <a:schemeClr val="tx1"/>
              </a:solidFill>
              <a:latin typeface="Times New Roman"/>
              <a:ea typeface="Calibri"/>
            </a:rPr>
            <a:t>здорового образа жизни на развитие и воспитание детей»</a:t>
          </a:r>
          <a:endParaRPr lang="ru-RU" sz="1900" kern="1200" dirty="0">
            <a:solidFill>
              <a:schemeClr val="tx1"/>
            </a:solidFill>
          </a:endParaRPr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Font typeface="Wingdings" panose="05000000000000000000" pitchFamily="2" charset="2"/>
            <a:buChar char="ü"/>
          </a:pPr>
          <a:r>
            <a:rPr lang="ru-RU" sz="1900" b="0" strike="noStrike" kern="1200" spc="-1" dirty="0">
              <a:solidFill>
                <a:schemeClr val="tx1"/>
              </a:solidFill>
              <a:latin typeface="Times New Roman"/>
              <a:ea typeface="Calibri"/>
            </a:rPr>
            <a:t>«Здоровое питание и красота»</a:t>
          </a:r>
          <a:endParaRPr lang="ru-RU" sz="1900" kern="1200" dirty="0">
            <a:solidFill>
              <a:schemeClr val="tx1"/>
            </a:solidFill>
          </a:endParaRPr>
        </a:p>
      </dsp:txBody>
      <dsp:txXfrm>
        <a:off x="7704091" y="1007449"/>
        <a:ext cx="2251563" cy="440546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C0DEF85-7132-417F-B94C-6CD63A8AC91D}">
      <dsp:nvSpPr>
        <dsp:cNvPr id="0" name=""/>
        <dsp:cNvSpPr/>
      </dsp:nvSpPr>
      <dsp:spPr>
        <a:xfrm>
          <a:off x="6580" y="923906"/>
          <a:ext cx="2786133" cy="13930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strike="noStrike" kern="1200" spc="-1" dirty="0">
              <a:solidFill>
                <a:srgbClr val="000000"/>
              </a:solidFill>
              <a:latin typeface="Times New Roman"/>
            </a:rPr>
            <a:t>Кадровые ресурсы Учреждения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3200" b="0" i="1" strike="noStrike" kern="1200" spc="-1" dirty="0">
              <a:solidFill>
                <a:srgbClr val="000000"/>
              </a:solidFill>
              <a:latin typeface="Times New Roman"/>
            </a:rPr>
            <a:t>4 сотрудника</a:t>
          </a:r>
          <a:endParaRPr lang="ru-RU" sz="3200" i="1" kern="1200" dirty="0"/>
        </a:p>
      </dsp:txBody>
      <dsp:txXfrm>
        <a:off x="47382" y="964708"/>
        <a:ext cx="2704529" cy="1311462"/>
      </dsp:txXfrm>
    </dsp:sp>
    <dsp:sp modelId="{A099FC3E-BF8A-440E-83F0-40E16051A0AA}">
      <dsp:nvSpPr>
        <dsp:cNvPr id="0" name=""/>
        <dsp:cNvSpPr/>
      </dsp:nvSpPr>
      <dsp:spPr>
        <a:xfrm>
          <a:off x="285193" y="2316973"/>
          <a:ext cx="278613" cy="1314741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314741"/>
              </a:lnTo>
              <a:lnTo>
                <a:pt x="278613" y="1314741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5DC3B9-A146-448F-923A-DEE583FF4941}">
      <dsp:nvSpPr>
        <dsp:cNvPr id="0" name=""/>
        <dsp:cNvSpPr/>
      </dsp:nvSpPr>
      <dsp:spPr>
        <a:xfrm>
          <a:off x="563806" y="2665240"/>
          <a:ext cx="2356199" cy="19329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strike="noStrike" kern="1200" spc="-1" dirty="0">
              <a:solidFill>
                <a:srgbClr val="000000"/>
              </a:solidFill>
              <a:latin typeface="Times New Roman"/>
            </a:rPr>
            <a:t>Кадровые ресурсы социальных партнеров – 2-3 специалиста</a:t>
          </a:r>
          <a:endParaRPr lang="ru-RU" sz="2000" kern="1200" dirty="0"/>
        </a:p>
      </dsp:txBody>
      <dsp:txXfrm>
        <a:off x="620420" y="2721854"/>
        <a:ext cx="2242971" cy="1819721"/>
      </dsp:txXfrm>
    </dsp:sp>
    <dsp:sp modelId="{B14DC771-6E73-4AD6-A202-3E2DB8FF2A95}">
      <dsp:nvSpPr>
        <dsp:cNvPr id="0" name=""/>
        <dsp:cNvSpPr/>
      </dsp:nvSpPr>
      <dsp:spPr>
        <a:xfrm>
          <a:off x="3616539" y="923906"/>
          <a:ext cx="3008299" cy="20735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400" b="1" strike="noStrike" kern="1200" spc="-1" dirty="0">
              <a:solidFill>
                <a:srgbClr val="000000"/>
              </a:solidFill>
              <a:latin typeface="Times New Roman"/>
            </a:rPr>
            <a:t>Материально-техническая база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800" b="1" strike="noStrike" kern="1200" spc="-1" dirty="0">
              <a:solidFill>
                <a:srgbClr val="000000"/>
              </a:solidFill>
              <a:latin typeface="Times New Roman"/>
            </a:rPr>
            <a:t> </a:t>
          </a:r>
          <a:r>
            <a:rPr lang="ru-RU" sz="1800" b="0" strike="noStrike" kern="1200" spc="-1" dirty="0">
              <a:solidFill>
                <a:srgbClr val="000000"/>
              </a:solidFill>
              <a:latin typeface="Times New Roman"/>
            </a:rPr>
            <a:t>Собственная территория, помещение для проведения реабилитационных мероприятий</a:t>
          </a:r>
          <a:endParaRPr lang="ru-RU" sz="1800" kern="1200" dirty="0"/>
        </a:p>
      </dsp:txBody>
      <dsp:txXfrm>
        <a:off x="3677270" y="984637"/>
        <a:ext cx="2886837" cy="1952048"/>
      </dsp:txXfrm>
    </dsp:sp>
    <dsp:sp modelId="{281D6223-5015-4B2F-B746-B0DC2F71BF65}">
      <dsp:nvSpPr>
        <dsp:cNvPr id="0" name=""/>
        <dsp:cNvSpPr/>
      </dsp:nvSpPr>
      <dsp:spPr>
        <a:xfrm>
          <a:off x="3917369" y="2997417"/>
          <a:ext cx="300829" cy="1133837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3837"/>
              </a:lnTo>
              <a:lnTo>
                <a:pt x="300829" y="1133837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137D11-B640-4062-8205-FC86DA516B6A}">
      <dsp:nvSpPr>
        <dsp:cNvPr id="0" name=""/>
        <dsp:cNvSpPr/>
      </dsp:nvSpPr>
      <dsp:spPr>
        <a:xfrm>
          <a:off x="4218199" y="3345683"/>
          <a:ext cx="2964936" cy="157114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kern="1200" dirty="0"/>
            <a:t> </a:t>
          </a:r>
          <a:r>
            <a:rPr lang="ru-RU" sz="2000" b="0" strike="noStrike" kern="1200" spc="-1" dirty="0">
              <a:solidFill>
                <a:srgbClr val="000000"/>
              </a:solidFill>
              <a:latin typeface="Times New Roman"/>
            </a:rPr>
            <a:t>Компьютерное, мультимедийное, игровое, спортивное оборудование</a:t>
          </a:r>
          <a:r>
            <a:rPr lang="en-US" sz="2000" b="0" strike="noStrike" kern="1200" spc="-1" dirty="0">
              <a:solidFill>
                <a:srgbClr val="000000"/>
              </a:solidFill>
              <a:latin typeface="Times New Roman"/>
            </a:rPr>
            <a:t>;</a:t>
          </a:r>
          <a:r>
            <a:rPr lang="ru-RU" sz="2000" b="0" strike="noStrike" kern="1200" spc="-1" dirty="0">
              <a:solidFill>
                <a:srgbClr val="000000"/>
              </a:solidFill>
              <a:latin typeface="Times New Roman"/>
            </a:rPr>
            <a:t> материалы для занятия творчеством</a:t>
          </a:r>
          <a:endParaRPr lang="ru-RU" sz="2000" kern="1200" dirty="0"/>
        </a:p>
      </dsp:txBody>
      <dsp:txXfrm>
        <a:off x="4264216" y="3391700"/>
        <a:ext cx="2872902" cy="1479108"/>
      </dsp:txXfrm>
    </dsp:sp>
    <dsp:sp modelId="{6974AE49-358D-49C7-98AF-AB763D6AFE43}">
      <dsp:nvSpPr>
        <dsp:cNvPr id="0" name=""/>
        <dsp:cNvSpPr/>
      </dsp:nvSpPr>
      <dsp:spPr>
        <a:xfrm>
          <a:off x="7322442" y="923906"/>
          <a:ext cx="2786133" cy="1393066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5720" tIns="30480" rIns="45720" bIns="3048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b="1" strike="noStrike" kern="1200" spc="-1" dirty="0">
              <a:solidFill>
                <a:srgbClr val="000000"/>
              </a:solidFill>
              <a:latin typeface="Times New Roman"/>
            </a:rPr>
            <a:t>Социальные </a:t>
          </a:r>
        </a:p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ts val="0"/>
            </a:spcAft>
            <a:buNone/>
          </a:pPr>
          <a:r>
            <a:rPr lang="ru-RU" sz="2400" b="1" strike="noStrike" kern="1200" spc="-1" dirty="0">
              <a:solidFill>
                <a:srgbClr val="000000"/>
              </a:solidFill>
              <a:latin typeface="Times New Roman"/>
            </a:rPr>
            <a:t>партнеры</a:t>
          </a:r>
          <a:endParaRPr lang="ru-RU" sz="2400" b="1" kern="1200" dirty="0"/>
        </a:p>
      </dsp:txBody>
      <dsp:txXfrm>
        <a:off x="7363244" y="964708"/>
        <a:ext cx="2704529" cy="1311462"/>
      </dsp:txXfrm>
    </dsp:sp>
    <dsp:sp modelId="{6244045C-FF8F-44E2-AFE0-B43D6E94E857}">
      <dsp:nvSpPr>
        <dsp:cNvPr id="0" name=""/>
        <dsp:cNvSpPr/>
      </dsp:nvSpPr>
      <dsp:spPr>
        <a:xfrm>
          <a:off x="7601056" y="2316973"/>
          <a:ext cx="278613" cy="104480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044800"/>
              </a:lnTo>
              <a:lnTo>
                <a:pt x="278613" y="1044800"/>
              </a:lnTo>
            </a:path>
          </a:pathLst>
        </a:custGeom>
        <a:noFill/>
        <a:ln w="1905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103FD4B-D9AE-4602-9121-B60AA9F82B0B}">
      <dsp:nvSpPr>
        <dsp:cNvPr id="0" name=""/>
        <dsp:cNvSpPr/>
      </dsp:nvSpPr>
      <dsp:spPr>
        <a:xfrm>
          <a:off x="7879669" y="2665240"/>
          <a:ext cx="2900142" cy="139306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000" b="0" strike="noStrike" kern="1200" spc="-1" dirty="0">
              <a:solidFill>
                <a:srgbClr val="000000"/>
              </a:solidFill>
              <a:latin typeface="Times New Roman"/>
            </a:rPr>
            <a:t>Социальные партнеры клуба и финансовые организации, бизнес- сообщества</a:t>
          </a:r>
          <a:endParaRPr lang="ru-RU" sz="2000" kern="1200" dirty="0"/>
        </a:p>
      </dsp:txBody>
      <dsp:txXfrm>
        <a:off x="7920471" y="2706042"/>
        <a:ext cx="2818538" cy="1311462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0B8F384-7A16-429C-BC21-B8762D1998D2}">
      <dsp:nvSpPr>
        <dsp:cNvPr id="0" name=""/>
        <dsp:cNvSpPr/>
      </dsp:nvSpPr>
      <dsp:spPr>
        <a:xfrm>
          <a:off x="0" y="0"/>
          <a:ext cx="6093068" cy="1010820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0" strike="noStrike" kern="1200" spc="-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г. Ханты-Мансийск, </a:t>
          </a:r>
        </a:p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0" strike="noStrike" kern="1200" spc="-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rPr>
            <a:t>ул. Пионерская, д.46</a:t>
          </a:r>
          <a:endParaRPr lang="ru-RU" sz="2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19695" y="0"/>
        <a:ext cx="4773372" cy="1010820"/>
      </dsp:txXfrm>
    </dsp:sp>
    <dsp:sp modelId="{8C5B452C-A310-4F7C-A1C8-966D7025FABF}">
      <dsp:nvSpPr>
        <dsp:cNvPr id="0" name=""/>
        <dsp:cNvSpPr/>
      </dsp:nvSpPr>
      <dsp:spPr>
        <a:xfrm>
          <a:off x="101082" y="101082"/>
          <a:ext cx="1218613" cy="8086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t="-10000" b="-10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1A606AE-92B4-4CD7-A1DF-87108DD8C596}">
      <dsp:nvSpPr>
        <dsp:cNvPr id="0" name=""/>
        <dsp:cNvSpPr/>
      </dsp:nvSpPr>
      <dsp:spPr>
        <a:xfrm>
          <a:off x="0" y="1111902"/>
          <a:ext cx="6093068" cy="1010820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2500" b="0" strike="noStrike" kern="1200" spc="-1" dirty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rPr>
            <a:t>8</a:t>
          </a:r>
          <a:r>
            <a:rPr lang="ru-RU" sz="2500" kern="1200" spc="-1" dirty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rPr>
            <a:t> (</a:t>
          </a:r>
          <a:r>
            <a:rPr lang="ru-RU" sz="2500" b="0" strike="noStrike" kern="1200" spc="-1" dirty="0">
              <a:solidFill>
                <a:schemeClr val="tx1"/>
              </a:solidFill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rPr>
            <a:t>800) 100-98-99</a:t>
          </a:r>
          <a:endParaRPr lang="ru-RU" sz="250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19695" y="1111902"/>
        <a:ext cx="4773372" cy="1010820"/>
      </dsp:txXfrm>
    </dsp:sp>
    <dsp:sp modelId="{87A3E877-EC37-4967-8AAF-97F275FC9A0E}">
      <dsp:nvSpPr>
        <dsp:cNvPr id="0" name=""/>
        <dsp:cNvSpPr/>
      </dsp:nvSpPr>
      <dsp:spPr>
        <a:xfrm>
          <a:off x="101082" y="1212984"/>
          <a:ext cx="1218613" cy="8086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t="-10000" b="-10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F032141-91C3-4A68-B4AC-EB5C6D06B20B}">
      <dsp:nvSpPr>
        <dsp:cNvPr id="0" name=""/>
        <dsp:cNvSpPr/>
      </dsp:nvSpPr>
      <dsp:spPr>
        <a:xfrm>
          <a:off x="0" y="2241393"/>
          <a:ext cx="6093068" cy="1010820"/>
        </a:xfrm>
        <a:prstGeom prst="roundRect">
          <a:avLst>
            <a:gd name="adj" fmla="val 1000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b="0" i="0" kern="1200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5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dgs@admhmao.ru</a:t>
          </a:r>
          <a:endParaRPr lang="ru-RU" sz="2500" b="0" i="0" kern="1200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19695" y="2241393"/>
        <a:ext cx="4773372" cy="1010820"/>
      </dsp:txXfrm>
    </dsp:sp>
    <dsp:sp modelId="{642A0C15-8F19-4EAB-9731-67DBC086EFDC}">
      <dsp:nvSpPr>
        <dsp:cNvPr id="0" name=""/>
        <dsp:cNvSpPr/>
      </dsp:nvSpPr>
      <dsp:spPr>
        <a:xfrm>
          <a:off x="101082" y="2324887"/>
          <a:ext cx="1218613" cy="8086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 t="-10000" b="-10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EF7FBD5-EC7E-4EB5-8564-FE4FE9B27944}">
      <dsp:nvSpPr>
        <dsp:cNvPr id="0" name=""/>
        <dsp:cNvSpPr/>
      </dsp:nvSpPr>
      <dsp:spPr>
        <a:xfrm>
          <a:off x="0" y="3335708"/>
          <a:ext cx="6093068" cy="1010820"/>
        </a:xfrm>
        <a:prstGeom prst="roundRect">
          <a:avLst>
            <a:gd name="adj" fmla="val 1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l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500" u="sng" kern="1200" spc="-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  <a:hlinkClick xmlns:r="http://schemas.openxmlformats.org/officeDocument/2006/relationships" r:id="rId8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https://hmcpd.ru/semejnyj-mfts</a:t>
          </a:r>
          <a:endParaRPr lang="ru-RU" sz="2500" u="sng" kern="1200" spc="-1" dirty="0">
            <a:solidFill>
              <a:schemeClr val="tx1"/>
            </a:solidFill>
            <a:latin typeface="Times New Roman" panose="02020603050405020304" pitchFamily="18" charset="0"/>
            <a:cs typeface="Times New Roman" panose="02020603050405020304" pitchFamily="18" charset="0"/>
          </a:endParaRPr>
        </a:p>
      </dsp:txBody>
      <dsp:txXfrm>
        <a:off x="1319695" y="3335708"/>
        <a:ext cx="4773372" cy="1010820"/>
      </dsp:txXfrm>
    </dsp:sp>
    <dsp:sp modelId="{FA88EE32-32FC-449F-848D-835A04928DC2}">
      <dsp:nvSpPr>
        <dsp:cNvPr id="0" name=""/>
        <dsp:cNvSpPr/>
      </dsp:nvSpPr>
      <dsp:spPr>
        <a:xfrm>
          <a:off x="101082" y="3436790"/>
          <a:ext cx="1218613" cy="808656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 t="-25000" b="-25000"/>
          </a:stretch>
        </a:blip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radial6">
  <dgm:title val=""/>
  <dgm:desc val=""/>
  <dgm:catLst>
    <dgm:cat type="cycle" pri="9000"/>
    <dgm:cat type="relationship" pri="2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  <dgm:pt modelId="14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  <dgm:cxn modelId="6" srcId="1" destId="14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13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Name0">
    <dgm:varLst>
      <dgm:chMax val="1"/>
      <dgm:dir/>
      <dgm:animLvl val="ctr"/>
      <dgm:resizeHandles val="exact"/>
    </dgm:varLst>
    <dgm:choose name="Name1">
      <dgm:if name="Name2" func="var" arg="dir" op="equ" val="norm">
        <dgm:choose name="Name3">
          <dgm:if name="Name4" axis="ch ch" ptType="node node" st="1 1" cnt="1 0" func="cnt" op="lte" val="1">
            <dgm:alg type="cycle">
              <dgm:param type="stAng" val="90"/>
              <dgm:param type="spanAng" val="360"/>
              <dgm:param type="ctrShpMap" val="fNode"/>
            </dgm:alg>
          </dgm:if>
          <dgm:else name="Name5">
            <dgm:alg type="cycle">
              <dgm:param type="stAng" val="0"/>
              <dgm:param type="spanAng" val="360"/>
              <dgm:param type="ctrShpMap" val="fNode"/>
            </dgm:alg>
          </dgm:else>
        </dgm:choose>
      </dgm:if>
      <dgm:else name="Name6">
        <dgm:choose name="Name7">
          <dgm:if name="Name8" axis="ch ch" ptType="node node" st="1 1" cnt="1 0" func="cnt" op="lte" val="1">
            <dgm:alg type="cycle">
              <dgm:param type="stAng" val="-90"/>
              <dgm:param type="spanAng" val="360"/>
              <dgm:param type="ctrShpMap" val="fNode"/>
            </dgm:alg>
          </dgm:if>
          <dgm:else name="Name9">
            <dgm:alg type="cycle">
              <dgm:param type="stAng" val="0"/>
              <dgm:param type="spanAng" val="-360"/>
              <dgm:param type="ctrShpMap" val="fNode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10">
      <dgm:if name="Name11" func="var" arg="dir" op="equ" val="norm">
        <dgm:choose name="Name12">
          <dgm:if name="Name13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des" forName="oneNode" refType="primFontSz" refFor="ch" refForName="centerShape" op="lte" fact="0.95"/>
              <dgm:constr type="diam" for="ch" forName="singleconn" refType="diam" op="equ" fact="-1"/>
              <dgm:constr type="h" for="ch" forName="singleconn" refType="w" refFor="ch" refForName="oneComp" fact="0.24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4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forName="sibTrans" refType="diam" op="equ"/>
              <dgm:constr type="h" for="ch" forName="sibTrans" refType="w" refFor="ch" refForName="node" fact="0.24"/>
              <dgm:constr type="w" for="ch" forName="dummy" val="1"/>
            </dgm:constrLst>
          </dgm:else>
        </dgm:choose>
      </dgm:if>
      <dgm:else name="Name15">
        <dgm:choose name="Name16">
          <dgm:if name="Name17" axis="ch ch" ptType="node node" st="1 1" cnt="1 0" func="cnt" op="equ" val="1">
            <dgm:constrLst>
              <dgm:constr type="diam" val="170"/>
              <dgm:constr type="w" for="ch" forName="centerShape" refType="w"/>
              <dgm:constr type="w" for="ch" forName="oneComp" refType="w" refFor="ch" refForName="centerShape" op="equ" fact="0.7"/>
              <dgm:constr type="sp" refType="w" refFor="ch" refForName="oneComp" fact="0.3"/>
              <dgm:constr type="sibSp" refType="w" refFor="ch" refForName="oneComp" fact="0.3"/>
              <dgm:constr type="primFontSz" for="ch" forName="centerShape" val="65"/>
              <dgm:constr type="primFontSz" for="des" forName="oneNode" refType="primFontSz" refFor="ch" refForName="centerShape" fact="0.95"/>
              <dgm:constr type="primFontSz" for="ch" forName="oneNode" refType="primFontSz" refFor="ch" refForName="centerShape" op="lte" fact="0.95"/>
              <dgm:constr type="diam" for="ch" forName="singleconn" refType="diam"/>
              <dgm:constr type="h" for="ch" forName="singleconn" refType="w" refFor="ch" refForName="oneComp" fact="0.24"/>
              <dgm:constr type="diam" for="ch" refType="diam" op="equ"/>
              <dgm:constr type="w" for="ch" forName="dummya" refType="w" refFor="ch" refForName="oneComp" op="equ"/>
              <dgm:constr type="w" for="ch" forName="dummyb" refType="w" refFor="ch" refForName="oneComp" op="equ"/>
              <dgm:constr type="w" for="ch" forName="dummyc" refType="w" refFor="ch" refForName="oneComp" op="equ"/>
            </dgm:constrLst>
          </dgm:if>
          <dgm:else name="Name18">
            <dgm:constrLst>
              <dgm:constr type="diam" val="170"/>
              <dgm:constr type="w" for="ch" forName="centerShape" refType="w"/>
              <dgm:constr type="w" for="ch" forName="node" refType="w" refFor="ch" refForName="centerShape" op="equ" fact="0.7"/>
              <dgm:constr type="sp" refType="w" refFor="ch" refForName="node" fact="0.3"/>
              <dgm:constr type="sibSp" refType="w" refFor="ch" refForName="node" fact="0.3"/>
              <dgm:constr type="primFontSz" for="ch" forName="centerShape" val="65"/>
              <dgm:constr type="primFontSz" for="des" forName="node" refType="primFontSz" refFor="ch" refForName="centerShape" fact="0.78"/>
              <dgm:constr type="primFontSz" for="ch" forName="node" refType="primFontSz" refFor="ch" refForName="centerShape" op="lte" fact="0.95"/>
              <dgm:constr type="diam" for="ch" ptType="sibTrans" refType="diam" fact="-1"/>
              <dgm:constr type="h" for="ch" forName="sibTrans" refType="w" refFor="ch" refForName="node" fact="0.24"/>
              <dgm:constr type="diam" for="ch" refType="diam" op="equ" fact="-1"/>
              <dgm:constr type="w" for="ch" forName="dummy" val="1"/>
            </dgm:constrLst>
          </dgm:else>
        </dgm:choose>
      </dgm:else>
    </dgm:choose>
    <dgm:ruleLst>
      <dgm:rule type="diam" val="INF" fact="NaN" max="NaN"/>
    </dgm:ruleLst>
    <dgm:forEach name="Name19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h" refType="w"/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forEach name="Name20" axis="ch">
        <dgm:forEach name="Name21" axis="self" ptType="node">
          <dgm:choose name="Name22">
            <dgm:if name="Name23" axis="par ch" ptType="node node" func="cnt" op="gt" val="1">
              <dgm:layoutNode name="node" styleLbl="node1">
                <dgm:varLst>
                  <dgm:bulletEnabled val="1"/>
                </dgm:varLst>
                <dgm:alg type="tx">
                  <dgm:param type="txAnchorVertCh" val="mid"/>
                </dgm:alg>
                <dgm:shape xmlns:r="http://schemas.openxmlformats.org/officeDocument/2006/relationships" type="ellipse" r:blip="">
                  <dgm:adjLst/>
                </dgm:shape>
                <dgm:presOf axis="desOrSelf" ptType="node"/>
                <dgm:constrLst>
                  <dgm:constr type="h" refType="w"/>
                  <dgm:constr type="tMarg" refType="primFontSz" fact="0.1"/>
                  <dgm:constr type="bMarg" refType="primFontSz" fact="0.1"/>
                  <dgm:constr type="lMarg" refType="primFontSz" fact="0.1"/>
                  <dgm:constr type="rMarg" refType="primFontSz" fact="0.1"/>
                </dgm:constrLst>
                <dgm:ruleLst>
                  <dgm:rule type="primFontSz" val="5" fact="NaN" max="NaN"/>
                </dgm:ruleLst>
              </dgm:layoutNode>
              <dgm:layoutNode name="dummy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" axis="followSib" ptType="sibTrans" hideLastTrans="0" cnt="1">
                <dgm:layoutNode name="sibTrans" styleLbl="sibTrans2D1">
                  <dgm:alg type="conn">
                    <dgm:param type="connRout" val="curve"/>
                    <dgm:param type="begPts" val="ctr"/>
                    <dgm:param type="endPts" val="ctr"/>
                    <dgm:param type="begSty" val="noArr"/>
                    <dgm:param type="endSty" val="noArr"/>
                    <dgm:param type="dstNode" val="node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if name="Name24" axis="par ch" ptType="node node" func="cnt" op="equ" val="1">
              <dgm:layoutNode name="oneComp">
                <dgm:alg type="composite">
                  <dgm:param type="ar" val="1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  <dgm:constr type="l" for="ch" forName="dummyConnPt" refType="w" fact="0.5"/>
                  <dgm:constr type="t" for="ch" forName="dummyConnPt" refType="w" fact="0.5"/>
                  <dgm:constr type="l" for="ch" forName="oneNode"/>
                  <dgm:constr type="t" for="ch" forName="oneNode"/>
                  <dgm:constr type="h" for="ch" forName="oneNode" refType="h"/>
                  <dgm:constr type="w" for="ch" forName="oneNode" refType="w"/>
                </dgm:constrLst>
                <dgm:ruleLst/>
                <dgm:layoutNode name="dummyConnPt" styleLbl="node1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val="1"/>
                    <dgm:constr type="h" val="1"/>
                  </dgm:constrLst>
                  <dgm:ruleLst/>
                </dgm:layoutNode>
                <dgm:layoutNode name="oneNode" styleLbl="node1">
                  <dgm:varLst>
                    <dgm:bulletEnabled val="1"/>
                  </dgm:varLst>
                  <dgm:alg type="tx">
                    <dgm:param type="txAnchorVertCh" val="mid"/>
                  </dgm:alg>
                  <dgm:shape xmlns:r="http://schemas.openxmlformats.org/officeDocument/2006/relationships" type="ellipse" r:blip="">
                    <dgm:adjLst/>
                  </dgm:shape>
                  <dgm:presOf axis="desOrSelf" ptType="node"/>
                  <dgm:constrLst>
                    <dgm:constr type="h" refType="w"/>
                    <dgm:constr type="tMarg" refType="primFontSz" fact="0.1"/>
                    <dgm:constr type="bMarg" refType="primFontSz" fact="0.1"/>
                    <dgm:constr type="lMarg" refType="primFontSz" fact="0.1"/>
                    <dgm:constr type="rMarg" refType="primFontSz" fact="0.1"/>
                  </dgm:constrLst>
                  <dgm:ruleLst>
                    <dgm:rule type="primFontSz" val="5" fact="NaN" max="NaN"/>
                  </dgm:ruleLst>
                </dgm:layoutNode>
              </dgm:layoutNode>
              <dgm:layoutNode name="dummya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b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layoutNode name="dummyc">
                <dgm:alg type="sp"/>
                <dgm:shape xmlns:r="http://schemas.openxmlformats.org/officeDocument/2006/relationships" r:blip="">
                  <dgm:adjLst/>
                </dgm:shape>
                <dgm:presOf/>
                <dgm:constrLst>
                  <dgm:constr type="h" refType="w"/>
                </dgm:constrLst>
                <dgm:ruleLst/>
              </dgm:layoutNode>
              <dgm:forEach name="sibTransForEach1" axis="followSib" ptType="sibTrans" hideLastTrans="0" cnt="1">
                <dgm:layoutNode name="singleconn" styleLbl="sibTrans2D1">
                  <dgm:alg type="conn">
                    <dgm:param type="connRout" val="longCurve"/>
                    <dgm:param type="begPts" val="bCtr"/>
                    <dgm:param type="endPts" val="tCtr"/>
                    <dgm:param type="begSty" val="noArr"/>
                    <dgm:param type="endSty" val="noArr"/>
                    <dgm:param type="srcNode" val="dummyConnPt"/>
                    <dgm:param type="dstNode" val="dummyConnPt"/>
                  </dgm:alg>
                  <dgm:shape xmlns:r="http://schemas.openxmlformats.org/officeDocument/2006/relationships" type="conn" r:blip="" zOrderOff="-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</dgm:if>
            <dgm:else name="Name25"/>
          </dgm:choose>
        </dgm:forEach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4">
  <dgm:title val=""/>
  <dgm:desc val=""/>
  <dgm:catLst>
    <dgm:cat type="list" pri="13000"/>
    <dgm:cat type="picture" pri="26000"/>
    <dgm:cat type="pictureconvert" pri="26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resizeHandles val="exact"/>
    </dgm:varLst>
    <dgm:alg type="lin">
      <dgm:param type="linDir" val="fromT"/>
      <dgm:param type="vertAlign" val="t"/>
    </dgm:alg>
    <dgm:shape xmlns:r="http://schemas.openxmlformats.org/officeDocument/2006/relationships" r:blip="">
      <dgm:adjLst/>
    </dgm:shape>
    <dgm:presOf/>
    <dgm:constrLst>
      <dgm:constr type="w" for="ch" forName="comp" refType="w"/>
      <dgm:constr type="h" for="ch" forName="comp" refType="h"/>
      <dgm:constr type="h" for="ch" forName="spacer" refType="h" refFor="ch" refForName="comp" op="equ" fact="0.1"/>
      <dgm:constr type="primFontSz" for="des" forName="text" op="equ" val="65"/>
    </dgm:constrLst>
    <dgm:ruleLst/>
    <dgm:forEach name="Name0" axis="ch" ptType="node">
      <dgm:layoutNode name="comp" styleLbl="node1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l" for="ch" forName="img" refType="h" refFor="ch" refForName="box" fact="0.1"/>
              <dgm:constr type="h" for="ch" forName="text" refType="h"/>
              <dgm:constr type="l" for="ch" forName="text" refType="r" refFor="ch" refForName="img"/>
              <dgm:constr type="r" for="ch" forName="text" refType="w"/>
            </dgm:constrLst>
          </dgm:if>
          <dgm:else name="Name3">
            <dgm:constrLst>
              <dgm:constr type="h" for="ch" forName="box" refType="h"/>
              <dgm:constr type="w" for="ch" forName="box" refType="w"/>
              <dgm:constr type="w" for="ch" forName="img" refType="w" refFor="ch" refForName="box" fact="0.2"/>
              <dgm:constr type="h" for="ch" forName="img" refType="h" refFor="ch" refForName="box" fact="0.8"/>
              <dgm:constr type="t" for="ch" forName="img" refType="h" refFor="ch" refForName="box" fact="0.1"/>
              <dgm:constr type="r" for="ch" forName="img" refType="w" refFor="ch" refForName="box"/>
              <dgm:constr type="rOff" for="ch" forName="img" refType="h" refFor="ch" refForName="box" fact="-0.1"/>
              <dgm:constr type="h" for="ch" forName="text" refType="h"/>
              <dgm:constr type="r" for="ch" forName="text" refType="l" refFor="ch" refForName="img"/>
              <dgm:constr type="l" for="ch" forName="text"/>
            </dgm:constrLst>
          </dgm:else>
        </dgm:choose>
        <dgm:ruleLst/>
        <dgm:layoutNode name="box" styleLbl="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desOrSelf" ptType="node"/>
          <dgm:constrLst/>
          <dgm:ruleLst/>
        </dgm:layoutNode>
        <dgm:layoutNode name="img" styleLbl="fgImgPlace1">
          <dgm:alg type="sp"/>
          <dgm:shape xmlns:r="http://schemas.openxmlformats.org/officeDocument/2006/relationships" type="roundRect" r:blip="" blipPhldr="1">
            <dgm:adjLst>
              <dgm:adj idx="1" val="0.1"/>
            </dgm:adjLst>
          </dgm:shape>
          <dgm:presOf/>
          <dgm:constrLst/>
          <dgm:ruleLst/>
        </dgm:layoutNode>
        <dgm:layoutNode name="text">
          <dgm:varLst>
            <dgm:bulletEnabled val="1"/>
          </dgm:varLst>
          <dgm:alg type="tx">
            <dgm:param type="parTxLTRAlign" val="l"/>
            <dgm:param type="parTxRTLAlign" val="r"/>
          </dgm:alg>
          <dgm:shape xmlns:r="http://schemas.openxmlformats.org/officeDocument/2006/relationships" type="rect" r:blip="" hideGeom="1">
            <dgm:adjLst/>
          </dgm:shape>
          <dgm:presOf axis="desOrSelf" ptType="node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layoutNode>
      <dgm:forEach name="Name4" axis="followSib" ptType="sibTrans" cnt="1">
        <dgm:layoutNode name="spacer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D1B5ECC4-BBFC-45AF-9E7E-5EB0D5B50051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29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AB7B6F9B-DEBE-479D-8AD5-135141067DCD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33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34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C608C78A-36DE-45C2-82D0-44AEBD387029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37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38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39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40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41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42220D07-3355-432C-B45F-FE85E6994F55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BF8863A-48D2-4253-A5C1-9349CCA57CAA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49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17D715CC-C748-4933-92A6-22A6867ED4EC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5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D85DB00-22B2-4633-A2BD-2E03064AA0C2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5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19AEAC4-30EE-433D-810A-FBC3A81FEE76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339AEC6A-4734-4890-86EC-2640817652AF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DFE3942-7A9F-471D-B74E-872D08CCCB3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5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59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60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10C52C4-AB33-4C23-AD91-314A68334057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7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736EBAC8-B037-4505-A0FE-AF66E74CDA00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013A7FB-3A87-43E0-BFB2-7EE16F8DAF0D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A28CDA85-7F6E-43D9-8B96-33A0AE73C96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634B4A06-27AB-4EDD-AF54-5D342F5B0ABA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7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74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75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76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4F38719B-A0C4-4DE6-AD0D-FF5D45D81CFE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78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79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80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81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82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83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6"/>
          </p:nvPr>
        </p:nvSpPr>
        <p:spPr/>
        <p:txBody>
          <a:bodyPr/>
          <a:p>
            <a:fld id="{FD491FEF-1FEE-42A6-A1A0-D47A7D338DD1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EA316FD5-C3A7-4628-B2AC-90E99011A2A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93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 algn="ctr">
              <a:buNone/>
            </a:pP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C25CA212-38E7-469D-838C-86E95CC3E2B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95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01724316-EEAA-4368-BD0E-26A267BE5608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9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9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682CE1D6-8492-4ABA-9732-1805C2F68E75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A8C108FE-6FB2-4DCD-90A5-A5EFFEE3C60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B2B5801-9281-45E3-9EC4-5F4F84EAE2BB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B4C3993-9F4F-4192-8B7A-93030EA6C591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104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914249DB-AE7D-4ACD-A768-06DE70B0AB3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0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10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108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5CFBFA85-54AE-42BE-B319-B4C285EC5F68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1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11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112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1618B0A0-4003-4F3F-ACBC-378B2E0B3F30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48EE85B5-6D61-458E-89AE-0C4070A4F5D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1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118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119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120" name="PlaceHolder 5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383D4898-9D6D-404C-B495-F2471EBD63E6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126" name="PlaceHolder 6"/>
          <p:cNvSpPr>
            <a:spLocks noGrp="1"/>
          </p:cNvSpPr>
          <p:nvPr>
            <p:ph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127" name="PlaceHolder 7"/>
          <p:cNvSpPr>
            <a:spLocks noGrp="1"/>
          </p:cNvSpPr>
          <p:nvPr>
            <p:ph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9" name="PlaceHolder 8"/>
          <p:cNvSpPr>
            <a:spLocks noGrp="1"/>
          </p:cNvSpPr>
          <p:nvPr>
            <p:ph type="ftr" idx="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10" name="PlaceHolder 9"/>
          <p:cNvSpPr>
            <a:spLocks noGrp="1"/>
          </p:cNvSpPr>
          <p:nvPr>
            <p:ph type="sldNum" idx="9"/>
          </p:nvPr>
        </p:nvSpPr>
        <p:spPr/>
        <p:txBody>
          <a:bodyPr/>
          <a:p>
            <a:fld id="{2D6886E7-E689-4F97-B3FD-4B4C83A4147B}" type="slidenum">
              <a:t>&lt;#&gt;</a:t>
            </a:fld>
          </a:p>
        </p:txBody>
      </p:sp>
      <p:sp>
        <p:nvSpPr>
          <p:cNvPr id="11" name="PlaceHolder 10"/>
          <p:cNvSpPr>
            <a:spLocks noGrp="1"/>
          </p:cNvSpPr>
          <p:nvPr>
            <p:ph type="dt" idx="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1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12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068177C-5928-4762-B777-92FB07B385C7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567AC356-BBAC-4521-AFE2-E7FEC3ED99E3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algn="ctr"/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81E7A993-9397-4D0C-AB54-16BABC77EF4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1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17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18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08100A80-9D8B-4420-BDF5-46C629480A13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21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22" name="PlaceHolder 4"/>
          <p:cNvSpPr>
            <a:spLocks noGrp="1"/>
          </p:cNvSpPr>
          <p:nvPr>
            <p:ph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21854478-8520-4D58-B719-F26490A4D281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25" name="PlaceHolder 3"/>
          <p:cNvSpPr>
            <a:spLocks noGrp="1"/>
          </p:cNvSpPr>
          <p:nvPr>
            <p:ph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26" name="PlaceHolder 4"/>
          <p:cNvSpPr>
            <a:spLocks noGrp="1"/>
          </p:cNvSpPr>
          <p:nvPr>
            <p:ph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lnSpc>
                <a:spcPct val="90000"/>
              </a:lnSpc>
              <a:spcBef>
                <a:spcPts val="1417"/>
              </a:spcBef>
              <a:buNone/>
            </a:pP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"/>
          </p:nvPr>
        </p:nvSpPr>
        <p:spPr/>
        <p:txBody>
          <a:bodyPr/>
          <a:p>
            <a:fld id="{633FEF48-D593-4C0D-A0AF-6571CAA29392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Rectangle 6"/>
          <p:cNvSpPr/>
          <p:nvPr/>
        </p:nvSpPr>
        <p:spPr>
          <a:xfrm>
            <a:off x="231120" y="243720"/>
            <a:ext cx="11724120" cy="63774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" name="PlaceHolder 1"/>
          <p:cNvSpPr>
            <a:spLocks noGrp="1"/>
          </p:cNvSpPr>
          <p:nvPr>
            <p:ph type="title"/>
          </p:nvPr>
        </p:nvSpPr>
        <p:spPr>
          <a:xfrm>
            <a:off x="1143000" y="609480"/>
            <a:ext cx="9875160" cy="1356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>
              <a:lnSpc>
                <a:spcPct val="90000"/>
              </a:lnSpc>
              <a:buNone/>
            </a:pPr>
            <a:r>
              <a:rPr b="0" lang="ru-RU" sz="4400" spc="-1" strike="noStrike">
                <a:solidFill>
                  <a:schemeClr val="accent1"/>
                </a:solidFill>
                <a:latin typeface="Corbel"/>
              </a:rPr>
              <a:t>Образец заголовка</a:t>
            </a:r>
            <a:endParaRPr b="0" lang="ru-RU" sz="44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" name="PlaceHolder 2"/>
          <p:cNvSpPr>
            <a:spLocks noGrp="1"/>
          </p:cNvSpPr>
          <p:nvPr>
            <p:ph type="dt" idx="1"/>
          </p:nvPr>
        </p:nvSpPr>
        <p:spPr>
          <a:xfrm>
            <a:off x="1143000" y="6223680"/>
            <a:ext cx="2328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9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8b8b8b"/>
                </a:solidFill>
                <a:latin typeface="Century Gothic"/>
              </a:rPr>
              <a:t> </a:t>
            </a:r>
            <a:endParaRPr b="0" lang="ru-RU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" name="PlaceHolder 3"/>
          <p:cNvSpPr>
            <a:spLocks noGrp="1"/>
          </p:cNvSpPr>
          <p:nvPr>
            <p:ph type="ftr" idx="2"/>
          </p:nvPr>
        </p:nvSpPr>
        <p:spPr>
          <a:xfrm>
            <a:off x="3949200" y="6223680"/>
            <a:ext cx="4717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 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" name="PlaceHolder 4"/>
          <p:cNvSpPr>
            <a:spLocks noGrp="1"/>
          </p:cNvSpPr>
          <p:nvPr>
            <p:ph type="sldNum" idx="3"/>
          </p:nvPr>
        </p:nvSpPr>
        <p:spPr>
          <a:xfrm>
            <a:off x="9329400" y="6223680"/>
            <a:ext cx="17056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2000" spc="-1" strike="noStrike">
                <a:solidFill>
                  <a:srgbClr val="feffff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25CC9EAB-2545-4D37-9C98-4DCD7F63909F}" type="slidenum">
              <a:rPr b="0" lang="ru-RU" sz="2000" spc="-1" strike="noStrike">
                <a:solidFill>
                  <a:srgbClr val="feffff"/>
                </a:solidFill>
                <a:latin typeface="Century Gothic"/>
              </a:rPr>
              <a:t>23</a:t>
            </a:fld>
            <a:endParaRPr b="0" lang="ru-RU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200" spc="-1" strike="noStrike">
                <a:solidFill>
                  <a:schemeClr val="accent1"/>
                </a:solidFill>
                <a:latin typeface="Corbel"/>
              </a:rPr>
              <a:t>Для правки структуры щёлкните мышью</a:t>
            </a: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accent1"/>
                </a:solidFill>
                <a:latin typeface="Corbel"/>
              </a:rPr>
              <a:t>Второй уровень структуры</a:t>
            </a:r>
            <a:endParaRPr b="0" lang="ru-RU" sz="1800" spc="-1" strike="noStrike">
              <a:solidFill>
                <a:schemeClr val="accent1"/>
              </a:solidFill>
              <a:latin typeface="Corbe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chemeClr val="accent1"/>
                </a:solidFill>
                <a:latin typeface="Corbel"/>
              </a:rPr>
              <a:t>Третий уровень структуры</a:t>
            </a:r>
            <a:endParaRPr b="0" lang="ru-RU" sz="1600" spc="-1" strike="noStrike">
              <a:solidFill>
                <a:schemeClr val="accent1"/>
              </a:solidFill>
              <a:latin typeface="Corbe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600" spc="-1" strike="noStrike">
                <a:solidFill>
                  <a:schemeClr val="accent1"/>
                </a:solidFill>
                <a:latin typeface="Corbel"/>
              </a:rPr>
              <a:t>Четвёртый уровень структуры</a:t>
            </a:r>
            <a:endParaRPr b="0" lang="ru-RU" sz="1600" spc="-1" strike="noStrike">
              <a:solidFill>
                <a:schemeClr val="accent1"/>
              </a:solidFill>
              <a:latin typeface="Corbe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chemeClr val="accent1"/>
                </a:solidFill>
                <a:latin typeface="Corbel"/>
              </a:rPr>
              <a:t>Пятый уровень структуры</a:t>
            </a:r>
            <a:endParaRPr b="0" lang="ru-RU" sz="2000" spc="-1" strike="noStrike">
              <a:solidFill>
                <a:schemeClr val="accent1"/>
              </a:solidFill>
              <a:latin typeface="Corbe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chemeClr val="accent1"/>
                </a:solidFill>
                <a:latin typeface="Corbel"/>
              </a:rPr>
              <a:t>Шестой уровень структуры</a:t>
            </a:r>
            <a:endParaRPr b="0" lang="ru-RU" sz="2000" spc="-1" strike="noStrike">
              <a:solidFill>
                <a:schemeClr val="accent1"/>
              </a:solidFill>
              <a:latin typeface="Corbe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chemeClr val="accent1"/>
                </a:solidFill>
                <a:latin typeface="Corbel"/>
              </a:rPr>
              <a:t>Седьмой уровень структуры</a:t>
            </a:r>
            <a:endParaRPr b="0" lang="ru-RU" sz="2000" spc="-1" strike="noStrike">
              <a:solidFill>
                <a:schemeClr val="accent1"/>
              </a:solidFill>
              <a:latin typeface="Corbe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Rectangle 6"/>
          <p:cNvSpPr/>
          <p:nvPr/>
        </p:nvSpPr>
        <p:spPr>
          <a:xfrm>
            <a:off x="231120" y="243720"/>
            <a:ext cx="11724120" cy="63774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3" name="PlaceHolder 1"/>
          <p:cNvSpPr>
            <a:spLocks noGrp="1"/>
          </p:cNvSpPr>
          <p:nvPr>
            <p:ph type="dt" idx="4"/>
          </p:nvPr>
        </p:nvSpPr>
        <p:spPr>
          <a:xfrm>
            <a:off x="1143000" y="6223680"/>
            <a:ext cx="2328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9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8b8b8b"/>
                </a:solidFill>
                <a:latin typeface="Century Gothic"/>
              </a:rPr>
              <a:t>&lt;дата/время&gt;</a:t>
            </a:r>
            <a:endParaRPr b="0" lang="ru-RU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4" name="PlaceHolder 2"/>
          <p:cNvSpPr>
            <a:spLocks noGrp="1"/>
          </p:cNvSpPr>
          <p:nvPr>
            <p:ph type="ftr" idx="5"/>
          </p:nvPr>
        </p:nvSpPr>
        <p:spPr>
          <a:xfrm>
            <a:off x="3949200" y="6223680"/>
            <a:ext cx="4717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5" name="PlaceHolder 3"/>
          <p:cNvSpPr>
            <a:spLocks noGrp="1"/>
          </p:cNvSpPr>
          <p:nvPr>
            <p:ph type="sldNum" idx="6"/>
          </p:nvPr>
        </p:nvSpPr>
        <p:spPr>
          <a:xfrm>
            <a:off x="9329400" y="6223680"/>
            <a:ext cx="17056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2000" spc="-1" strike="noStrike">
                <a:solidFill>
                  <a:srgbClr val="feffff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54FD9F7C-E4C9-4418-B332-DA086E3F7C1F}" type="slidenum">
              <a:rPr b="0" lang="ru-RU" sz="2000" spc="-1" strike="noStrike">
                <a:solidFill>
                  <a:srgbClr val="feffff"/>
                </a:solidFill>
                <a:latin typeface="Century Gothic"/>
              </a:rPr>
              <a:t>&lt;номер&gt;</a:t>
            </a:fld>
            <a:endParaRPr b="0" lang="ru-RU" sz="20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46" name="PlaceHolder 4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rgbClr val="000000"/>
                </a:solidFill>
                <a:latin typeface="Corbe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47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200" spc="-1" strike="noStrike">
                <a:solidFill>
                  <a:schemeClr val="accent1"/>
                </a:solidFill>
                <a:latin typeface="Corbel"/>
              </a:rPr>
              <a:t>Для правки структуры щёлкните мышью</a:t>
            </a: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accent1"/>
                </a:solidFill>
                <a:latin typeface="Corbel"/>
              </a:rPr>
              <a:t>Второй уровень структуры</a:t>
            </a:r>
            <a:endParaRPr b="0" lang="ru-RU" sz="1800" spc="-1" strike="noStrike">
              <a:solidFill>
                <a:schemeClr val="accent1"/>
              </a:solidFill>
              <a:latin typeface="Corbe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chemeClr val="accent1"/>
                </a:solidFill>
                <a:latin typeface="Corbel"/>
              </a:rPr>
              <a:t>Третий уровень структуры</a:t>
            </a:r>
            <a:endParaRPr b="0" lang="ru-RU" sz="1600" spc="-1" strike="noStrike">
              <a:solidFill>
                <a:schemeClr val="accent1"/>
              </a:solidFill>
              <a:latin typeface="Corbe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600" spc="-1" strike="noStrike">
                <a:solidFill>
                  <a:schemeClr val="accent1"/>
                </a:solidFill>
                <a:latin typeface="Corbel"/>
              </a:rPr>
              <a:t>Четвёртый уровень структуры</a:t>
            </a:r>
            <a:endParaRPr b="0" lang="ru-RU" sz="1600" spc="-1" strike="noStrike">
              <a:solidFill>
                <a:schemeClr val="accent1"/>
              </a:solidFill>
              <a:latin typeface="Corbe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chemeClr val="accent1"/>
                </a:solidFill>
                <a:latin typeface="Corbel"/>
              </a:rPr>
              <a:t>Пятый уровень структуры</a:t>
            </a:r>
            <a:endParaRPr b="0" lang="ru-RU" sz="2000" spc="-1" strike="noStrike">
              <a:solidFill>
                <a:schemeClr val="accent1"/>
              </a:solidFill>
              <a:latin typeface="Corbe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chemeClr val="accent1"/>
                </a:solidFill>
                <a:latin typeface="Corbel"/>
              </a:rPr>
              <a:t>Шестой уровень структуры</a:t>
            </a:r>
            <a:endParaRPr b="0" lang="ru-RU" sz="2000" spc="-1" strike="noStrike">
              <a:solidFill>
                <a:schemeClr val="accent1"/>
              </a:solidFill>
              <a:latin typeface="Corbe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chemeClr val="accent1"/>
                </a:solidFill>
                <a:latin typeface="Corbel"/>
              </a:rPr>
              <a:t>Седьмой уровень структуры</a:t>
            </a:r>
            <a:endParaRPr b="0" lang="ru-RU" sz="2000" spc="-1" strike="noStrike">
              <a:solidFill>
                <a:schemeClr val="accent1"/>
              </a:solidFill>
              <a:latin typeface="Corbe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chemeClr val="accent1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Rectangle 6"/>
          <p:cNvSpPr/>
          <p:nvPr/>
        </p:nvSpPr>
        <p:spPr>
          <a:xfrm>
            <a:off x="231120" y="243720"/>
            <a:ext cx="11724120" cy="637740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5" name="Rectangle 6"/>
          <p:cNvSpPr/>
          <p:nvPr/>
        </p:nvSpPr>
        <p:spPr>
          <a:xfrm>
            <a:off x="231120" y="243720"/>
            <a:ext cx="11724120" cy="637740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t">
            <a:noAutofit/>
          </a:bodyPr>
          <a:p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1109880" y="882360"/>
            <a:ext cx="9966600" cy="29257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rmAutofit/>
          </a:bodyPr>
          <a:p>
            <a:pPr indent="0" algn="ctr">
              <a:lnSpc>
                <a:spcPct val="85000"/>
              </a:lnSpc>
              <a:buNone/>
            </a:pPr>
            <a:r>
              <a:rPr b="1" lang="ru-RU" sz="7200" spc="-1" strike="noStrike" cap="all">
                <a:solidFill>
                  <a:srgbClr val="ffffff"/>
                </a:solidFill>
                <a:latin typeface="Corbel"/>
              </a:rPr>
              <a:t>Образец заголовка</a:t>
            </a:r>
            <a:endParaRPr b="0" lang="ru-RU" sz="72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 type="dt" idx="7"/>
          </p:nvPr>
        </p:nvSpPr>
        <p:spPr>
          <a:xfrm>
            <a:off x="1143000" y="6223680"/>
            <a:ext cx="23288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900" spc="-1" strike="noStrike">
                <a:solidFill>
                  <a:srgbClr val="8b8b8b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900" spc="-1" strike="noStrike">
                <a:solidFill>
                  <a:srgbClr val="8b8b8b"/>
                </a:solidFill>
                <a:latin typeface="Century Gothic"/>
              </a:rPr>
              <a:t>&lt;дата/время&gt;</a:t>
            </a:r>
            <a:endParaRPr b="0" lang="ru-RU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 type="ftr" idx="8"/>
          </p:nvPr>
        </p:nvSpPr>
        <p:spPr>
          <a:xfrm>
            <a:off x="3949200" y="6223680"/>
            <a:ext cx="471744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ctr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 algn="ctr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 type="sldNum" idx="9"/>
          </p:nvPr>
        </p:nvSpPr>
        <p:spPr>
          <a:xfrm>
            <a:off x="9329400" y="6223680"/>
            <a:ext cx="1705680" cy="36468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lstStyle>
            <a:lvl1pPr indent="0" algn="r">
              <a:lnSpc>
                <a:spcPct val="100000"/>
              </a:lnSpc>
              <a:buNone/>
              <a:tabLst>
                <a:tab algn="l" pos="0"/>
              </a:tabLst>
              <a:defRPr b="0" lang="ru-RU" sz="2000" spc="-1" strike="noStrike">
                <a:solidFill>
                  <a:srgbClr val="feffff"/>
                </a:solidFill>
                <a:latin typeface="Century Gothic"/>
              </a:defRPr>
            </a:lvl1pPr>
          </a:lstStyle>
          <a:p>
            <a:pPr indent="0" algn="r">
              <a:lnSpc>
                <a:spcPct val="100000"/>
              </a:lnSpc>
              <a:buNone/>
              <a:tabLst>
                <a:tab algn="l" pos="0"/>
              </a:tabLst>
            </a:pPr>
            <a:fld id="{A1F727DF-2CDB-4CD9-BEDC-017AC7AF5E9B}" type="slidenum">
              <a:rPr b="0" lang="ru-RU" sz="2000" spc="-1" strike="noStrike">
                <a:solidFill>
                  <a:srgbClr val="feffff"/>
                </a:solidFill>
                <a:latin typeface="Century Gothic"/>
              </a:rPr>
              <a:t>&lt;номер&gt;</a:t>
            </a:fld>
            <a:endParaRPr b="0" lang="ru-RU" sz="2000" spc="-1" strike="noStrike">
              <a:solidFill>
                <a:srgbClr val="000000"/>
              </a:solidFill>
              <a:latin typeface="Times New Roman"/>
            </a:endParaRPr>
          </a:p>
        </p:txBody>
      </p:sp>
      <p:cxnSp>
        <p:nvCxnSpPr>
          <p:cNvPr id="90" name="Straight Connector 7"/>
          <p:cNvCxnSpPr/>
          <p:nvPr/>
        </p:nvCxnSpPr>
        <p:spPr>
          <a:xfrm>
            <a:off x="1978560" y="3733560"/>
            <a:ext cx="8229960" cy="360"/>
          </a:xfrm>
          <a:prstGeom prst="straightConnector1">
            <a:avLst/>
          </a:prstGeom>
          <a:ln>
            <a:solidFill>
              <a:srgbClr val="ffffff"/>
            </a:solidFill>
            <a:round/>
          </a:ln>
        </p:spPr>
      </p:cxnSp>
      <p:sp>
        <p:nvSpPr>
          <p:cNvPr id="91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lnSpc>
                <a:spcPct val="90000"/>
              </a:lnSpc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200" spc="-1" strike="noStrike">
                <a:solidFill>
                  <a:schemeClr val="accent1"/>
                </a:solidFill>
                <a:latin typeface="Corbel"/>
              </a:rPr>
              <a:t>Для правки структуры щёлкните мышью</a:t>
            </a:r>
            <a:endParaRPr b="0" lang="ru-RU" sz="2200" spc="-1" strike="noStrike">
              <a:solidFill>
                <a:schemeClr val="accent1"/>
              </a:solidFill>
              <a:latin typeface="Corbel"/>
            </a:endParaRPr>
          </a:p>
          <a:p>
            <a:pPr lvl="1" marL="864000" indent="-324000">
              <a:lnSpc>
                <a:spcPct val="90000"/>
              </a:lnSpc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accent1"/>
                </a:solidFill>
                <a:latin typeface="Corbel"/>
              </a:rPr>
              <a:t>Второй уровень структуры</a:t>
            </a:r>
            <a:endParaRPr b="0" lang="ru-RU" sz="1800" spc="-1" strike="noStrike">
              <a:solidFill>
                <a:schemeClr val="accent1"/>
              </a:solidFill>
              <a:latin typeface="Corbel"/>
            </a:endParaRPr>
          </a:p>
          <a:p>
            <a:pPr lvl="2" marL="1296000" indent="-288000">
              <a:lnSpc>
                <a:spcPct val="90000"/>
              </a:lnSpc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600" spc="-1" strike="noStrike">
                <a:solidFill>
                  <a:schemeClr val="accent1"/>
                </a:solidFill>
                <a:latin typeface="Corbel"/>
              </a:rPr>
              <a:t>Третий уровень структуры</a:t>
            </a:r>
            <a:endParaRPr b="0" lang="ru-RU" sz="1600" spc="-1" strike="noStrike">
              <a:solidFill>
                <a:schemeClr val="accent1"/>
              </a:solidFill>
              <a:latin typeface="Corbel"/>
            </a:endParaRPr>
          </a:p>
          <a:p>
            <a:pPr lvl="3" marL="1728000" indent="-216000">
              <a:lnSpc>
                <a:spcPct val="90000"/>
              </a:lnSpc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600" spc="-1" strike="noStrike">
                <a:solidFill>
                  <a:schemeClr val="accent1"/>
                </a:solidFill>
                <a:latin typeface="Corbel"/>
              </a:rPr>
              <a:t>Четвёртый уровень структуры</a:t>
            </a:r>
            <a:endParaRPr b="0" lang="ru-RU" sz="1600" spc="-1" strike="noStrike">
              <a:solidFill>
                <a:schemeClr val="accent1"/>
              </a:solidFill>
              <a:latin typeface="Corbel"/>
            </a:endParaRPr>
          </a:p>
          <a:p>
            <a:pPr lvl="4" marL="2160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chemeClr val="accent1"/>
                </a:solidFill>
                <a:latin typeface="Corbel"/>
              </a:rPr>
              <a:t>Пятый уровень структуры</a:t>
            </a:r>
            <a:endParaRPr b="0" lang="ru-RU" sz="2000" spc="-1" strike="noStrike">
              <a:solidFill>
                <a:schemeClr val="accent1"/>
              </a:solidFill>
              <a:latin typeface="Corbel"/>
            </a:endParaRPr>
          </a:p>
          <a:p>
            <a:pPr lvl="5" marL="2592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chemeClr val="accent1"/>
                </a:solidFill>
                <a:latin typeface="Corbel"/>
              </a:rPr>
              <a:t>Шестой уровень структуры</a:t>
            </a:r>
            <a:endParaRPr b="0" lang="ru-RU" sz="2000" spc="-1" strike="noStrike">
              <a:solidFill>
                <a:schemeClr val="accent1"/>
              </a:solidFill>
              <a:latin typeface="Corbel"/>
            </a:endParaRPr>
          </a:p>
          <a:p>
            <a:pPr lvl="6" marL="3024000" indent="-216000">
              <a:lnSpc>
                <a:spcPct val="90000"/>
              </a:lnSpc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2000" spc="-1" strike="noStrike">
                <a:solidFill>
                  <a:schemeClr val="accent1"/>
                </a:solidFill>
                <a:latin typeface="Corbel"/>
              </a:rPr>
              <a:t>Седьмой уровень структуры</a:t>
            </a:r>
            <a:endParaRPr b="0" lang="ru-RU" sz="2000" spc="-1" strike="noStrike">
              <a:solidFill>
                <a:schemeClr val="accent1"/>
              </a:solidFill>
              <a:latin typeface="Corbe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2.png"/><Relationship Id="rId4" Type="http://schemas.openxmlformats.org/officeDocument/2006/relationships/image" Target="../media/image2.png"/><Relationship Id="rId5" Type="http://schemas.openxmlformats.org/officeDocument/2006/relationships/image" Target="../media/image2.png"/><Relationship Id="rId6" Type="http://schemas.openxmlformats.org/officeDocument/2006/relationships/image" Target="../media/image3.png"/><Relationship Id="rId7" Type="http://schemas.openxmlformats.org/officeDocument/2006/relationships/image" Target="../media/image4.png"/><Relationship Id="rId8" Type="http://schemas.openxmlformats.org/officeDocument/2006/relationships/slideLayout" Target="../slideLayouts/slideLayout5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6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1.jpeg"/><Relationship Id="rId2" Type="http://schemas.openxmlformats.org/officeDocument/2006/relationships/image" Target="../media/image12.jpeg"/><Relationship Id="rId3" Type="http://schemas.openxmlformats.org/officeDocument/2006/relationships/image" Target="../media/image13.png"/><Relationship Id="rId4" Type="http://schemas.openxmlformats.org/officeDocument/2006/relationships/image" Target="../media/image2.png"/><Relationship Id="rId5" Type="http://schemas.openxmlformats.org/officeDocument/2006/relationships/image" Target="../media/image2.png"/><Relationship Id="rId6" Type="http://schemas.openxmlformats.org/officeDocument/2006/relationships/image" Target="../media/image2.png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9" Type="http://schemas.openxmlformats.org/officeDocument/2006/relationships/slideLayout" Target="../slideLayouts/slideLayout13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4.jpeg"/><Relationship Id="rId2" Type="http://schemas.openxmlformats.org/officeDocument/2006/relationships/image" Target="../media/image15.jpeg"/><Relationship Id="rId3" Type="http://schemas.openxmlformats.org/officeDocument/2006/relationships/image" Target="../media/image16.png"/><Relationship Id="rId4" Type="http://schemas.openxmlformats.org/officeDocument/2006/relationships/image" Target="../media/image2.png"/><Relationship Id="rId5" Type="http://schemas.openxmlformats.org/officeDocument/2006/relationships/image" Target="../media/image2.png"/><Relationship Id="rId6" Type="http://schemas.openxmlformats.org/officeDocument/2006/relationships/image" Target="../media/image2.png"/><Relationship Id="rId7" Type="http://schemas.openxmlformats.org/officeDocument/2006/relationships/image" Target="../media/image2.png"/><Relationship Id="rId8" Type="http://schemas.openxmlformats.org/officeDocument/2006/relationships/image" Target="../media/image3.png"/><Relationship Id="rId9" Type="http://schemas.openxmlformats.org/officeDocument/2006/relationships/image" Target="../media/image17.png"/><Relationship Id="rId10" Type="http://schemas.openxmlformats.org/officeDocument/2006/relationships/slideLayout" Target="../slideLayouts/slideLayout13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.png"/><Relationship Id="rId3" Type="http://schemas.openxmlformats.org/officeDocument/2006/relationships/image" Target="../media/image2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18.png"/><Relationship Id="rId7" Type="http://schemas.openxmlformats.org/officeDocument/2006/relationships/image" Target="../media/image19.jpeg"/><Relationship Id="rId8" Type="http://schemas.openxmlformats.org/officeDocument/2006/relationships/image" Target="../media/image20.jpeg"/><Relationship Id="rId9" Type="http://schemas.openxmlformats.org/officeDocument/2006/relationships/slideLayout" Target="../slideLayouts/slideLayout13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image" Target="../media/image18.png"/><Relationship Id="rId2" Type="http://schemas.openxmlformats.org/officeDocument/2006/relationships/image" Target="../media/image21.jpeg"/><Relationship Id="rId3" Type="http://schemas.openxmlformats.org/officeDocument/2006/relationships/image" Target="../media/image22.jpeg"/><Relationship Id="rId4" Type="http://schemas.openxmlformats.org/officeDocument/2006/relationships/image" Target="../media/image23.jpeg"/><Relationship Id="rId5" Type="http://schemas.openxmlformats.org/officeDocument/2006/relationships/slideLayout" Target="../slideLayouts/slideLayout13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.png"/><Relationship Id="rId3" Type="http://schemas.openxmlformats.org/officeDocument/2006/relationships/image" Target="../media/image2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24.jpeg"/><Relationship Id="rId7" Type="http://schemas.openxmlformats.org/officeDocument/2006/relationships/image" Target="../media/image25.jpeg"/><Relationship Id="rId8" Type="http://schemas.openxmlformats.org/officeDocument/2006/relationships/image" Target="../media/image10.png"/><Relationship Id="rId9" Type="http://schemas.openxmlformats.org/officeDocument/2006/relationships/slideLayout" Target="../slideLayouts/slideLayout13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.png"/><Relationship Id="rId3" Type="http://schemas.openxmlformats.org/officeDocument/2006/relationships/image" Target="../media/image2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26.jpeg"/><Relationship Id="rId7" Type="http://schemas.openxmlformats.org/officeDocument/2006/relationships/image" Target="../media/image27.jpeg"/><Relationship Id="rId8" Type="http://schemas.openxmlformats.org/officeDocument/2006/relationships/image" Target="../media/image28.png"/><Relationship Id="rId9" Type="http://schemas.openxmlformats.org/officeDocument/2006/relationships/slideLayout" Target="../slideLayouts/slideLayout13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.png"/><Relationship Id="rId3" Type="http://schemas.openxmlformats.org/officeDocument/2006/relationships/image" Target="../media/image2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29.png"/><Relationship Id="rId7" Type="http://schemas.openxmlformats.org/officeDocument/2006/relationships/image" Target="../media/image30.jpeg"/><Relationship Id="rId8" Type="http://schemas.openxmlformats.org/officeDocument/2006/relationships/image" Target="../media/image31.jpeg"/><Relationship Id="rId9" Type="http://schemas.openxmlformats.org/officeDocument/2006/relationships/slideLayout" Target="../slideLayouts/slideLayout13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.png"/><Relationship Id="rId3" Type="http://schemas.openxmlformats.org/officeDocument/2006/relationships/image" Target="../media/image2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32.png"/><Relationship Id="rId7" Type="http://schemas.openxmlformats.org/officeDocument/2006/relationships/image" Target="../media/image33.jpeg"/><Relationship Id="rId8" Type="http://schemas.openxmlformats.org/officeDocument/2006/relationships/image" Target="../media/image34.jpeg"/><Relationship Id="rId9" Type="http://schemas.openxmlformats.org/officeDocument/2006/relationships/slideLayout" Target="../slideLayouts/slideLayout13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.png"/><Relationship Id="rId3" Type="http://schemas.openxmlformats.org/officeDocument/2006/relationships/image" Target="../media/image2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35.jpeg"/><Relationship Id="rId7" Type="http://schemas.openxmlformats.org/officeDocument/2006/relationships/image" Target="../media/image36.png"/><Relationship Id="rId8" Type="http://schemas.openxmlformats.org/officeDocument/2006/relationships/slideLayout" Target="../slideLayouts/slideLayout13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diagramData" Target="../diagrams/data1.xml"/><Relationship Id="rId2" Type="http://schemas.openxmlformats.org/officeDocument/2006/relationships/diagramLayout" Target="../diagrams/layout1.xml"/><Relationship Id="rId3" Type="http://schemas.openxmlformats.org/officeDocument/2006/relationships/diagramQuickStyle" Target="../diagrams/quickStyle1.xml"/><Relationship Id="rId4" Type="http://schemas.openxmlformats.org/officeDocument/2006/relationships/diagramColors" Target="../diagrams/colors1.xml"/><Relationship Id="rId5" Type="http://schemas.microsoft.com/office/2007/relationships/diagramDrawing" Target="../diagrams/drawing1.xml"/><Relationship Id="rId6" Type="http://schemas.openxmlformats.org/officeDocument/2006/relationships/image" Target="../media/image2.png"/><Relationship Id="rId7" Type="http://schemas.openxmlformats.org/officeDocument/2006/relationships/image" Target="../media/image2.png"/><Relationship Id="rId8" Type="http://schemas.openxmlformats.org/officeDocument/2006/relationships/image" Target="../media/image2.png"/><Relationship Id="rId9" Type="http://schemas.openxmlformats.org/officeDocument/2006/relationships/image" Target="../media/image2.png"/><Relationship Id="rId10" Type="http://schemas.openxmlformats.org/officeDocument/2006/relationships/image" Target="../media/image3.png"/><Relationship Id="rId11" Type="http://schemas.openxmlformats.org/officeDocument/2006/relationships/slideLayout" Target="../slideLayouts/slideLayout13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3.xml"/>
</Relationships>
</file>

<file path=ppt/slides/_rels/slide21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3.xml"/>
</Relationships>
</file>

<file path=ppt/slides/_rels/slide22.xml.rels><?xml version="1.0" encoding="UTF-8"?>
<Relationships xmlns="http://schemas.openxmlformats.org/package/2006/relationships"><Relationship Id="rId1" Type="http://schemas.openxmlformats.org/officeDocument/2006/relationships/image" Target="../media/image37.png"/><Relationship Id="rId2" Type="http://schemas.openxmlformats.org/officeDocument/2006/relationships/slideLayout" Target="../slideLayouts/slideLayout13.xml"/>
</Relationships>
</file>

<file path=ppt/slides/_rels/slide23.xml.rels><?xml version="1.0" encoding="UTF-8"?>
<Relationships xmlns="http://schemas.openxmlformats.org/package/2006/relationships"><Relationship Id="rId1" Type="http://schemas.openxmlformats.org/officeDocument/2006/relationships/image" Target="../media/image38.png"/><Relationship Id="rId2" Type="http://schemas.openxmlformats.org/officeDocument/2006/relationships/diagramData" Target="../diagrams/data8.xml"/><Relationship Id="rId3" Type="http://schemas.openxmlformats.org/officeDocument/2006/relationships/diagramLayout" Target="../diagrams/layout8.xml"/><Relationship Id="rId4" Type="http://schemas.openxmlformats.org/officeDocument/2006/relationships/diagramQuickStyle" Target="../diagrams/quickStyle8.xml"/><Relationship Id="rId5" Type="http://schemas.openxmlformats.org/officeDocument/2006/relationships/diagramColors" Target="../diagrams/colors8.xml"/><Relationship Id="rId6" Type="http://schemas.microsoft.com/office/2007/relationships/diagramDrawing" Target="../diagrams/drawing8.xml"/><Relationship Id="rId7" Type="http://schemas.openxmlformats.org/officeDocument/2006/relationships/image" Target="../media/image39.png"/><Relationship Id="rId8" Type="http://schemas.openxmlformats.org/officeDocument/2006/relationships/slideLayout" Target="../slideLayouts/slideLayout13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diagramData" Target="../diagrams/data2.xml"/><Relationship Id="rId2" Type="http://schemas.openxmlformats.org/officeDocument/2006/relationships/diagramLayout" Target="../diagrams/layout2.xml"/><Relationship Id="rId3" Type="http://schemas.openxmlformats.org/officeDocument/2006/relationships/diagramQuickStyle" Target="../diagrams/quickStyle2.xml"/><Relationship Id="rId4" Type="http://schemas.openxmlformats.org/officeDocument/2006/relationships/diagramColors" Target="../diagrams/colors2.xml"/><Relationship Id="rId5" Type="http://schemas.microsoft.com/office/2007/relationships/diagramDrawing" Target="../diagrams/drawing2.xml"/><Relationship Id="rId6" Type="http://schemas.openxmlformats.org/officeDocument/2006/relationships/image" Target="../media/image2.png"/><Relationship Id="rId7" Type="http://schemas.openxmlformats.org/officeDocument/2006/relationships/image" Target="../media/image2.png"/><Relationship Id="rId8" Type="http://schemas.openxmlformats.org/officeDocument/2006/relationships/image" Target="../media/image2.png"/><Relationship Id="rId9" Type="http://schemas.openxmlformats.org/officeDocument/2006/relationships/image" Target="../media/image2.png"/><Relationship Id="rId10" Type="http://schemas.openxmlformats.org/officeDocument/2006/relationships/image" Target="../media/image3.png"/><Relationship Id="rId1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diagramData" Target="../diagrams/data3.xml"/><Relationship Id="rId2" Type="http://schemas.openxmlformats.org/officeDocument/2006/relationships/diagramLayout" Target="../diagrams/layout3.xml"/><Relationship Id="rId3" Type="http://schemas.openxmlformats.org/officeDocument/2006/relationships/diagramQuickStyle" Target="../diagrams/quickStyle3.xml"/><Relationship Id="rId4" Type="http://schemas.openxmlformats.org/officeDocument/2006/relationships/diagramColors" Target="../diagrams/colors3.xml"/><Relationship Id="rId5" Type="http://schemas.microsoft.com/office/2007/relationships/diagramDrawing" Target="../diagrams/drawing3.xml"/><Relationship Id="rId6" Type="http://schemas.openxmlformats.org/officeDocument/2006/relationships/image" Target="../media/image5.jpeg"/><Relationship Id="rId7" Type="http://schemas.openxmlformats.org/officeDocument/2006/relationships/image" Target="../media/image2.png"/><Relationship Id="rId8" Type="http://schemas.openxmlformats.org/officeDocument/2006/relationships/image" Target="../media/image2.png"/><Relationship Id="rId9" Type="http://schemas.openxmlformats.org/officeDocument/2006/relationships/image" Target="../media/image2.png"/><Relationship Id="rId10" Type="http://schemas.openxmlformats.org/officeDocument/2006/relationships/image" Target="../media/image2.png"/><Relationship Id="rId11" Type="http://schemas.openxmlformats.org/officeDocument/2006/relationships/image" Target="../media/image3.png"/><Relationship Id="rId12" Type="http://schemas.openxmlformats.org/officeDocument/2006/relationships/slideLayout" Target="../slideLayouts/slideLayout13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diagramData" Target="../diagrams/data4.xml"/><Relationship Id="rId2" Type="http://schemas.openxmlformats.org/officeDocument/2006/relationships/diagramLayout" Target="../diagrams/layout4.xml"/><Relationship Id="rId3" Type="http://schemas.openxmlformats.org/officeDocument/2006/relationships/diagramQuickStyle" Target="../diagrams/quickStyle4.xml"/><Relationship Id="rId4" Type="http://schemas.openxmlformats.org/officeDocument/2006/relationships/diagramColors" Target="../diagrams/colors4.xml"/><Relationship Id="rId5" Type="http://schemas.microsoft.com/office/2007/relationships/diagramDrawing" Target="../diagrams/drawing4.xml"/><Relationship Id="rId6" Type="http://schemas.openxmlformats.org/officeDocument/2006/relationships/image" Target="../media/image2.png"/><Relationship Id="rId7" Type="http://schemas.openxmlformats.org/officeDocument/2006/relationships/image" Target="../media/image2.png"/><Relationship Id="rId8" Type="http://schemas.openxmlformats.org/officeDocument/2006/relationships/image" Target="../media/image2.png"/><Relationship Id="rId9" Type="http://schemas.openxmlformats.org/officeDocument/2006/relationships/image" Target="../media/image2.png"/><Relationship Id="rId10" Type="http://schemas.openxmlformats.org/officeDocument/2006/relationships/image" Target="../media/image3.png"/><Relationship Id="rId11" Type="http://schemas.openxmlformats.org/officeDocument/2006/relationships/slideLayout" Target="../slideLayouts/slideLayout13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2.png"/><Relationship Id="rId3" Type="http://schemas.openxmlformats.org/officeDocument/2006/relationships/image" Target="../media/image2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diagramData" Target="../diagrams/data5.xml"/><Relationship Id="rId2" Type="http://schemas.openxmlformats.org/officeDocument/2006/relationships/diagramLayout" Target="../diagrams/layout5.xml"/><Relationship Id="rId3" Type="http://schemas.openxmlformats.org/officeDocument/2006/relationships/diagramQuickStyle" Target="../diagrams/quickStyle5.xml"/><Relationship Id="rId4" Type="http://schemas.openxmlformats.org/officeDocument/2006/relationships/diagramColors" Target="../diagrams/colors5.xml"/><Relationship Id="rId5" Type="http://schemas.microsoft.com/office/2007/relationships/diagramDrawing" Target="../diagrams/drawing5.xml"/><Relationship Id="rId6" Type="http://schemas.openxmlformats.org/officeDocument/2006/relationships/image" Target="../media/image2.png"/><Relationship Id="rId7" Type="http://schemas.openxmlformats.org/officeDocument/2006/relationships/image" Target="../media/image2.png"/><Relationship Id="rId8" Type="http://schemas.openxmlformats.org/officeDocument/2006/relationships/image" Target="../media/image2.png"/><Relationship Id="rId9" Type="http://schemas.openxmlformats.org/officeDocument/2006/relationships/image" Target="../media/image2.png"/><Relationship Id="rId10" Type="http://schemas.openxmlformats.org/officeDocument/2006/relationships/image" Target="../media/image3.png"/><Relationship Id="rId11" Type="http://schemas.openxmlformats.org/officeDocument/2006/relationships/slideLayout" Target="../slideLayouts/slideLayout13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diagramData" Target="../diagrams/data6.xml"/><Relationship Id="rId2" Type="http://schemas.openxmlformats.org/officeDocument/2006/relationships/diagramLayout" Target="../diagrams/layout6.xml"/><Relationship Id="rId3" Type="http://schemas.openxmlformats.org/officeDocument/2006/relationships/diagramQuickStyle" Target="../diagrams/quickStyle6.xml"/><Relationship Id="rId4" Type="http://schemas.openxmlformats.org/officeDocument/2006/relationships/diagramColors" Target="../diagrams/colors6.xml"/><Relationship Id="rId5" Type="http://schemas.microsoft.com/office/2007/relationships/diagramDrawing" Target="../diagrams/drawing6.xml"/><Relationship Id="rId6" Type="http://schemas.openxmlformats.org/officeDocument/2006/relationships/image" Target="../media/image2.png"/><Relationship Id="rId7" Type="http://schemas.openxmlformats.org/officeDocument/2006/relationships/image" Target="../media/image2.png"/><Relationship Id="rId8" Type="http://schemas.openxmlformats.org/officeDocument/2006/relationships/image" Target="../media/image2.png"/><Relationship Id="rId9" Type="http://schemas.openxmlformats.org/officeDocument/2006/relationships/image" Target="../media/image2.png"/><Relationship Id="rId10" Type="http://schemas.openxmlformats.org/officeDocument/2006/relationships/image" Target="../media/image3.png"/><Relationship Id="rId11" Type="http://schemas.openxmlformats.org/officeDocument/2006/relationships/slideLayout" Target="../slideLayouts/slideLayout13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diagramData" Target="../diagrams/data7.xml"/><Relationship Id="rId2" Type="http://schemas.openxmlformats.org/officeDocument/2006/relationships/diagramLayout" Target="../diagrams/layout7.xml"/><Relationship Id="rId3" Type="http://schemas.openxmlformats.org/officeDocument/2006/relationships/diagramQuickStyle" Target="../diagrams/quickStyle7.xml"/><Relationship Id="rId4" Type="http://schemas.openxmlformats.org/officeDocument/2006/relationships/diagramColors" Target="../diagrams/colors7.xml"/><Relationship Id="rId5" Type="http://schemas.microsoft.com/office/2007/relationships/diagramDrawing" Target="../diagrams/drawing7.xml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openxmlformats.org/officeDocument/2006/relationships/image" Target="../media/image10.png"/><Relationship Id="rId11" Type="http://schemas.openxmlformats.org/officeDocument/2006/relationships/slideLayout" Target="../slideLayouts/slideLayout13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Прямоугольник 4"/>
          <p:cNvSpPr/>
          <p:nvPr/>
        </p:nvSpPr>
        <p:spPr>
          <a:xfrm>
            <a:off x="158400" y="205920"/>
            <a:ext cx="11886840" cy="14000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endParaRPr b="0" lang="ru-RU" sz="1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Бюджетное учреждение «Ханты-Мансийский центр содействия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и семейному воспитанию»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«Семейный многофункциональный центр»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29" name="PlaceHolder 1"/>
          <p:cNvSpPr>
            <a:spLocks noGrp="1"/>
          </p:cNvSpPr>
          <p:nvPr>
            <p:ph type="title"/>
          </p:nvPr>
        </p:nvSpPr>
        <p:spPr>
          <a:xfrm>
            <a:off x="1032840" y="1714680"/>
            <a:ext cx="9875160" cy="1356120"/>
          </a:xfrm>
          <a:prstGeom prst="rect">
            <a:avLst/>
          </a:prstGeom>
          <a:noFill/>
          <a:ln w="0">
            <a:noFill/>
          </a:ln>
        </p:spPr>
        <p:txBody>
          <a:bodyPr anchor="ctr">
            <a:noAutofit/>
          </a:bodyPr>
          <a:p>
            <a:pPr indent="0" algn="ctr">
              <a:lnSpc>
                <a:spcPct val="90000"/>
              </a:lnSpc>
              <a:buNone/>
            </a:pPr>
            <a:r>
              <a:rPr b="1" lang="ru-RU" sz="4600" spc="-1" strike="noStrike">
                <a:solidFill>
                  <a:schemeClr val="accent1"/>
                </a:solidFill>
                <a:latin typeface="Times New Roman"/>
              </a:rPr>
              <a:t>Программа семейного клуба</a:t>
            </a:r>
            <a:br>
              <a:rPr sz="4600"/>
            </a:br>
            <a:r>
              <a:rPr b="1" lang="ru-RU" sz="4600" spc="-1" strike="noStrike">
                <a:solidFill>
                  <a:schemeClr val="accent1"/>
                </a:solidFill>
                <a:latin typeface="Times New Roman"/>
              </a:rPr>
              <a:t>«Счастливы вместе!»</a:t>
            </a:r>
            <a:endParaRPr b="0" lang="ru-RU" sz="4600" spc="-1" strike="noStrike">
              <a:solidFill>
                <a:srgbClr val="000000"/>
              </a:solidFill>
              <a:latin typeface="Corbel"/>
            </a:endParaRPr>
          </a:p>
        </p:txBody>
      </p:sp>
      <p:pic>
        <p:nvPicPr>
          <p:cNvPr id="130" name="Рисунок 4" descr=""/>
          <p:cNvPicPr/>
          <p:nvPr/>
        </p:nvPicPr>
        <p:blipFill>
          <a:blip r:embed="rId1"/>
          <a:srcRect l="2792" t="15156" r="0" b="0"/>
          <a:stretch/>
        </p:blipFill>
        <p:spPr>
          <a:xfrm>
            <a:off x="2728440" y="3165120"/>
            <a:ext cx="6734520" cy="3306240"/>
          </a:xfrm>
          <a:prstGeom prst="rect">
            <a:avLst/>
          </a:prstGeom>
          <a:ln w="0">
            <a:noFill/>
          </a:ln>
        </p:spPr>
      </p:pic>
      <p:grpSp>
        <p:nvGrpSpPr>
          <p:cNvPr id="131" name="object 27"/>
          <p:cNvGrpSpPr/>
          <p:nvPr/>
        </p:nvGrpSpPr>
        <p:grpSpPr>
          <a:xfrm>
            <a:off x="317160" y="363600"/>
            <a:ext cx="1388160" cy="849600"/>
            <a:chOff x="317160" y="363600"/>
            <a:chExt cx="1388160" cy="849600"/>
          </a:xfrm>
        </p:grpSpPr>
        <p:sp>
          <p:nvSpPr>
            <p:cNvPr id="132" name="object 28"/>
            <p:cNvSpPr/>
            <p:nvPr/>
          </p:nvSpPr>
          <p:spPr>
            <a:xfrm>
              <a:off x="550440" y="589680"/>
              <a:ext cx="921240" cy="623520"/>
            </a:xfrm>
            <a:custGeom>
              <a:avLst/>
              <a:gdLst>
                <a:gd name="textAreaLeft" fmla="*/ 0 w 921240"/>
                <a:gd name="textAreaRight" fmla="*/ 921960 w 921240"/>
                <a:gd name="textAreaTop" fmla="*/ 0 h 623520"/>
                <a:gd name="textAreaBottom" fmla="*/ 624240 h 623520"/>
              </a:gdLst>
              <a:ahLst/>
              <a:rect l="textAreaLeft" t="textAreaTop" r="textAreaRight" b="textAreaBottom"/>
              <a:pathLst>
                <a:path w="1109345" h="778510">
                  <a:moveTo>
                    <a:pt x="1109103" y="439305"/>
                  </a:moveTo>
                  <a:lnTo>
                    <a:pt x="1105649" y="392455"/>
                  </a:lnTo>
                  <a:lnTo>
                    <a:pt x="1095641" y="347713"/>
                  </a:lnTo>
                  <a:lnTo>
                    <a:pt x="1079550" y="305587"/>
                  </a:lnTo>
                  <a:lnTo>
                    <a:pt x="1057884" y="266560"/>
                  </a:lnTo>
                  <a:lnTo>
                    <a:pt x="1031138" y="231140"/>
                  </a:lnTo>
                  <a:lnTo>
                    <a:pt x="999807" y="199809"/>
                  </a:lnTo>
                  <a:lnTo>
                    <a:pt x="964374" y="173062"/>
                  </a:lnTo>
                  <a:lnTo>
                    <a:pt x="925347" y="151396"/>
                  </a:lnTo>
                  <a:lnTo>
                    <a:pt x="883221" y="135305"/>
                  </a:lnTo>
                  <a:lnTo>
                    <a:pt x="838492" y="125285"/>
                  </a:lnTo>
                  <a:lnTo>
                    <a:pt x="791641" y="121843"/>
                  </a:lnTo>
                  <a:lnTo>
                    <a:pt x="744791" y="125285"/>
                  </a:lnTo>
                  <a:lnTo>
                    <a:pt x="700062" y="135305"/>
                  </a:lnTo>
                  <a:lnTo>
                    <a:pt x="657936" y="151396"/>
                  </a:lnTo>
                  <a:lnTo>
                    <a:pt x="618909" y="173062"/>
                  </a:lnTo>
                  <a:lnTo>
                    <a:pt x="605180" y="183438"/>
                  </a:lnTo>
                  <a:lnTo>
                    <a:pt x="583692" y="144716"/>
                  </a:lnTo>
                  <a:lnTo>
                    <a:pt x="556945" y="109296"/>
                  </a:lnTo>
                  <a:lnTo>
                    <a:pt x="525602" y="77965"/>
                  </a:lnTo>
                  <a:lnTo>
                    <a:pt x="490181" y="51219"/>
                  </a:lnTo>
                  <a:lnTo>
                    <a:pt x="451154" y="29552"/>
                  </a:lnTo>
                  <a:lnTo>
                    <a:pt x="409028" y="13462"/>
                  </a:lnTo>
                  <a:lnTo>
                    <a:pt x="364286" y="3441"/>
                  </a:lnTo>
                  <a:lnTo>
                    <a:pt x="317449" y="0"/>
                  </a:lnTo>
                  <a:lnTo>
                    <a:pt x="270598" y="3441"/>
                  </a:lnTo>
                  <a:lnTo>
                    <a:pt x="225856" y="13462"/>
                  </a:lnTo>
                  <a:lnTo>
                    <a:pt x="183730" y="29552"/>
                  </a:lnTo>
                  <a:lnTo>
                    <a:pt x="144716" y="51219"/>
                  </a:lnTo>
                  <a:lnTo>
                    <a:pt x="109283" y="77965"/>
                  </a:lnTo>
                  <a:lnTo>
                    <a:pt x="77952" y="109296"/>
                  </a:lnTo>
                  <a:lnTo>
                    <a:pt x="51206" y="144716"/>
                  </a:lnTo>
                  <a:lnTo>
                    <a:pt x="29540" y="183743"/>
                  </a:lnTo>
                  <a:lnTo>
                    <a:pt x="13462" y="225869"/>
                  </a:lnTo>
                  <a:lnTo>
                    <a:pt x="3441" y="270611"/>
                  </a:lnTo>
                  <a:lnTo>
                    <a:pt x="0" y="317461"/>
                  </a:lnTo>
                  <a:lnTo>
                    <a:pt x="0" y="778052"/>
                  </a:lnTo>
                  <a:lnTo>
                    <a:pt x="160718" y="778052"/>
                  </a:lnTo>
                  <a:lnTo>
                    <a:pt x="160718" y="317461"/>
                  </a:lnTo>
                  <a:lnTo>
                    <a:pt x="168719" y="267970"/>
                  </a:lnTo>
                  <a:lnTo>
                    <a:pt x="190995" y="224955"/>
                  </a:lnTo>
                  <a:lnTo>
                    <a:pt x="224942" y="190995"/>
                  </a:lnTo>
                  <a:lnTo>
                    <a:pt x="267957" y="168719"/>
                  </a:lnTo>
                  <a:lnTo>
                    <a:pt x="317449" y="160718"/>
                  </a:lnTo>
                  <a:lnTo>
                    <a:pt x="366928" y="168719"/>
                  </a:lnTo>
                  <a:lnTo>
                    <a:pt x="409956" y="190995"/>
                  </a:lnTo>
                  <a:lnTo>
                    <a:pt x="443903" y="224955"/>
                  </a:lnTo>
                  <a:lnTo>
                    <a:pt x="466178" y="267970"/>
                  </a:lnTo>
                  <a:lnTo>
                    <a:pt x="474192" y="317461"/>
                  </a:lnTo>
                  <a:lnTo>
                    <a:pt x="474192" y="439305"/>
                  </a:lnTo>
                  <a:lnTo>
                    <a:pt x="474192" y="778052"/>
                  </a:lnTo>
                  <a:lnTo>
                    <a:pt x="634911" y="778052"/>
                  </a:lnTo>
                  <a:lnTo>
                    <a:pt x="634911" y="439305"/>
                  </a:lnTo>
                  <a:lnTo>
                    <a:pt x="642912" y="389813"/>
                  </a:lnTo>
                  <a:lnTo>
                    <a:pt x="665187" y="346798"/>
                  </a:lnTo>
                  <a:lnTo>
                    <a:pt x="699135" y="312839"/>
                  </a:lnTo>
                  <a:lnTo>
                    <a:pt x="742149" y="290563"/>
                  </a:lnTo>
                  <a:lnTo>
                    <a:pt x="791641" y="282562"/>
                  </a:lnTo>
                  <a:lnTo>
                    <a:pt x="841133" y="290563"/>
                  </a:lnTo>
                  <a:lnTo>
                    <a:pt x="884148" y="312839"/>
                  </a:lnTo>
                  <a:lnTo>
                    <a:pt x="918095" y="346798"/>
                  </a:lnTo>
                  <a:lnTo>
                    <a:pt x="940384" y="389813"/>
                  </a:lnTo>
                  <a:lnTo>
                    <a:pt x="948385" y="439305"/>
                  </a:lnTo>
                  <a:lnTo>
                    <a:pt x="948385" y="778052"/>
                  </a:lnTo>
                  <a:lnTo>
                    <a:pt x="1109103" y="778052"/>
                  </a:lnTo>
                  <a:lnTo>
                    <a:pt x="1109103" y="439305"/>
                  </a:lnTo>
                  <a:close/>
                </a:path>
              </a:pathLst>
            </a:custGeom>
            <a:solidFill>
              <a:srgbClr val="36ae7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133" name="object 29" descr=""/>
            <p:cNvPicPr/>
            <p:nvPr/>
          </p:nvPicPr>
          <p:blipFill>
            <a:blip r:embed="rId2"/>
            <a:stretch/>
          </p:blipFill>
          <p:spPr>
            <a:xfrm>
              <a:off x="317160" y="101412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4" name="object 30" descr=""/>
            <p:cNvPicPr/>
            <p:nvPr/>
          </p:nvPicPr>
          <p:blipFill>
            <a:blip r:embed="rId3"/>
            <a:stretch/>
          </p:blipFill>
          <p:spPr>
            <a:xfrm>
              <a:off x="1105200" y="46152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5" name="object 31" descr=""/>
            <p:cNvPicPr/>
            <p:nvPr/>
          </p:nvPicPr>
          <p:blipFill>
            <a:blip r:embed="rId4"/>
            <a:stretch/>
          </p:blipFill>
          <p:spPr>
            <a:xfrm>
              <a:off x="711360" y="36360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6" name="object 32" descr=""/>
            <p:cNvPicPr/>
            <p:nvPr/>
          </p:nvPicPr>
          <p:blipFill>
            <a:blip r:embed="rId5"/>
            <a:stretch/>
          </p:blipFill>
          <p:spPr>
            <a:xfrm>
              <a:off x="1105200" y="101412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37" name="object 33" descr=""/>
            <p:cNvPicPr/>
            <p:nvPr/>
          </p:nvPicPr>
          <p:blipFill>
            <a:blip r:embed="rId6"/>
            <a:stretch/>
          </p:blipFill>
          <p:spPr>
            <a:xfrm>
              <a:off x="1499400" y="1014120"/>
              <a:ext cx="205920" cy="1987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138" name="Рисунок 11" descr=""/>
          <p:cNvPicPr/>
          <p:nvPr/>
        </p:nvPicPr>
        <p:blipFill>
          <a:blip r:embed="rId7"/>
          <a:stretch/>
        </p:blipFill>
        <p:spPr>
          <a:xfrm>
            <a:off x="10568520" y="307800"/>
            <a:ext cx="1127880" cy="10792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PlaceHolder 1"/>
          <p:cNvSpPr>
            <a:spLocks noGrp="1"/>
          </p:cNvSpPr>
          <p:nvPr>
            <p:ph type="title"/>
          </p:nvPr>
        </p:nvSpPr>
        <p:spPr>
          <a:xfrm>
            <a:off x="1109880" y="882360"/>
            <a:ext cx="9966600" cy="2925720"/>
          </a:xfrm>
          <a:prstGeom prst="rect">
            <a:avLst/>
          </a:prstGeom>
          <a:noFill/>
          <a:ln w="0">
            <a:noFill/>
          </a:ln>
        </p:spPr>
        <p:txBody>
          <a:bodyPr anchor="b">
            <a:noAutofit/>
          </a:bodyPr>
          <a:p>
            <a:pPr indent="0" algn="ctr">
              <a:lnSpc>
                <a:spcPct val="85000"/>
              </a:lnSpc>
              <a:buNone/>
            </a:pPr>
            <a:r>
              <a:rPr b="1" lang="ru-RU" sz="7200" spc="-1" strike="noStrike" cap="all">
                <a:solidFill>
                  <a:srgbClr val="ffffff"/>
                </a:solidFill>
                <a:latin typeface="Corbel"/>
              </a:rPr>
              <a:t>Лучшие практики программы</a:t>
            </a:r>
            <a:endParaRPr b="0" lang="ru-RU" sz="7200" spc="-1" strike="noStrike">
              <a:solidFill>
                <a:srgbClr val="000000"/>
              </a:solidFill>
              <a:latin typeface="Corbe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2" name="Рисунок 4" descr=""/>
          <p:cNvPicPr/>
          <p:nvPr/>
        </p:nvPicPr>
        <p:blipFill>
          <a:blip r:embed="rId1"/>
          <a:stretch/>
        </p:blipFill>
        <p:spPr>
          <a:xfrm>
            <a:off x="662400" y="1548360"/>
            <a:ext cx="4927320" cy="4150800"/>
          </a:xfrm>
          <a:prstGeom prst="rect">
            <a:avLst/>
          </a:prstGeom>
          <a:ln w="88900">
            <a:noFill/>
          </a:ln>
          <a:effectLst>
            <a:outerShdw algn="tl" blurRad="5508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3" name="Рисунок 5" descr=""/>
          <p:cNvPicPr/>
          <p:nvPr/>
        </p:nvPicPr>
        <p:blipFill>
          <a:blip r:embed="rId2"/>
          <a:stretch/>
        </p:blipFill>
        <p:spPr>
          <a:xfrm>
            <a:off x="6602040" y="1548360"/>
            <a:ext cx="4982040" cy="4124880"/>
          </a:xfrm>
          <a:prstGeom prst="rect">
            <a:avLst/>
          </a:prstGeom>
          <a:ln w="88900">
            <a:noFill/>
          </a:ln>
          <a:effectLst>
            <a:outerShdw algn="tl" blurRad="5508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4" name="TextBox 8"/>
          <p:cNvSpPr/>
          <p:nvPr/>
        </p:nvSpPr>
        <p:spPr>
          <a:xfrm>
            <a:off x="6886440" y="5699520"/>
            <a:ext cx="4697640" cy="729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Игра «Шаги к успеху»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5" name="TextBox 9"/>
          <p:cNvSpPr/>
          <p:nvPr/>
        </p:nvSpPr>
        <p:spPr>
          <a:xfrm>
            <a:off x="1364040" y="3459600"/>
            <a:ext cx="2581920" cy="30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16" name="TextBox 10"/>
          <p:cNvSpPr/>
          <p:nvPr/>
        </p:nvSpPr>
        <p:spPr>
          <a:xfrm>
            <a:off x="1522080" y="5717160"/>
            <a:ext cx="3473280" cy="455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Игра «Бюджет семьи»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17" name="Рисунок 3" descr="Свинья-копилка со сплошной заливкой"/>
          <p:cNvPicPr/>
          <p:nvPr/>
        </p:nvPicPr>
        <p:blipFill>
          <a:blip r:embed="rId3"/>
          <a:stretch/>
        </p:blipFill>
        <p:spPr>
          <a:xfrm>
            <a:off x="412200" y="189000"/>
            <a:ext cx="1451520" cy="1451520"/>
          </a:xfrm>
          <a:prstGeom prst="rect">
            <a:avLst/>
          </a:prstGeom>
          <a:ln w="0">
            <a:noFill/>
          </a:ln>
        </p:spPr>
      </p:pic>
      <p:grpSp>
        <p:nvGrpSpPr>
          <p:cNvPr id="218" name="object 27"/>
          <p:cNvGrpSpPr/>
          <p:nvPr/>
        </p:nvGrpSpPr>
        <p:grpSpPr>
          <a:xfrm>
            <a:off x="10419120" y="319680"/>
            <a:ext cx="1388160" cy="849240"/>
            <a:chOff x="10419120" y="319680"/>
            <a:chExt cx="1388160" cy="849240"/>
          </a:xfrm>
        </p:grpSpPr>
        <p:sp>
          <p:nvSpPr>
            <p:cNvPr id="219" name="object 28"/>
            <p:cNvSpPr/>
            <p:nvPr/>
          </p:nvSpPr>
          <p:spPr>
            <a:xfrm>
              <a:off x="10652400" y="545400"/>
              <a:ext cx="921240" cy="623520"/>
            </a:xfrm>
            <a:custGeom>
              <a:avLst/>
              <a:gdLst>
                <a:gd name="textAreaLeft" fmla="*/ 0 w 921240"/>
                <a:gd name="textAreaRight" fmla="*/ 921960 w 921240"/>
                <a:gd name="textAreaTop" fmla="*/ 0 h 623520"/>
                <a:gd name="textAreaBottom" fmla="*/ 624240 h 623520"/>
              </a:gdLst>
              <a:ahLst/>
              <a:rect l="textAreaLeft" t="textAreaTop" r="textAreaRight" b="textAreaBottom"/>
              <a:pathLst>
                <a:path w="1109345" h="778510">
                  <a:moveTo>
                    <a:pt x="1109103" y="439305"/>
                  </a:moveTo>
                  <a:lnTo>
                    <a:pt x="1105649" y="392455"/>
                  </a:lnTo>
                  <a:lnTo>
                    <a:pt x="1095641" y="347713"/>
                  </a:lnTo>
                  <a:lnTo>
                    <a:pt x="1079550" y="305587"/>
                  </a:lnTo>
                  <a:lnTo>
                    <a:pt x="1057884" y="266560"/>
                  </a:lnTo>
                  <a:lnTo>
                    <a:pt x="1031138" y="231140"/>
                  </a:lnTo>
                  <a:lnTo>
                    <a:pt x="999807" y="199809"/>
                  </a:lnTo>
                  <a:lnTo>
                    <a:pt x="964374" y="173062"/>
                  </a:lnTo>
                  <a:lnTo>
                    <a:pt x="925347" y="151396"/>
                  </a:lnTo>
                  <a:lnTo>
                    <a:pt x="883221" y="135305"/>
                  </a:lnTo>
                  <a:lnTo>
                    <a:pt x="838492" y="125285"/>
                  </a:lnTo>
                  <a:lnTo>
                    <a:pt x="791641" y="121843"/>
                  </a:lnTo>
                  <a:lnTo>
                    <a:pt x="744791" y="125285"/>
                  </a:lnTo>
                  <a:lnTo>
                    <a:pt x="700062" y="135305"/>
                  </a:lnTo>
                  <a:lnTo>
                    <a:pt x="657936" y="151396"/>
                  </a:lnTo>
                  <a:lnTo>
                    <a:pt x="618909" y="173062"/>
                  </a:lnTo>
                  <a:lnTo>
                    <a:pt x="605180" y="183438"/>
                  </a:lnTo>
                  <a:lnTo>
                    <a:pt x="583692" y="144716"/>
                  </a:lnTo>
                  <a:lnTo>
                    <a:pt x="556945" y="109296"/>
                  </a:lnTo>
                  <a:lnTo>
                    <a:pt x="525602" y="77965"/>
                  </a:lnTo>
                  <a:lnTo>
                    <a:pt x="490181" y="51219"/>
                  </a:lnTo>
                  <a:lnTo>
                    <a:pt x="451154" y="29552"/>
                  </a:lnTo>
                  <a:lnTo>
                    <a:pt x="409028" y="13462"/>
                  </a:lnTo>
                  <a:lnTo>
                    <a:pt x="364286" y="3441"/>
                  </a:lnTo>
                  <a:lnTo>
                    <a:pt x="317449" y="0"/>
                  </a:lnTo>
                  <a:lnTo>
                    <a:pt x="270598" y="3441"/>
                  </a:lnTo>
                  <a:lnTo>
                    <a:pt x="225856" y="13462"/>
                  </a:lnTo>
                  <a:lnTo>
                    <a:pt x="183730" y="29552"/>
                  </a:lnTo>
                  <a:lnTo>
                    <a:pt x="144716" y="51219"/>
                  </a:lnTo>
                  <a:lnTo>
                    <a:pt x="109283" y="77965"/>
                  </a:lnTo>
                  <a:lnTo>
                    <a:pt x="77952" y="109296"/>
                  </a:lnTo>
                  <a:lnTo>
                    <a:pt x="51206" y="144716"/>
                  </a:lnTo>
                  <a:lnTo>
                    <a:pt x="29540" y="183743"/>
                  </a:lnTo>
                  <a:lnTo>
                    <a:pt x="13462" y="225869"/>
                  </a:lnTo>
                  <a:lnTo>
                    <a:pt x="3441" y="270611"/>
                  </a:lnTo>
                  <a:lnTo>
                    <a:pt x="0" y="317461"/>
                  </a:lnTo>
                  <a:lnTo>
                    <a:pt x="0" y="778052"/>
                  </a:lnTo>
                  <a:lnTo>
                    <a:pt x="160718" y="778052"/>
                  </a:lnTo>
                  <a:lnTo>
                    <a:pt x="160718" y="317461"/>
                  </a:lnTo>
                  <a:lnTo>
                    <a:pt x="168719" y="267970"/>
                  </a:lnTo>
                  <a:lnTo>
                    <a:pt x="190995" y="224955"/>
                  </a:lnTo>
                  <a:lnTo>
                    <a:pt x="224942" y="190995"/>
                  </a:lnTo>
                  <a:lnTo>
                    <a:pt x="267957" y="168719"/>
                  </a:lnTo>
                  <a:lnTo>
                    <a:pt x="317449" y="160718"/>
                  </a:lnTo>
                  <a:lnTo>
                    <a:pt x="366928" y="168719"/>
                  </a:lnTo>
                  <a:lnTo>
                    <a:pt x="409956" y="190995"/>
                  </a:lnTo>
                  <a:lnTo>
                    <a:pt x="443903" y="224955"/>
                  </a:lnTo>
                  <a:lnTo>
                    <a:pt x="466178" y="267970"/>
                  </a:lnTo>
                  <a:lnTo>
                    <a:pt x="474192" y="317461"/>
                  </a:lnTo>
                  <a:lnTo>
                    <a:pt x="474192" y="439305"/>
                  </a:lnTo>
                  <a:lnTo>
                    <a:pt x="474192" y="778052"/>
                  </a:lnTo>
                  <a:lnTo>
                    <a:pt x="634911" y="778052"/>
                  </a:lnTo>
                  <a:lnTo>
                    <a:pt x="634911" y="439305"/>
                  </a:lnTo>
                  <a:lnTo>
                    <a:pt x="642912" y="389813"/>
                  </a:lnTo>
                  <a:lnTo>
                    <a:pt x="665187" y="346798"/>
                  </a:lnTo>
                  <a:lnTo>
                    <a:pt x="699135" y="312839"/>
                  </a:lnTo>
                  <a:lnTo>
                    <a:pt x="742149" y="290563"/>
                  </a:lnTo>
                  <a:lnTo>
                    <a:pt x="791641" y="282562"/>
                  </a:lnTo>
                  <a:lnTo>
                    <a:pt x="841133" y="290563"/>
                  </a:lnTo>
                  <a:lnTo>
                    <a:pt x="884148" y="312839"/>
                  </a:lnTo>
                  <a:lnTo>
                    <a:pt x="918095" y="346798"/>
                  </a:lnTo>
                  <a:lnTo>
                    <a:pt x="940384" y="389813"/>
                  </a:lnTo>
                  <a:lnTo>
                    <a:pt x="948385" y="439305"/>
                  </a:lnTo>
                  <a:lnTo>
                    <a:pt x="948385" y="778052"/>
                  </a:lnTo>
                  <a:lnTo>
                    <a:pt x="1109103" y="778052"/>
                  </a:lnTo>
                  <a:lnTo>
                    <a:pt x="1109103" y="439305"/>
                  </a:lnTo>
                  <a:close/>
                </a:path>
              </a:pathLst>
            </a:custGeom>
            <a:solidFill>
              <a:srgbClr val="36ae7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220" name="object 29" descr=""/>
            <p:cNvPicPr/>
            <p:nvPr/>
          </p:nvPicPr>
          <p:blipFill>
            <a:blip r:embed="rId4"/>
            <a:stretch/>
          </p:blipFill>
          <p:spPr>
            <a:xfrm>
              <a:off x="10419120" y="96984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21" name="object 30" descr=""/>
            <p:cNvPicPr/>
            <p:nvPr/>
          </p:nvPicPr>
          <p:blipFill>
            <a:blip r:embed="rId5"/>
            <a:stretch/>
          </p:blipFill>
          <p:spPr>
            <a:xfrm>
              <a:off x="11207520" y="41724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22" name="object 31" descr=""/>
            <p:cNvPicPr/>
            <p:nvPr/>
          </p:nvPicPr>
          <p:blipFill>
            <a:blip r:embed="rId6"/>
            <a:stretch/>
          </p:blipFill>
          <p:spPr>
            <a:xfrm>
              <a:off x="10813320" y="31968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23" name="object 32" descr=""/>
            <p:cNvPicPr/>
            <p:nvPr/>
          </p:nvPicPr>
          <p:blipFill>
            <a:blip r:embed="rId7"/>
            <a:stretch/>
          </p:blipFill>
          <p:spPr>
            <a:xfrm>
              <a:off x="11207520" y="96984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24" name="object 33" descr=""/>
            <p:cNvPicPr/>
            <p:nvPr/>
          </p:nvPicPr>
          <p:blipFill>
            <a:blip r:embed="rId8"/>
            <a:stretch/>
          </p:blipFill>
          <p:spPr>
            <a:xfrm>
              <a:off x="11601360" y="969840"/>
              <a:ext cx="205920" cy="198720"/>
            </a:xfrm>
            <a:prstGeom prst="rect">
              <a:avLst/>
            </a:prstGeom>
            <a:ln w="0">
              <a:noFill/>
            </a:ln>
          </p:spPr>
        </p:pic>
      </p:grpSp>
      <p:sp>
        <p:nvSpPr>
          <p:cNvPr id="225" name="PlaceHolder 1"/>
          <p:cNvSpPr/>
          <p:nvPr/>
        </p:nvSpPr>
        <p:spPr>
          <a:xfrm>
            <a:off x="1137960" y="202320"/>
            <a:ext cx="9749160" cy="782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anchor="t">
            <a:noAutofit/>
          </a:bodyPr>
          <a:p>
            <a:pPr marL="457200" algn="ctr">
              <a:lnSpc>
                <a:spcPct val="115000"/>
              </a:lnSpc>
            </a:pPr>
            <a:r>
              <a:rPr b="1" lang="ru-RU" sz="3200" spc="-1" strike="noStrike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Мероприятия по повышению</a:t>
            </a:r>
            <a:br>
              <a:rPr sz="3200"/>
            </a:br>
            <a:r>
              <a:rPr b="1" lang="ru-RU" sz="3200" spc="-1" strike="noStrike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 финансовой грамотности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6" name="PlaceHolder 1"/>
          <p:cNvSpPr>
            <a:spLocks noGrp="1"/>
          </p:cNvSpPr>
          <p:nvPr>
            <p:ph type="title"/>
          </p:nvPr>
        </p:nvSpPr>
        <p:spPr>
          <a:xfrm>
            <a:off x="1180440" y="376200"/>
            <a:ext cx="9749160" cy="782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457200" indent="0"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ru-RU" sz="3200" spc="-1" strike="noStrike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Мероприятия по повышению</a:t>
            </a:r>
            <a:br>
              <a:rPr sz="3200"/>
            </a:br>
            <a:r>
              <a:rPr b="1" lang="ru-RU" sz="3200" spc="-1" strike="noStrike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 финансовой грамотности</a:t>
            </a:r>
            <a:endParaRPr b="0" lang="ru-RU" sz="3200" spc="-1" strike="noStrike">
              <a:solidFill>
                <a:srgbClr val="000000"/>
              </a:solidFill>
              <a:latin typeface="Corbel"/>
            </a:endParaRPr>
          </a:p>
        </p:txBody>
      </p:sp>
      <p:pic>
        <p:nvPicPr>
          <p:cNvPr id="227" name="Рисунок 6" descr=""/>
          <p:cNvPicPr/>
          <p:nvPr/>
        </p:nvPicPr>
        <p:blipFill>
          <a:blip r:embed="rId1"/>
          <a:srcRect l="0" t="5916" r="0" b="6123"/>
          <a:stretch/>
        </p:blipFill>
        <p:spPr>
          <a:xfrm>
            <a:off x="384120" y="1934280"/>
            <a:ext cx="3485160" cy="3723120"/>
          </a:xfrm>
          <a:prstGeom prst="rect">
            <a:avLst/>
          </a:prstGeom>
          <a:ln w="88900">
            <a:noFill/>
          </a:ln>
          <a:effectLst>
            <a:outerShdw algn="tl" blurRad="5508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8" name="Рисунок 7" descr=""/>
          <p:cNvPicPr/>
          <p:nvPr/>
        </p:nvPicPr>
        <p:blipFill>
          <a:blip r:embed="rId2"/>
          <a:srcRect l="0" t="9573" r="0" b="0"/>
          <a:stretch/>
        </p:blipFill>
        <p:spPr>
          <a:xfrm>
            <a:off x="8072280" y="1899360"/>
            <a:ext cx="3735000" cy="3758040"/>
          </a:xfrm>
          <a:prstGeom prst="rect">
            <a:avLst/>
          </a:prstGeom>
          <a:ln w="88900">
            <a:noFill/>
          </a:ln>
          <a:effectLst>
            <a:outerShdw algn="tl" blurRad="55080" dir="5400000" dist="18000" rotWithShape="0">
              <a:srgbClr val="000000">
                <a:alpha val="40000"/>
              </a:srgbClr>
            </a:outerShdw>
          </a:effectLst>
          <a:scene3d>
            <a:camera prst="orthographicFront"/>
            <a:lightRig dir="t" rig="twoP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29" name="TextBox 9"/>
          <p:cNvSpPr/>
          <p:nvPr/>
        </p:nvSpPr>
        <p:spPr>
          <a:xfrm>
            <a:off x="1364040" y="3459600"/>
            <a:ext cx="2581920" cy="30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0" name="TextBox 11"/>
          <p:cNvSpPr/>
          <p:nvPr/>
        </p:nvSpPr>
        <p:spPr>
          <a:xfrm>
            <a:off x="8310960" y="5735520"/>
            <a:ext cx="373500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«Экономная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кулинария»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31" name="TextBox 2"/>
          <p:cNvSpPr/>
          <p:nvPr/>
        </p:nvSpPr>
        <p:spPr>
          <a:xfrm>
            <a:off x="145800" y="5735880"/>
            <a:ext cx="348516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«Моя первая карта «Тинькофф Джуниор»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32" name="Рисунок 5" descr="Монеты со сплошной заливкой"/>
          <p:cNvPicPr/>
          <p:nvPr/>
        </p:nvPicPr>
        <p:blipFill>
          <a:blip r:embed="rId3"/>
          <a:stretch/>
        </p:blipFill>
        <p:spPr>
          <a:xfrm>
            <a:off x="145800" y="81360"/>
            <a:ext cx="1823400" cy="1823400"/>
          </a:xfrm>
          <a:prstGeom prst="rect">
            <a:avLst/>
          </a:prstGeom>
          <a:ln w="0">
            <a:noFill/>
          </a:ln>
        </p:spPr>
      </p:pic>
      <p:grpSp>
        <p:nvGrpSpPr>
          <p:cNvPr id="233" name="object 27"/>
          <p:cNvGrpSpPr/>
          <p:nvPr/>
        </p:nvGrpSpPr>
        <p:grpSpPr>
          <a:xfrm>
            <a:off x="10419120" y="293040"/>
            <a:ext cx="1388160" cy="849240"/>
            <a:chOff x="10419120" y="293040"/>
            <a:chExt cx="1388160" cy="849240"/>
          </a:xfrm>
        </p:grpSpPr>
        <p:sp>
          <p:nvSpPr>
            <p:cNvPr id="234" name="object 28"/>
            <p:cNvSpPr/>
            <p:nvPr/>
          </p:nvSpPr>
          <p:spPr>
            <a:xfrm>
              <a:off x="10652400" y="518760"/>
              <a:ext cx="921240" cy="623520"/>
            </a:xfrm>
            <a:custGeom>
              <a:avLst/>
              <a:gdLst>
                <a:gd name="textAreaLeft" fmla="*/ 0 w 921240"/>
                <a:gd name="textAreaRight" fmla="*/ 921960 w 921240"/>
                <a:gd name="textAreaTop" fmla="*/ 0 h 623520"/>
                <a:gd name="textAreaBottom" fmla="*/ 624240 h 623520"/>
              </a:gdLst>
              <a:ahLst/>
              <a:rect l="textAreaLeft" t="textAreaTop" r="textAreaRight" b="textAreaBottom"/>
              <a:pathLst>
                <a:path w="1109345" h="778510">
                  <a:moveTo>
                    <a:pt x="1109103" y="439305"/>
                  </a:moveTo>
                  <a:lnTo>
                    <a:pt x="1105649" y="392455"/>
                  </a:lnTo>
                  <a:lnTo>
                    <a:pt x="1095641" y="347713"/>
                  </a:lnTo>
                  <a:lnTo>
                    <a:pt x="1079550" y="305587"/>
                  </a:lnTo>
                  <a:lnTo>
                    <a:pt x="1057884" y="266560"/>
                  </a:lnTo>
                  <a:lnTo>
                    <a:pt x="1031138" y="231140"/>
                  </a:lnTo>
                  <a:lnTo>
                    <a:pt x="999807" y="199809"/>
                  </a:lnTo>
                  <a:lnTo>
                    <a:pt x="964374" y="173062"/>
                  </a:lnTo>
                  <a:lnTo>
                    <a:pt x="925347" y="151396"/>
                  </a:lnTo>
                  <a:lnTo>
                    <a:pt x="883221" y="135305"/>
                  </a:lnTo>
                  <a:lnTo>
                    <a:pt x="838492" y="125285"/>
                  </a:lnTo>
                  <a:lnTo>
                    <a:pt x="791641" y="121843"/>
                  </a:lnTo>
                  <a:lnTo>
                    <a:pt x="744791" y="125285"/>
                  </a:lnTo>
                  <a:lnTo>
                    <a:pt x="700062" y="135305"/>
                  </a:lnTo>
                  <a:lnTo>
                    <a:pt x="657936" y="151396"/>
                  </a:lnTo>
                  <a:lnTo>
                    <a:pt x="618909" y="173062"/>
                  </a:lnTo>
                  <a:lnTo>
                    <a:pt x="605180" y="183438"/>
                  </a:lnTo>
                  <a:lnTo>
                    <a:pt x="583692" y="144716"/>
                  </a:lnTo>
                  <a:lnTo>
                    <a:pt x="556945" y="109296"/>
                  </a:lnTo>
                  <a:lnTo>
                    <a:pt x="525602" y="77965"/>
                  </a:lnTo>
                  <a:lnTo>
                    <a:pt x="490181" y="51219"/>
                  </a:lnTo>
                  <a:lnTo>
                    <a:pt x="451154" y="29552"/>
                  </a:lnTo>
                  <a:lnTo>
                    <a:pt x="409028" y="13462"/>
                  </a:lnTo>
                  <a:lnTo>
                    <a:pt x="364286" y="3441"/>
                  </a:lnTo>
                  <a:lnTo>
                    <a:pt x="317449" y="0"/>
                  </a:lnTo>
                  <a:lnTo>
                    <a:pt x="270598" y="3441"/>
                  </a:lnTo>
                  <a:lnTo>
                    <a:pt x="225856" y="13462"/>
                  </a:lnTo>
                  <a:lnTo>
                    <a:pt x="183730" y="29552"/>
                  </a:lnTo>
                  <a:lnTo>
                    <a:pt x="144716" y="51219"/>
                  </a:lnTo>
                  <a:lnTo>
                    <a:pt x="109283" y="77965"/>
                  </a:lnTo>
                  <a:lnTo>
                    <a:pt x="77952" y="109296"/>
                  </a:lnTo>
                  <a:lnTo>
                    <a:pt x="51206" y="144716"/>
                  </a:lnTo>
                  <a:lnTo>
                    <a:pt x="29540" y="183743"/>
                  </a:lnTo>
                  <a:lnTo>
                    <a:pt x="13462" y="225869"/>
                  </a:lnTo>
                  <a:lnTo>
                    <a:pt x="3441" y="270611"/>
                  </a:lnTo>
                  <a:lnTo>
                    <a:pt x="0" y="317461"/>
                  </a:lnTo>
                  <a:lnTo>
                    <a:pt x="0" y="778052"/>
                  </a:lnTo>
                  <a:lnTo>
                    <a:pt x="160718" y="778052"/>
                  </a:lnTo>
                  <a:lnTo>
                    <a:pt x="160718" y="317461"/>
                  </a:lnTo>
                  <a:lnTo>
                    <a:pt x="168719" y="267970"/>
                  </a:lnTo>
                  <a:lnTo>
                    <a:pt x="190995" y="224955"/>
                  </a:lnTo>
                  <a:lnTo>
                    <a:pt x="224942" y="190995"/>
                  </a:lnTo>
                  <a:lnTo>
                    <a:pt x="267957" y="168719"/>
                  </a:lnTo>
                  <a:lnTo>
                    <a:pt x="317449" y="160718"/>
                  </a:lnTo>
                  <a:lnTo>
                    <a:pt x="366928" y="168719"/>
                  </a:lnTo>
                  <a:lnTo>
                    <a:pt x="409956" y="190995"/>
                  </a:lnTo>
                  <a:lnTo>
                    <a:pt x="443903" y="224955"/>
                  </a:lnTo>
                  <a:lnTo>
                    <a:pt x="466178" y="267970"/>
                  </a:lnTo>
                  <a:lnTo>
                    <a:pt x="474192" y="317461"/>
                  </a:lnTo>
                  <a:lnTo>
                    <a:pt x="474192" y="439305"/>
                  </a:lnTo>
                  <a:lnTo>
                    <a:pt x="474192" y="778052"/>
                  </a:lnTo>
                  <a:lnTo>
                    <a:pt x="634911" y="778052"/>
                  </a:lnTo>
                  <a:lnTo>
                    <a:pt x="634911" y="439305"/>
                  </a:lnTo>
                  <a:lnTo>
                    <a:pt x="642912" y="389813"/>
                  </a:lnTo>
                  <a:lnTo>
                    <a:pt x="665187" y="346798"/>
                  </a:lnTo>
                  <a:lnTo>
                    <a:pt x="699135" y="312839"/>
                  </a:lnTo>
                  <a:lnTo>
                    <a:pt x="742149" y="290563"/>
                  </a:lnTo>
                  <a:lnTo>
                    <a:pt x="791641" y="282562"/>
                  </a:lnTo>
                  <a:lnTo>
                    <a:pt x="841133" y="290563"/>
                  </a:lnTo>
                  <a:lnTo>
                    <a:pt x="884148" y="312839"/>
                  </a:lnTo>
                  <a:lnTo>
                    <a:pt x="918095" y="346798"/>
                  </a:lnTo>
                  <a:lnTo>
                    <a:pt x="940384" y="389813"/>
                  </a:lnTo>
                  <a:lnTo>
                    <a:pt x="948385" y="439305"/>
                  </a:lnTo>
                  <a:lnTo>
                    <a:pt x="948385" y="778052"/>
                  </a:lnTo>
                  <a:lnTo>
                    <a:pt x="1109103" y="778052"/>
                  </a:lnTo>
                  <a:lnTo>
                    <a:pt x="1109103" y="439305"/>
                  </a:lnTo>
                  <a:close/>
                </a:path>
              </a:pathLst>
            </a:custGeom>
            <a:solidFill>
              <a:srgbClr val="36ae7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235" name="object 29" descr=""/>
            <p:cNvPicPr/>
            <p:nvPr/>
          </p:nvPicPr>
          <p:blipFill>
            <a:blip r:embed="rId4"/>
            <a:stretch/>
          </p:blipFill>
          <p:spPr>
            <a:xfrm>
              <a:off x="10419120" y="94356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36" name="object 30" descr=""/>
            <p:cNvPicPr/>
            <p:nvPr/>
          </p:nvPicPr>
          <p:blipFill>
            <a:blip r:embed="rId5"/>
            <a:stretch/>
          </p:blipFill>
          <p:spPr>
            <a:xfrm>
              <a:off x="11207520" y="39060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37" name="object 31" descr=""/>
            <p:cNvPicPr/>
            <p:nvPr/>
          </p:nvPicPr>
          <p:blipFill>
            <a:blip r:embed="rId6"/>
            <a:stretch/>
          </p:blipFill>
          <p:spPr>
            <a:xfrm>
              <a:off x="10813320" y="29304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38" name="object 32" descr=""/>
            <p:cNvPicPr/>
            <p:nvPr/>
          </p:nvPicPr>
          <p:blipFill>
            <a:blip r:embed="rId7"/>
            <a:stretch/>
          </p:blipFill>
          <p:spPr>
            <a:xfrm>
              <a:off x="11207520" y="94356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39" name="object 33" descr=""/>
            <p:cNvPicPr/>
            <p:nvPr/>
          </p:nvPicPr>
          <p:blipFill>
            <a:blip r:embed="rId8"/>
            <a:stretch/>
          </p:blipFill>
          <p:spPr>
            <a:xfrm>
              <a:off x="11601360" y="943560"/>
              <a:ext cx="205920" cy="1987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40" name="Рисунок 13" descr=""/>
          <p:cNvPicPr/>
          <p:nvPr/>
        </p:nvPicPr>
        <p:blipFill>
          <a:blip r:embed="rId9"/>
          <a:srcRect l="0" t="4193" r="0" b="10174"/>
          <a:stretch/>
        </p:blipFill>
        <p:spPr>
          <a:xfrm>
            <a:off x="4089960" y="1899360"/>
            <a:ext cx="3838320" cy="3758040"/>
          </a:xfrm>
          <a:prstGeom prst="rect">
            <a:avLst/>
          </a:prstGeom>
          <a:ln w="0">
            <a:noFill/>
          </a:ln>
        </p:spPr>
      </p:pic>
      <p:sp>
        <p:nvSpPr>
          <p:cNvPr id="241" name="TextBox 14"/>
          <p:cNvSpPr/>
          <p:nvPr/>
        </p:nvSpPr>
        <p:spPr>
          <a:xfrm>
            <a:off x="4228200" y="5723640"/>
            <a:ext cx="348516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Экономическая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игра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title"/>
          </p:nvPr>
        </p:nvSpPr>
        <p:spPr>
          <a:xfrm>
            <a:off x="1063800" y="289080"/>
            <a:ext cx="9749160" cy="782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457200" indent="0"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Психологические </a:t>
            </a:r>
            <a:br>
              <a:rPr sz="3600"/>
            </a:br>
            <a:r>
              <a:rPr b="1" lang="ru-RU" sz="3600" spc="-1" strike="noStrike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групповые занятия</a:t>
            </a:r>
            <a:endParaRPr b="0" lang="ru-RU" sz="36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43" name="TextBox 9"/>
          <p:cNvSpPr/>
          <p:nvPr/>
        </p:nvSpPr>
        <p:spPr>
          <a:xfrm>
            <a:off x="1364040" y="3459600"/>
            <a:ext cx="2581920" cy="30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4" name="TextBox 11"/>
          <p:cNvSpPr/>
          <p:nvPr/>
        </p:nvSpPr>
        <p:spPr>
          <a:xfrm>
            <a:off x="7377840" y="5664960"/>
            <a:ext cx="373500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Психологические тренинги для взрослых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45" name="TextBox 2"/>
          <p:cNvSpPr/>
          <p:nvPr/>
        </p:nvSpPr>
        <p:spPr>
          <a:xfrm>
            <a:off x="444600" y="5664240"/>
            <a:ext cx="609264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Психологические занятия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«В гостях у сказки» для детей 4-7 лет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46" name="object 27"/>
          <p:cNvGrpSpPr/>
          <p:nvPr/>
        </p:nvGrpSpPr>
        <p:grpSpPr>
          <a:xfrm>
            <a:off x="10419120" y="293040"/>
            <a:ext cx="1388160" cy="849240"/>
            <a:chOff x="10419120" y="293040"/>
            <a:chExt cx="1388160" cy="849240"/>
          </a:xfrm>
        </p:grpSpPr>
        <p:sp>
          <p:nvSpPr>
            <p:cNvPr id="247" name="object 28"/>
            <p:cNvSpPr/>
            <p:nvPr/>
          </p:nvSpPr>
          <p:spPr>
            <a:xfrm>
              <a:off x="10652400" y="518760"/>
              <a:ext cx="921240" cy="623520"/>
            </a:xfrm>
            <a:custGeom>
              <a:avLst/>
              <a:gdLst>
                <a:gd name="textAreaLeft" fmla="*/ 0 w 921240"/>
                <a:gd name="textAreaRight" fmla="*/ 921960 w 921240"/>
                <a:gd name="textAreaTop" fmla="*/ 0 h 623520"/>
                <a:gd name="textAreaBottom" fmla="*/ 624240 h 623520"/>
              </a:gdLst>
              <a:ahLst/>
              <a:rect l="textAreaLeft" t="textAreaTop" r="textAreaRight" b="textAreaBottom"/>
              <a:pathLst>
                <a:path w="1109345" h="778510">
                  <a:moveTo>
                    <a:pt x="1109103" y="439305"/>
                  </a:moveTo>
                  <a:lnTo>
                    <a:pt x="1105649" y="392455"/>
                  </a:lnTo>
                  <a:lnTo>
                    <a:pt x="1095641" y="347713"/>
                  </a:lnTo>
                  <a:lnTo>
                    <a:pt x="1079550" y="305587"/>
                  </a:lnTo>
                  <a:lnTo>
                    <a:pt x="1057884" y="266560"/>
                  </a:lnTo>
                  <a:lnTo>
                    <a:pt x="1031138" y="231140"/>
                  </a:lnTo>
                  <a:lnTo>
                    <a:pt x="999807" y="199809"/>
                  </a:lnTo>
                  <a:lnTo>
                    <a:pt x="964374" y="173062"/>
                  </a:lnTo>
                  <a:lnTo>
                    <a:pt x="925347" y="151396"/>
                  </a:lnTo>
                  <a:lnTo>
                    <a:pt x="883221" y="135305"/>
                  </a:lnTo>
                  <a:lnTo>
                    <a:pt x="838492" y="125285"/>
                  </a:lnTo>
                  <a:lnTo>
                    <a:pt x="791641" y="121843"/>
                  </a:lnTo>
                  <a:lnTo>
                    <a:pt x="744791" y="125285"/>
                  </a:lnTo>
                  <a:lnTo>
                    <a:pt x="700062" y="135305"/>
                  </a:lnTo>
                  <a:lnTo>
                    <a:pt x="657936" y="151396"/>
                  </a:lnTo>
                  <a:lnTo>
                    <a:pt x="618909" y="173062"/>
                  </a:lnTo>
                  <a:lnTo>
                    <a:pt x="605180" y="183438"/>
                  </a:lnTo>
                  <a:lnTo>
                    <a:pt x="583692" y="144716"/>
                  </a:lnTo>
                  <a:lnTo>
                    <a:pt x="556945" y="109296"/>
                  </a:lnTo>
                  <a:lnTo>
                    <a:pt x="525602" y="77965"/>
                  </a:lnTo>
                  <a:lnTo>
                    <a:pt x="490181" y="51219"/>
                  </a:lnTo>
                  <a:lnTo>
                    <a:pt x="451154" y="29552"/>
                  </a:lnTo>
                  <a:lnTo>
                    <a:pt x="409028" y="13462"/>
                  </a:lnTo>
                  <a:lnTo>
                    <a:pt x="364286" y="3441"/>
                  </a:lnTo>
                  <a:lnTo>
                    <a:pt x="317449" y="0"/>
                  </a:lnTo>
                  <a:lnTo>
                    <a:pt x="270598" y="3441"/>
                  </a:lnTo>
                  <a:lnTo>
                    <a:pt x="225856" y="13462"/>
                  </a:lnTo>
                  <a:lnTo>
                    <a:pt x="183730" y="29552"/>
                  </a:lnTo>
                  <a:lnTo>
                    <a:pt x="144716" y="51219"/>
                  </a:lnTo>
                  <a:lnTo>
                    <a:pt x="109283" y="77965"/>
                  </a:lnTo>
                  <a:lnTo>
                    <a:pt x="77952" y="109296"/>
                  </a:lnTo>
                  <a:lnTo>
                    <a:pt x="51206" y="144716"/>
                  </a:lnTo>
                  <a:lnTo>
                    <a:pt x="29540" y="183743"/>
                  </a:lnTo>
                  <a:lnTo>
                    <a:pt x="13462" y="225869"/>
                  </a:lnTo>
                  <a:lnTo>
                    <a:pt x="3441" y="270611"/>
                  </a:lnTo>
                  <a:lnTo>
                    <a:pt x="0" y="317461"/>
                  </a:lnTo>
                  <a:lnTo>
                    <a:pt x="0" y="778052"/>
                  </a:lnTo>
                  <a:lnTo>
                    <a:pt x="160718" y="778052"/>
                  </a:lnTo>
                  <a:lnTo>
                    <a:pt x="160718" y="317461"/>
                  </a:lnTo>
                  <a:lnTo>
                    <a:pt x="168719" y="267970"/>
                  </a:lnTo>
                  <a:lnTo>
                    <a:pt x="190995" y="224955"/>
                  </a:lnTo>
                  <a:lnTo>
                    <a:pt x="224942" y="190995"/>
                  </a:lnTo>
                  <a:lnTo>
                    <a:pt x="267957" y="168719"/>
                  </a:lnTo>
                  <a:lnTo>
                    <a:pt x="317449" y="160718"/>
                  </a:lnTo>
                  <a:lnTo>
                    <a:pt x="366928" y="168719"/>
                  </a:lnTo>
                  <a:lnTo>
                    <a:pt x="409956" y="190995"/>
                  </a:lnTo>
                  <a:lnTo>
                    <a:pt x="443903" y="224955"/>
                  </a:lnTo>
                  <a:lnTo>
                    <a:pt x="466178" y="267970"/>
                  </a:lnTo>
                  <a:lnTo>
                    <a:pt x="474192" y="317461"/>
                  </a:lnTo>
                  <a:lnTo>
                    <a:pt x="474192" y="439305"/>
                  </a:lnTo>
                  <a:lnTo>
                    <a:pt x="474192" y="778052"/>
                  </a:lnTo>
                  <a:lnTo>
                    <a:pt x="634911" y="778052"/>
                  </a:lnTo>
                  <a:lnTo>
                    <a:pt x="634911" y="439305"/>
                  </a:lnTo>
                  <a:lnTo>
                    <a:pt x="642912" y="389813"/>
                  </a:lnTo>
                  <a:lnTo>
                    <a:pt x="665187" y="346798"/>
                  </a:lnTo>
                  <a:lnTo>
                    <a:pt x="699135" y="312839"/>
                  </a:lnTo>
                  <a:lnTo>
                    <a:pt x="742149" y="290563"/>
                  </a:lnTo>
                  <a:lnTo>
                    <a:pt x="791641" y="282562"/>
                  </a:lnTo>
                  <a:lnTo>
                    <a:pt x="841133" y="290563"/>
                  </a:lnTo>
                  <a:lnTo>
                    <a:pt x="884148" y="312839"/>
                  </a:lnTo>
                  <a:lnTo>
                    <a:pt x="918095" y="346798"/>
                  </a:lnTo>
                  <a:lnTo>
                    <a:pt x="940384" y="389813"/>
                  </a:lnTo>
                  <a:lnTo>
                    <a:pt x="948385" y="439305"/>
                  </a:lnTo>
                  <a:lnTo>
                    <a:pt x="948385" y="778052"/>
                  </a:lnTo>
                  <a:lnTo>
                    <a:pt x="1109103" y="778052"/>
                  </a:lnTo>
                  <a:lnTo>
                    <a:pt x="1109103" y="439305"/>
                  </a:lnTo>
                  <a:close/>
                </a:path>
              </a:pathLst>
            </a:custGeom>
            <a:solidFill>
              <a:srgbClr val="36ae7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248" name="object 29" descr=""/>
            <p:cNvPicPr/>
            <p:nvPr/>
          </p:nvPicPr>
          <p:blipFill>
            <a:blip r:embed="rId1"/>
            <a:stretch/>
          </p:blipFill>
          <p:spPr>
            <a:xfrm>
              <a:off x="10419120" y="94356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49" name="object 30" descr=""/>
            <p:cNvPicPr/>
            <p:nvPr/>
          </p:nvPicPr>
          <p:blipFill>
            <a:blip r:embed="rId2"/>
            <a:stretch/>
          </p:blipFill>
          <p:spPr>
            <a:xfrm>
              <a:off x="11207520" y="39060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50" name="object 31" descr=""/>
            <p:cNvPicPr/>
            <p:nvPr/>
          </p:nvPicPr>
          <p:blipFill>
            <a:blip r:embed="rId3"/>
            <a:stretch/>
          </p:blipFill>
          <p:spPr>
            <a:xfrm>
              <a:off x="10813320" y="29304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51" name="object 32" descr=""/>
            <p:cNvPicPr/>
            <p:nvPr/>
          </p:nvPicPr>
          <p:blipFill>
            <a:blip r:embed="rId4"/>
            <a:stretch/>
          </p:blipFill>
          <p:spPr>
            <a:xfrm>
              <a:off x="11207520" y="94356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52" name="object 33" descr=""/>
            <p:cNvPicPr/>
            <p:nvPr/>
          </p:nvPicPr>
          <p:blipFill>
            <a:blip r:embed="rId5"/>
            <a:stretch/>
          </p:blipFill>
          <p:spPr>
            <a:xfrm>
              <a:off x="11601360" y="943560"/>
              <a:ext cx="205920" cy="1987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53" name="Рисунок 3" descr="Мозг в голове со сплошной заливкой"/>
          <p:cNvPicPr/>
          <p:nvPr/>
        </p:nvPicPr>
        <p:blipFill>
          <a:blip r:embed="rId6"/>
          <a:stretch/>
        </p:blipFill>
        <p:spPr>
          <a:xfrm>
            <a:off x="235080" y="272520"/>
            <a:ext cx="1331280" cy="1331280"/>
          </a:xfrm>
          <a:prstGeom prst="rect">
            <a:avLst/>
          </a:prstGeom>
          <a:ln w="0">
            <a:noFill/>
          </a:ln>
        </p:spPr>
      </p:pic>
      <p:pic>
        <p:nvPicPr>
          <p:cNvPr id="254" name="Рисунок 13" descr=""/>
          <p:cNvPicPr/>
          <p:nvPr/>
        </p:nvPicPr>
        <p:blipFill>
          <a:blip r:embed="rId7"/>
          <a:srcRect l="28603" t="11795" r="5209" b="4197"/>
          <a:stretch/>
        </p:blipFill>
        <p:spPr>
          <a:xfrm>
            <a:off x="7133760" y="1684440"/>
            <a:ext cx="4223520" cy="4020840"/>
          </a:xfrm>
          <a:prstGeom prst="rect">
            <a:avLst/>
          </a:prstGeom>
          <a:ln w="0">
            <a:noFill/>
          </a:ln>
        </p:spPr>
      </p:pic>
      <p:pic>
        <p:nvPicPr>
          <p:cNvPr id="255" name="Рисунок 19" descr=""/>
          <p:cNvPicPr/>
          <p:nvPr/>
        </p:nvPicPr>
        <p:blipFill>
          <a:blip r:embed="rId8"/>
          <a:srcRect l="18331" t="30764" r="17625" b="0"/>
          <a:stretch/>
        </p:blipFill>
        <p:spPr>
          <a:xfrm>
            <a:off x="1117080" y="1726200"/>
            <a:ext cx="4856760" cy="3937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TextBox 9"/>
          <p:cNvSpPr/>
          <p:nvPr/>
        </p:nvSpPr>
        <p:spPr>
          <a:xfrm>
            <a:off x="1364040" y="3459600"/>
            <a:ext cx="2581920" cy="30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57" name="TextBox 2"/>
          <p:cNvSpPr/>
          <p:nvPr/>
        </p:nvSpPr>
        <p:spPr>
          <a:xfrm>
            <a:off x="3946320" y="5631480"/>
            <a:ext cx="875196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Психологические тренинги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для подростков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58" name="Рисунок 3" descr="Мозг в голове со сплошной заливкой"/>
          <p:cNvPicPr/>
          <p:nvPr/>
        </p:nvPicPr>
        <p:blipFill>
          <a:blip r:embed="rId1"/>
          <a:stretch/>
        </p:blipFill>
        <p:spPr>
          <a:xfrm>
            <a:off x="4046400" y="5375880"/>
            <a:ext cx="1086120" cy="1086120"/>
          </a:xfrm>
          <a:prstGeom prst="rect">
            <a:avLst/>
          </a:prstGeom>
          <a:ln w="0">
            <a:noFill/>
          </a:ln>
        </p:spPr>
      </p:pic>
      <p:pic>
        <p:nvPicPr>
          <p:cNvPr id="259" name="Рисунок 15" descr=""/>
          <p:cNvPicPr/>
          <p:nvPr/>
        </p:nvPicPr>
        <p:blipFill>
          <a:blip r:embed="rId2"/>
          <a:stretch/>
        </p:blipFill>
        <p:spPr>
          <a:xfrm>
            <a:off x="434880" y="395640"/>
            <a:ext cx="4067280" cy="3063600"/>
          </a:xfrm>
          <a:prstGeom prst="rect">
            <a:avLst/>
          </a:prstGeom>
          <a:ln w="0">
            <a:noFill/>
          </a:ln>
        </p:spPr>
      </p:pic>
      <p:pic>
        <p:nvPicPr>
          <p:cNvPr id="260" name="Рисунок 4" descr=""/>
          <p:cNvPicPr/>
          <p:nvPr/>
        </p:nvPicPr>
        <p:blipFill>
          <a:blip r:embed="rId3"/>
          <a:srcRect l="0" t="0" r="0" b="27733"/>
          <a:stretch/>
        </p:blipFill>
        <p:spPr>
          <a:xfrm>
            <a:off x="820080" y="3611160"/>
            <a:ext cx="3057120" cy="2945520"/>
          </a:xfrm>
          <a:prstGeom prst="rect">
            <a:avLst/>
          </a:prstGeom>
          <a:ln w="0">
            <a:noFill/>
          </a:ln>
        </p:spPr>
      </p:pic>
      <p:pic>
        <p:nvPicPr>
          <p:cNvPr id="261" name="Рисунок 13" descr=""/>
          <p:cNvPicPr/>
          <p:nvPr/>
        </p:nvPicPr>
        <p:blipFill>
          <a:blip r:embed="rId4"/>
          <a:stretch/>
        </p:blipFill>
        <p:spPr>
          <a:xfrm>
            <a:off x="4806720" y="395640"/>
            <a:ext cx="6995520" cy="5235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PlaceHolder 1"/>
          <p:cNvSpPr>
            <a:spLocks noGrp="1"/>
          </p:cNvSpPr>
          <p:nvPr>
            <p:ph type="title"/>
          </p:nvPr>
        </p:nvSpPr>
        <p:spPr>
          <a:xfrm>
            <a:off x="969840" y="426600"/>
            <a:ext cx="9749160" cy="782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457200" indent="0" algn="ctr">
              <a:lnSpc>
                <a:spcPct val="115000"/>
              </a:lnSpc>
              <a:buNone/>
              <a:tabLst>
                <a:tab algn="l" pos="0"/>
              </a:tabLst>
            </a:pPr>
            <a:r>
              <a:rPr b="1" lang="ru-RU" sz="3600" spc="-1" strike="noStrike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Творческие мастерские</a:t>
            </a:r>
            <a:endParaRPr b="0" lang="ru-RU" sz="36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63" name="TextBox 9"/>
          <p:cNvSpPr/>
          <p:nvPr/>
        </p:nvSpPr>
        <p:spPr>
          <a:xfrm>
            <a:off x="1364040" y="3459600"/>
            <a:ext cx="2581920" cy="30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4" name="TextBox 11"/>
          <p:cNvSpPr/>
          <p:nvPr/>
        </p:nvSpPr>
        <p:spPr>
          <a:xfrm>
            <a:off x="6398280" y="5755680"/>
            <a:ext cx="373500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Занятия для малышей «Учись, играя»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265" name="TextBox 2"/>
          <p:cNvSpPr/>
          <p:nvPr/>
        </p:nvSpPr>
        <p:spPr>
          <a:xfrm>
            <a:off x="418680" y="5755680"/>
            <a:ext cx="6092640" cy="821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Творческая студия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«Волшебная мастерская»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66" name="object 27"/>
          <p:cNvGrpSpPr/>
          <p:nvPr/>
        </p:nvGrpSpPr>
        <p:grpSpPr>
          <a:xfrm>
            <a:off x="10419120" y="293040"/>
            <a:ext cx="1388160" cy="849240"/>
            <a:chOff x="10419120" y="293040"/>
            <a:chExt cx="1388160" cy="849240"/>
          </a:xfrm>
        </p:grpSpPr>
        <p:sp>
          <p:nvSpPr>
            <p:cNvPr id="267" name="object 28"/>
            <p:cNvSpPr/>
            <p:nvPr/>
          </p:nvSpPr>
          <p:spPr>
            <a:xfrm>
              <a:off x="10652400" y="518760"/>
              <a:ext cx="921240" cy="623520"/>
            </a:xfrm>
            <a:custGeom>
              <a:avLst/>
              <a:gdLst>
                <a:gd name="textAreaLeft" fmla="*/ 0 w 921240"/>
                <a:gd name="textAreaRight" fmla="*/ 921960 w 921240"/>
                <a:gd name="textAreaTop" fmla="*/ 0 h 623520"/>
                <a:gd name="textAreaBottom" fmla="*/ 624240 h 623520"/>
              </a:gdLst>
              <a:ahLst/>
              <a:rect l="textAreaLeft" t="textAreaTop" r="textAreaRight" b="textAreaBottom"/>
              <a:pathLst>
                <a:path w="1109345" h="778510">
                  <a:moveTo>
                    <a:pt x="1109103" y="439305"/>
                  </a:moveTo>
                  <a:lnTo>
                    <a:pt x="1105649" y="392455"/>
                  </a:lnTo>
                  <a:lnTo>
                    <a:pt x="1095641" y="347713"/>
                  </a:lnTo>
                  <a:lnTo>
                    <a:pt x="1079550" y="305587"/>
                  </a:lnTo>
                  <a:lnTo>
                    <a:pt x="1057884" y="266560"/>
                  </a:lnTo>
                  <a:lnTo>
                    <a:pt x="1031138" y="231140"/>
                  </a:lnTo>
                  <a:lnTo>
                    <a:pt x="999807" y="199809"/>
                  </a:lnTo>
                  <a:lnTo>
                    <a:pt x="964374" y="173062"/>
                  </a:lnTo>
                  <a:lnTo>
                    <a:pt x="925347" y="151396"/>
                  </a:lnTo>
                  <a:lnTo>
                    <a:pt x="883221" y="135305"/>
                  </a:lnTo>
                  <a:lnTo>
                    <a:pt x="838492" y="125285"/>
                  </a:lnTo>
                  <a:lnTo>
                    <a:pt x="791641" y="121843"/>
                  </a:lnTo>
                  <a:lnTo>
                    <a:pt x="744791" y="125285"/>
                  </a:lnTo>
                  <a:lnTo>
                    <a:pt x="700062" y="135305"/>
                  </a:lnTo>
                  <a:lnTo>
                    <a:pt x="657936" y="151396"/>
                  </a:lnTo>
                  <a:lnTo>
                    <a:pt x="618909" y="173062"/>
                  </a:lnTo>
                  <a:lnTo>
                    <a:pt x="605180" y="183438"/>
                  </a:lnTo>
                  <a:lnTo>
                    <a:pt x="583692" y="144716"/>
                  </a:lnTo>
                  <a:lnTo>
                    <a:pt x="556945" y="109296"/>
                  </a:lnTo>
                  <a:lnTo>
                    <a:pt x="525602" y="77965"/>
                  </a:lnTo>
                  <a:lnTo>
                    <a:pt x="490181" y="51219"/>
                  </a:lnTo>
                  <a:lnTo>
                    <a:pt x="451154" y="29552"/>
                  </a:lnTo>
                  <a:lnTo>
                    <a:pt x="409028" y="13462"/>
                  </a:lnTo>
                  <a:lnTo>
                    <a:pt x="364286" y="3441"/>
                  </a:lnTo>
                  <a:lnTo>
                    <a:pt x="317449" y="0"/>
                  </a:lnTo>
                  <a:lnTo>
                    <a:pt x="270598" y="3441"/>
                  </a:lnTo>
                  <a:lnTo>
                    <a:pt x="225856" y="13462"/>
                  </a:lnTo>
                  <a:lnTo>
                    <a:pt x="183730" y="29552"/>
                  </a:lnTo>
                  <a:lnTo>
                    <a:pt x="144716" y="51219"/>
                  </a:lnTo>
                  <a:lnTo>
                    <a:pt x="109283" y="77965"/>
                  </a:lnTo>
                  <a:lnTo>
                    <a:pt x="77952" y="109296"/>
                  </a:lnTo>
                  <a:lnTo>
                    <a:pt x="51206" y="144716"/>
                  </a:lnTo>
                  <a:lnTo>
                    <a:pt x="29540" y="183743"/>
                  </a:lnTo>
                  <a:lnTo>
                    <a:pt x="13462" y="225869"/>
                  </a:lnTo>
                  <a:lnTo>
                    <a:pt x="3441" y="270611"/>
                  </a:lnTo>
                  <a:lnTo>
                    <a:pt x="0" y="317461"/>
                  </a:lnTo>
                  <a:lnTo>
                    <a:pt x="0" y="778052"/>
                  </a:lnTo>
                  <a:lnTo>
                    <a:pt x="160718" y="778052"/>
                  </a:lnTo>
                  <a:lnTo>
                    <a:pt x="160718" y="317461"/>
                  </a:lnTo>
                  <a:lnTo>
                    <a:pt x="168719" y="267970"/>
                  </a:lnTo>
                  <a:lnTo>
                    <a:pt x="190995" y="224955"/>
                  </a:lnTo>
                  <a:lnTo>
                    <a:pt x="224942" y="190995"/>
                  </a:lnTo>
                  <a:lnTo>
                    <a:pt x="267957" y="168719"/>
                  </a:lnTo>
                  <a:lnTo>
                    <a:pt x="317449" y="160718"/>
                  </a:lnTo>
                  <a:lnTo>
                    <a:pt x="366928" y="168719"/>
                  </a:lnTo>
                  <a:lnTo>
                    <a:pt x="409956" y="190995"/>
                  </a:lnTo>
                  <a:lnTo>
                    <a:pt x="443903" y="224955"/>
                  </a:lnTo>
                  <a:lnTo>
                    <a:pt x="466178" y="267970"/>
                  </a:lnTo>
                  <a:lnTo>
                    <a:pt x="474192" y="317461"/>
                  </a:lnTo>
                  <a:lnTo>
                    <a:pt x="474192" y="439305"/>
                  </a:lnTo>
                  <a:lnTo>
                    <a:pt x="474192" y="778052"/>
                  </a:lnTo>
                  <a:lnTo>
                    <a:pt x="634911" y="778052"/>
                  </a:lnTo>
                  <a:lnTo>
                    <a:pt x="634911" y="439305"/>
                  </a:lnTo>
                  <a:lnTo>
                    <a:pt x="642912" y="389813"/>
                  </a:lnTo>
                  <a:lnTo>
                    <a:pt x="665187" y="346798"/>
                  </a:lnTo>
                  <a:lnTo>
                    <a:pt x="699135" y="312839"/>
                  </a:lnTo>
                  <a:lnTo>
                    <a:pt x="742149" y="290563"/>
                  </a:lnTo>
                  <a:lnTo>
                    <a:pt x="791641" y="282562"/>
                  </a:lnTo>
                  <a:lnTo>
                    <a:pt x="841133" y="290563"/>
                  </a:lnTo>
                  <a:lnTo>
                    <a:pt x="884148" y="312839"/>
                  </a:lnTo>
                  <a:lnTo>
                    <a:pt x="918095" y="346798"/>
                  </a:lnTo>
                  <a:lnTo>
                    <a:pt x="940384" y="389813"/>
                  </a:lnTo>
                  <a:lnTo>
                    <a:pt x="948385" y="439305"/>
                  </a:lnTo>
                  <a:lnTo>
                    <a:pt x="948385" y="778052"/>
                  </a:lnTo>
                  <a:lnTo>
                    <a:pt x="1109103" y="778052"/>
                  </a:lnTo>
                  <a:lnTo>
                    <a:pt x="1109103" y="439305"/>
                  </a:lnTo>
                  <a:close/>
                </a:path>
              </a:pathLst>
            </a:custGeom>
            <a:solidFill>
              <a:srgbClr val="36ae7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268" name="object 29" descr=""/>
            <p:cNvPicPr/>
            <p:nvPr/>
          </p:nvPicPr>
          <p:blipFill>
            <a:blip r:embed="rId1"/>
            <a:stretch/>
          </p:blipFill>
          <p:spPr>
            <a:xfrm>
              <a:off x="10419120" y="94356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69" name="object 30" descr=""/>
            <p:cNvPicPr/>
            <p:nvPr/>
          </p:nvPicPr>
          <p:blipFill>
            <a:blip r:embed="rId2"/>
            <a:stretch/>
          </p:blipFill>
          <p:spPr>
            <a:xfrm>
              <a:off x="11207520" y="39060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70" name="object 31" descr=""/>
            <p:cNvPicPr/>
            <p:nvPr/>
          </p:nvPicPr>
          <p:blipFill>
            <a:blip r:embed="rId3"/>
            <a:stretch/>
          </p:blipFill>
          <p:spPr>
            <a:xfrm>
              <a:off x="10813320" y="29304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71" name="object 32" descr=""/>
            <p:cNvPicPr/>
            <p:nvPr/>
          </p:nvPicPr>
          <p:blipFill>
            <a:blip r:embed="rId4"/>
            <a:stretch/>
          </p:blipFill>
          <p:spPr>
            <a:xfrm>
              <a:off x="11207520" y="94356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72" name="object 33" descr=""/>
            <p:cNvPicPr/>
            <p:nvPr/>
          </p:nvPicPr>
          <p:blipFill>
            <a:blip r:embed="rId5"/>
            <a:stretch/>
          </p:blipFill>
          <p:spPr>
            <a:xfrm>
              <a:off x="11601360" y="943560"/>
              <a:ext cx="205920" cy="1987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73" name="Рисунок 3" descr=""/>
          <p:cNvPicPr/>
          <p:nvPr/>
        </p:nvPicPr>
        <p:blipFill>
          <a:blip r:embed="rId6"/>
          <a:srcRect l="0" t="0" r="0" b="16410"/>
          <a:stretch/>
        </p:blipFill>
        <p:spPr>
          <a:xfrm>
            <a:off x="6379200" y="1244160"/>
            <a:ext cx="3886560" cy="4539960"/>
          </a:xfrm>
          <a:prstGeom prst="rect">
            <a:avLst/>
          </a:prstGeom>
          <a:ln w="0">
            <a:noFill/>
          </a:ln>
        </p:spPr>
      </p:pic>
      <p:pic>
        <p:nvPicPr>
          <p:cNvPr id="274" name="Рисунок 13" descr=""/>
          <p:cNvPicPr/>
          <p:nvPr/>
        </p:nvPicPr>
        <p:blipFill>
          <a:blip r:embed="rId7"/>
          <a:srcRect l="0" t="16659" r="0" b="0"/>
          <a:stretch/>
        </p:blipFill>
        <p:spPr>
          <a:xfrm>
            <a:off x="1455840" y="1244160"/>
            <a:ext cx="4107600" cy="4564440"/>
          </a:xfrm>
          <a:prstGeom prst="rect">
            <a:avLst/>
          </a:prstGeom>
          <a:ln w="0">
            <a:noFill/>
          </a:ln>
        </p:spPr>
      </p:pic>
      <p:pic>
        <p:nvPicPr>
          <p:cNvPr id="275" name="Рисунок 15" descr="Палитра со сплошной заливкой"/>
          <p:cNvPicPr/>
          <p:nvPr/>
        </p:nvPicPr>
        <p:blipFill>
          <a:blip r:embed="rId8"/>
          <a:stretch/>
        </p:blipFill>
        <p:spPr>
          <a:xfrm>
            <a:off x="418680" y="245880"/>
            <a:ext cx="1600200" cy="1600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" name="PlaceHolder 1"/>
          <p:cNvSpPr>
            <a:spLocks noGrp="1"/>
          </p:cNvSpPr>
          <p:nvPr>
            <p:ph type="title"/>
          </p:nvPr>
        </p:nvSpPr>
        <p:spPr>
          <a:xfrm>
            <a:off x="969840" y="260280"/>
            <a:ext cx="9749160" cy="782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marL="457200" indent="0" algn="ctr">
              <a:lnSpc>
                <a:spcPct val="115000"/>
              </a:lnSpc>
              <a:buNone/>
            </a:pPr>
            <a:r>
              <a:rPr b="1" lang="ru-RU" sz="3200" spc="-1" strike="noStrike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Занятия по профилактике зрения </a:t>
            </a:r>
            <a:br>
              <a:rPr sz="3200"/>
            </a:br>
            <a:r>
              <a:rPr b="1" lang="ru-RU" sz="3200" spc="-1" strike="noStrike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с «Мамонт оптика»</a:t>
            </a:r>
            <a:endParaRPr b="0" lang="ru-RU" sz="32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77" name="TextBox 9"/>
          <p:cNvSpPr/>
          <p:nvPr/>
        </p:nvSpPr>
        <p:spPr>
          <a:xfrm>
            <a:off x="1364040" y="3459600"/>
            <a:ext cx="2581920" cy="30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78" name="object 27"/>
          <p:cNvGrpSpPr/>
          <p:nvPr/>
        </p:nvGrpSpPr>
        <p:grpSpPr>
          <a:xfrm>
            <a:off x="10419120" y="293040"/>
            <a:ext cx="1388160" cy="849240"/>
            <a:chOff x="10419120" y="293040"/>
            <a:chExt cx="1388160" cy="849240"/>
          </a:xfrm>
        </p:grpSpPr>
        <p:sp>
          <p:nvSpPr>
            <p:cNvPr id="279" name="object 28"/>
            <p:cNvSpPr/>
            <p:nvPr/>
          </p:nvSpPr>
          <p:spPr>
            <a:xfrm>
              <a:off x="10652400" y="518760"/>
              <a:ext cx="921240" cy="623520"/>
            </a:xfrm>
            <a:custGeom>
              <a:avLst/>
              <a:gdLst>
                <a:gd name="textAreaLeft" fmla="*/ 0 w 921240"/>
                <a:gd name="textAreaRight" fmla="*/ 921960 w 921240"/>
                <a:gd name="textAreaTop" fmla="*/ 0 h 623520"/>
                <a:gd name="textAreaBottom" fmla="*/ 624240 h 623520"/>
              </a:gdLst>
              <a:ahLst/>
              <a:rect l="textAreaLeft" t="textAreaTop" r="textAreaRight" b="textAreaBottom"/>
              <a:pathLst>
                <a:path w="1109345" h="778510">
                  <a:moveTo>
                    <a:pt x="1109103" y="439305"/>
                  </a:moveTo>
                  <a:lnTo>
                    <a:pt x="1105649" y="392455"/>
                  </a:lnTo>
                  <a:lnTo>
                    <a:pt x="1095641" y="347713"/>
                  </a:lnTo>
                  <a:lnTo>
                    <a:pt x="1079550" y="305587"/>
                  </a:lnTo>
                  <a:lnTo>
                    <a:pt x="1057884" y="266560"/>
                  </a:lnTo>
                  <a:lnTo>
                    <a:pt x="1031138" y="231140"/>
                  </a:lnTo>
                  <a:lnTo>
                    <a:pt x="999807" y="199809"/>
                  </a:lnTo>
                  <a:lnTo>
                    <a:pt x="964374" y="173062"/>
                  </a:lnTo>
                  <a:lnTo>
                    <a:pt x="925347" y="151396"/>
                  </a:lnTo>
                  <a:lnTo>
                    <a:pt x="883221" y="135305"/>
                  </a:lnTo>
                  <a:lnTo>
                    <a:pt x="838492" y="125285"/>
                  </a:lnTo>
                  <a:lnTo>
                    <a:pt x="791641" y="121843"/>
                  </a:lnTo>
                  <a:lnTo>
                    <a:pt x="744791" y="125285"/>
                  </a:lnTo>
                  <a:lnTo>
                    <a:pt x="700062" y="135305"/>
                  </a:lnTo>
                  <a:lnTo>
                    <a:pt x="657936" y="151396"/>
                  </a:lnTo>
                  <a:lnTo>
                    <a:pt x="618909" y="173062"/>
                  </a:lnTo>
                  <a:lnTo>
                    <a:pt x="605180" y="183438"/>
                  </a:lnTo>
                  <a:lnTo>
                    <a:pt x="583692" y="144716"/>
                  </a:lnTo>
                  <a:lnTo>
                    <a:pt x="556945" y="109296"/>
                  </a:lnTo>
                  <a:lnTo>
                    <a:pt x="525602" y="77965"/>
                  </a:lnTo>
                  <a:lnTo>
                    <a:pt x="490181" y="51219"/>
                  </a:lnTo>
                  <a:lnTo>
                    <a:pt x="451154" y="29552"/>
                  </a:lnTo>
                  <a:lnTo>
                    <a:pt x="409028" y="13462"/>
                  </a:lnTo>
                  <a:lnTo>
                    <a:pt x="364286" y="3441"/>
                  </a:lnTo>
                  <a:lnTo>
                    <a:pt x="317449" y="0"/>
                  </a:lnTo>
                  <a:lnTo>
                    <a:pt x="270598" y="3441"/>
                  </a:lnTo>
                  <a:lnTo>
                    <a:pt x="225856" y="13462"/>
                  </a:lnTo>
                  <a:lnTo>
                    <a:pt x="183730" y="29552"/>
                  </a:lnTo>
                  <a:lnTo>
                    <a:pt x="144716" y="51219"/>
                  </a:lnTo>
                  <a:lnTo>
                    <a:pt x="109283" y="77965"/>
                  </a:lnTo>
                  <a:lnTo>
                    <a:pt x="77952" y="109296"/>
                  </a:lnTo>
                  <a:lnTo>
                    <a:pt x="51206" y="144716"/>
                  </a:lnTo>
                  <a:lnTo>
                    <a:pt x="29540" y="183743"/>
                  </a:lnTo>
                  <a:lnTo>
                    <a:pt x="13462" y="225869"/>
                  </a:lnTo>
                  <a:lnTo>
                    <a:pt x="3441" y="270611"/>
                  </a:lnTo>
                  <a:lnTo>
                    <a:pt x="0" y="317461"/>
                  </a:lnTo>
                  <a:lnTo>
                    <a:pt x="0" y="778052"/>
                  </a:lnTo>
                  <a:lnTo>
                    <a:pt x="160718" y="778052"/>
                  </a:lnTo>
                  <a:lnTo>
                    <a:pt x="160718" y="317461"/>
                  </a:lnTo>
                  <a:lnTo>
                    <a:pt x="168719" y="267970"/>
                  </a:lnTo>
                  <a:lnTo>
                    <a:pt x="190995" y="224955"/>
                  </a:lnTo>
                  <a:lnTo>
                    <a:pt x="224942" y="190995"/>
                  </a:lnTo>
                  <a:lnTo>
                    <a:pt x="267957" y="168719"/>
                  </a:lnTo>
                  <a:lnTo>
                    <a:pt x="317449" y="160718"/>
                  </a:lnTo>
                  <a:lnTo>
                    <a:pt x="366928" y="168719"/>
                  </a:lnTo>
                  <a:lnTo>
                    <a:pt x="409956" y="190995"/>
                  </a:lnTo>
                  <a:lnTo>
                    <a:pt x="443903" y="224955"/>
                  </a:lnTo>
                  <a:lnTo>
                    <a:pt x="466178" y="267970"/>
                  </a:lnTo>
                  <a:lnTo>
                    <a:pt x="474192" y="317461"/>
                  </a:lnTo>
                  <a:lnTo>
                    <a:pt x="474192" y="439305"/>
                  </a:lnTo>
                  <a:lnTo>
                    <a:pt x="474192" y="778052"/>
                  </a:lnTo>
                  <a:lnTo>
                    <a:pt x="634911" y="778052"/>
                  </a:lnTo>
                  <a:lnTo>
                    <a:pt x="634911" y="439305"/>
                  </a:lnTo>
                  <a:lnTo>
                    <a:pt x="642912" y="389813"/>
                  </a:lnTo>
                  <a:lnTo>
                    <a:pt x="665187" y="346798"/>
                  </a:lnTo>
                  <a:lnTo>
                    <a:pt x="699135" y="312839"/>
                  </a:lnTo>
                  <a:lnTo>
                    <a:pt x="742149" y="290563"/>
                  </a:lnTo>
                  <a:lnTo>
                    <a:pt x="791641" y="282562"/>
                  </a:lnTo>
                  <a:lnTo>
                    <a:pt x="841133" y="290563"/>
                  </a:lnTo>
                  <a:lnTo>
                    <a:pt x="884148" y="312839"/>
                  </a:lnTo>
                  <a:lnTo>
                    <a:pt x="918095" y="346798"/>
                  </a:lnTo>
                  <a:lnTo>
                    <a:pt x="940384" y="389813"/>
                  </a:lnTo>
                  <a:lnTo>
                    <a:pt x="948385" y="439305"/>
                  </a:lnTo>
                  <a:lnTo>
                    <a:pt x="948385" y="778052"/>
                  </a:lnTo>
                  <a:lnTo>
                    <a:pt x="1109103" y="778052"/>
                  </a:lnTo>
                  <a:lnTo>
                    <a:pt x="1109103" y="439305"/>
                  </a:lnTo>
                  <a:close/>
                </a:path>
              </a:pathLst>
            </a:custGeom>
            <a:solidFill>
              <a:srgbClr val="36ae7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280" name="object 29" descr=""/>
            <p:cNvPicPr/>
            <p:nvPr/>
          </p:nvPicPr>
          <p:blipFill>
            <a:blip r:embed="rId1"/>
            <a:stretch/>
          </p:blipFill>
          <p:spPr>
            <a:xfrm>
              <a:off x="10419120" y="94356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81" name="object 30" descr=""/>
            <p:cNvPicPr/>
            <p:nvPr/>
          </p:nvPicPr>
          <p:blipFill>
            <a:blip r:embed="rId2"/>
            <a:stretch/>
          </p:blipFill>
          <p:spPr>
            <a:xfrm>
              <a:off x="11207520" y="39060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82" name="object 31" descr=""/>
            <p:cNvPicPr/>
            <p:nvPr/>
          </p:nvPicPr>
          <p:blipFill>
            <a:blip r:embed="rId3"/>
            <a:stretch/>
          </p:blipFill>
          <p:spPr>
            <a:xfrm>
              <a:off x="10813320" y="29304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83" name="object 32" descr=""/>
            <p:cNvPicPr/>
            <p:nvPr/>
          </p:nvPicPr>
          <p:blipFill>
            <a:blip r:embed="rId4"/>
            <a:stretch/>
          </p:blipFill>
          <p:spPr>
            <a:xfrm>
              <a:off x="11207520" y="94356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84" name="object 33" descr=""/>
            <p:cNvPicPr/>
            <p:nvPr/>
          </p:nvPicPr>
          <p:blipFill>
            <a:blip r:embed="rId5"/>
            <a:stretch/>
          </p:blipFill>
          <p:spPr>
            <a:xfrm>
              <a:off x="11601360" y="943560"/>
              <a:ext cx="205920" cy="1987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85" name="Рисунок 21" descr=""/>
          <p:cNvPicPr/>
          <p:nvPr/>
        </p:nvPicPr>
        <p:blipFill>
          <a:blip r:embed="rId6"/>
          <a:srcRect l="0" t="7565" r="0" b="21280"/>
          <a:stretch/>
        </p:blipFill>
        <p:spPr>
          <a:xfrm>
            <a:off x="6215400" y="1496160"/>
            <a:ext cx="5143320" cy="4879080"/>
          </a:xfrm>
          <a:prstGeom prst="rect">
            <a:avLst/>
          </a:prstGeom>
          <a:ln w="0">
            <a:noFill/>
          </a:ln>
        </p:spPr>
      </p:pic>
      <p:pic>
        <p:nvPicPr>
          <p:cNvPr id="286" name="Рисунок 23" descr=""/>
          <p:cNvPicPr/>
          <p:nvPr/>
        </p:nvPicPr>
        <p:blipFill>
          <a:blip r:embed="rId7"/>
          <a:srcRect l="0" t="24561" r="0" b="0"/>
          <a:stretch/>
        </p:blipFill>
        <p:spPr>
          <a:xfrm>
            <a:off x="882720" y="1496160"/>
            <a:ext cx="4851000" cy="4879080"/>
          </a:xfrm>
          <a:prstGeom prst="rect">
            <a:avLst/>
          </a:prstGeom>
          <a:ln w="0">
            <a:noFill/>
          </a:ln>
        </p:spPr>
      </p:pic>
      <p:pic>
        <p:nvPicPr>
          <p:cNvPr id="287" name="Рисунок 25" descr="Глаз со сплошной заливкой"/>
          <p:cNvPicPr/>
          <p:nvPr/>
        </p:nvPicPr>
        <p:blipFill>
          <a:blip r:embed="rId8"/>
          <a:stretch/>
        </p:blipFill>
        <p:spPr>
          <a:xfrm>
            <a:off x="481680" y="178560"/>
            <a:ext cx="1334880" cy="13348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1063800" y="259920"/>
            <a:ext cx="9749160" cy="782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3200" spc="-1" strike="noStrike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Оздоровительные занятия </a:t>
            </a:r>
            <a:br>
              <a:rPr sz="3200"/>
            </a:br>
            <a:r>
              <a:rPr b="1" lang="ru-RU" sz="3200" spc="-1" strike="noStrike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для многодетных мам</a:t>
            </a:r>
            <a:endParaRPr b="0" lang="ru-RU" sz="32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289" name="TextBox 9"/>
          <p:cNvSpPr/>
          <p:nvPr/>
        </p:nvSpPr>
        <p:spPr>
          <a:xfrm>
            <a:off x="1364040" y="3459600"/>
            <a:ext cx="2581920" cy="30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290" name="object 27"/>
          <p:cNvGrpSpPr/>
          <p:nvPr/>
        </p:nvGrpSpPr>
        <p:grpSpPr>
          <a:xfrm>
            <a:off x="10419120" y="293040"/>
            <a:ext cx="1388160" cy="849240"/>
            <a:chOff x="10419120" y="293040"/>
            <a:chExt cx="1388160" cy="849240"/>
          </a:xfrm>
        </p:grpSpPr>
        <p:sp>
          <p:nvSpPr>
            <p:cNvPr id="291" name="object 28"/>
            <p:cNvSpPr/>
            <p:nvPr/>
          </p:nvSpPr>
          <p:spPr>
            <a:xfrm>
              <a:off x="10652400" y="518760"/>
              <a:ext cx="921240" cy="623520"/>
            </a:xfrm>
            <a:custGeom>
              <a:avLst/>
              <a:gdLst>
                <a:gd name="textAreaLeft" fmla="*/ 0 w 921240"/>
                <a:gd name="textAreaRight" fmla="*/ 921960 w 921240"/>
                <a:gd name="textAreaTop" fmla="*/ 0 h 623520"/>
                <a:gd name="textAreaBottom" fmla="*/ 624240 h 623520"/>
              </a:gdLst>
              <a:ahLst/>
              <a:rect l="textAreaLeft" t="textAreaTop" r="textAreaRight" b="textAreaBottom"/>
              <a:pathLst>
                <a:path w="1109345" h="778510">
                  <a:moveTo>
                    <a:pt x="1109103" y="439305"/>
                  </a:moveTo>
                  <a:lnTo>
                    <a:pt x="1105649" y="392455"/>
                  </a:lnTo>
                  <a:lnTo>
                    <a:pt x="1095641" y="347713"/>
                  </a:lnTo>
                  <a:lnTo>
                    <a:pt x="1079550" y="305587"/>
                  </a:lnTo>
                  <a:lnTo>
                    <a:pt x="1057884" y="266560"/>
                  </a:lnTo>
                  <a:lnTo>
                    <a:pt x="1031138" y="231140"/>
                  </a:lnTo>
                  <a:lnTo>
                    <a:pt x="999807" y="199809"/>
                  </a:lnTo>
                  <a:lnTo>
                    <a:pt x="964374" y="173062"/>
                  </a:lnTo>
                  <a:lnTo>
                    <a:pt x="925347" y="151396"/>
                  </a:lnTo>
                  <a:lnTo>
                    <a:pt x="883221" y="135305"/>
                  </a:lnTo>
                  <a:lnTo>
                    <a:pt x="838492" y="125285"/>
                  </a:lnTo>
                  <a:lnTo>
                    <a:pt x="791641" y="121843"/>
                  </a:lnTo>
                  <a:lnTo>
                    <a:pt x="744791" y="125285"/>
                  </a:lnTo>
                  <a:lnTo>
                    <a:pt x="700062" y="135305"/>
                  </a:lnTo>
                  <a:lnTo>
                    <a:pt x="657936" y="151396"/>
                  </a:lnTo>
                  <a:lnTo>
                    <a:pt x="618909" y="173062"/>
                  </a:lnTo>
                  <a:lnTo>
                    <a:pt x="605180" y="183438"/>
                  </a:lnTo>
                  <a:lnTo>
                    <a:pt x="583692" y="144716"/>
                  </a:lnTo>
                  <a:lnTo>
                    <a:pt x="556945" y="109296"/>
                  </a:lnTo>
                  <a:lnTo>
                    <a:pt x="525602" y="77965"/>
                  </a:lnTo>
                  <a:lnTo>
                    <a:pt x="490181" y="51219"/>
                  </a:lnTo>
                  <a:lnTo>
                    <a:pt x="451154" y="29552"/>
                  </a:lnTo>
                  <a:lnTo>
                    <a:pt x="409028" y="13462"/>
                  </a:lnTo>
                  <a:lnTo>
                    <a:pt x="364286" y="3441"/>
                  </a:lnTo>
                  <a:lnTo>
                    <a:pt x="317449" y="0"/>
                  </a:lnTo>
                  <a:lnTo>
                    <a:pt x="270598" y="3441"/>
                  </a:lnTo>
                  <a:lnTo>
                    <a:pt x="225856" y="13462"/>
                  </a:lnTo>
                  <a:lnTo>
                    <a:pt x="183730" y="29552"/>
                  </a:lnTo>
                  <a:lnTo>
                    <a:pt x="144716" y="51219"/>
                  </a:lnTo>
                  <a:lnTo>
                    <a:pt x="109283" y="77965"/>
                  </a:lnTo>
                  <a:lnTo>
                    <a:pt x="77952" y="109296"/>
                  </a:lnTo>
                  <a:lnTo>
                    <a:pt x="51206" y="144716"/>
                  </a:lnTo>
                  <a:lnTo>
                    <a:pt x="29540" y="183743"/>
                  </a:lnTo>
                  <a:lnTo>
                    <a:pt x="13462" y="225869"/>
                  </a:lnTo>
                  <a:lnTo>
                    <a:pt x="3441" y="270611"/>
                  </a:lnTo>
                  <a:lnTo>
                    <a:pt x="0" y="317461"/>
                  </a:lnTo>
                  <a:lnTo>
                    <a:pt x="0" y="778052"/>
                  </a:lnTo>
                  <a:lnTo>
                    <a:pt x="160718" y="778052"/>
                  </a:lnTo>
                  <a:lnTo>
                    <a:pt x="160718" y="317461"/>
                  </a:lnTo>
                  <a:lnTo>
                    <a:pt x="168719" y="267970"/>
                  </a:lnTo>
                  <a:lnTo>
                    <a:pt x="190995" y="224955"/>
                  </a:lnTo>
                  <a:lnTo>
                    <a:pt x="224942" y="190995"/>
                  </a:lnTo>
                  <a:lnTo>
                    <a:pt x="267957" y="168719"/>
                  </a:lnTo>
                  <a:lnTo>
                    <a:pt x="317449" y="160718"/>
                  </a:lnTo>
                  <a:lnTo>
                    <a:pt x="366928" y="168719"/>
                  </a:lnTo>
                  <a:lnTo>
                    <a:pt x="409956" y="190995"/>
                  </a:lnTo>
                  <a:lnTo>
                    <a:pt x="443903" y="224955"/>
                  </a:lnTo>
                  <a:lnTo>
                    <a:pt x="466178" y="267970"/>
                  </a:lnTo>
                  <a:lnTo>
                    <a:pt x="474192" y="317461"/>
                  </a:lnTo>
                  <a:lnTo>
                    <a:pt x="474192" y="439305"/>
                  </a:lnTo>
                  <a:lnTo>
                    <a:pt x="474192" y="778052"/>
                  </a:lnTo>
                  <a:lnTo>
                    <a:pt x="634911" y="778052"/>
                  </a:lnTo>
                  <a:lnTo>
                    <a:pt x="634911" y="439305"/>
                  </a:lnTo>
                  <a:lnTo>
                    <a:pt x="642912" y="389813"/>
                  </a:lnTo>
                  <a:lnTo>
                    <a:pt x="665187" y="346798"/>
                  </a:lnTo>
                  <a:lnTo>
                    <a:pt x="699135" y="312839"/>
                  </a:lnTo>
                  <a:lnTo>
                    <a:pt x="742149" y="290563"/>
                  </a:lnTo>
                  <a:lnTo>
                    <a:pt x="791641" y="282562"/>
                  </a:lnTo>
                  <a:lnTo>
                    <a:pt x="841133" y="290563"/>
                  </a:lnTo>
                  <a:lnTo>
                    <a:pt x="884148" y="312839"/>
                  </a:lnTo>
                  <a:lnTo>
                    <a:pt x="918095" y="346798"/>
                  </a:lnTo>
                  <a:lnTo>
                    <a:pt x="940384" y="389813"/>
                  </a:lnTo>
                  <a:lnTo>
                    <a:pt x="948385" y="439305"/>
                  </a:lnTo>
                  <a:lnTo>
                    <a:pt x="948385" y="778052"/>
                  </a:lnTo>
                  <a:lnTo>
                    <a:pt x="1109103" y="778052"/>
                  </a:lnTo>
                  <a:lnTo>
                    <a:pt x="1109103" y="439305"/>
                  </a:lnTo>
                  <a:close/>
                </a:path>
              </a:pathLst>
            </a:custGeom>
            <a:solidFill>
              <a:srgbClr val="36ae7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292" name="object 29" descr=""/>
            <p:cNvPicPr/>
            <p:nvPr/>
          </p:nvPicPr>
          <p:blipFill>
            <a:blip r:embed="rId1"/>
            <a:stretch/>
          </p:blipFill>
          <p:spPr>
            <a:xfrm>
              <a:off x="10419120" y="94356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93" name="object 30" descr=""/>
            <p:cNvPicPr/>
            <p:nvPr/>
          </p:nvPicPr>
          <p:blipFill>
            <a:blip r:embed="rId2"/>
            <a:stretch/>
          </p:blipFill>
          <p:spPr>
            <a:xfrm>
              <a:off x="11207520" y="39060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94" name="object 31" descr=""/>
            <p:cNvPicPr/>
            <p:nvPr/>
          </p:nvPicPr>
          <p:blipFill>
            <a:blip r:embed="rId3"/>
            <a:stretch/>
          </p:blipFill>
          <p:spPr>
            <a:xfrm>
              <a:off x="10813320" y="29304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95" name="object 32" descr=""/>
            <p:cNvPicPr/>
            <p:nvPr/>
          </p:nvPicPr>
          <p:blipFill>
            <a:blip r:embed="rId4"/>
            <a:stretch/>
          </p:blipFill>
          <p:spPr>
            <a:xfrm>
              <a:off x="11207520" y="94356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96" name="object 33" descr=""/>
            <p:cNvPicPr/>
            <p:nvPr/>
          </p:nvPicPr>
          <p:blipFill>
            <a:blip r:embed="rId5"/>
            <a:stretch/>
          </p:blipFill>
          <p:spPr>
            <a:xfrm>
              <a:off x="11601360" y="943560"/>
              <a:ext cx="205920" cy="1987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297" name="Рисунок 2" descr="Культурист  со сплошной заливкой"/>
          <p:cNvPicPr/>
          <p:nvPr/>
        </p:nvPicPr>
        <p:blipFill>
          <a:blip r:embed="rId6"/>
          <a:stretch/>
        </p:blipFill>
        <p:spPr>
          <a:xfrm>
            <a:off x="411480" y="293040"/>
            <a:ext cx="1116720" cy="1116720"/>
          </a:xfrm>
          <a:prstGeom prst="rect">
            <a:avLst/>
          </a:prstGeom>
          <a:ln w="0">
            <a:noFill/>
          </a:ln>
        </p:spPr>
      </p:pic>
      <p:pic>
        <p:nvPicPr>
          <p:cNvPr id="298" name="Рисунок 4" descr=""/>
          <p:cNvPicPr/>
          <p:nvPr/>
        </p:nvPicPr>
        <p:blipFill>
          <a:blip r:embed="rId7"/>
          <a:srcRect l="0" t="0" r="0" b="3933"/>
          <a:stretch/>
        </p:blipFill>
        <p:spPr>
          <a:xfrm>
            <a:off x="4848840" y="1461960"/>
            <a:ext cx="6958440" cy="5013720"/>
          </a:xfrm>
          <a:prstGeom prst="rect">
            <a:avLst/>
          </a:prstGeom>
          <a:ln w="0">
            <a:noFill/>
          </a:ln>
        </p:spPr>
      </p:pic>
      <p:pic>
        <p:nvPicPr>
          <p:cNvPr id="299" name="Рисунок 13" descr=""/>
          <p:cNvPicPr/>
          <p:nvPr/>
        </p:nvPicPr>
        <p:blipFill>
          <a:blip r:embed="rId8"/>
          <a:srcRect l="634" t="0" r="0" b="12133"/>
          <a:stretch/>
        </p:blipFill>
        <p:spPr>
          <a:xfrm>
            <a:off x="411480" y="1461960"/>
            <a:ext cx="4252320" cy="5013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1036800" y="160920"/>
            <a:ext cx="9749160" cy="782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3600" spc="-1" strike="noStrike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Праздничные тематические</a:t>
            </a:r>
            <a:br>
              <a:rPr sz="3600"/>
            </a:br>
            <a:r>
              <a:rPr b="1" lang="ru-RU" sz="3600" spc="-1" strike="noStrike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мероприятия</a:t>
            </a:r>
            <a:endParaRPr b="0" lang="ru-RU" sz="36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01" name="TextBox 9"/>
          <p:cNvSpPr/>
          <p:nvPr/>
        </p:nvSpPr>
        <p:spPr>
          <a:xfrm>
            <a:off x="1364040" y="3459600"/>
            <a:ext cx="2581920" cy="30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02" name="object 27"/>
          <p:cNvGrpSpPr/>
          <p:nvPr/>
        </p:nvGrpSpPr>
        <p:grpSpPr>
          <a:xfrm>
            <a:off x="10419120" y="293040"/>
            <a:ext cx="1388160" cy="849240"/>
            <a:chOff x="10419120" y="293040"/>
            <a:chExt cx="1388160" cy="849240"/>
          </a:xfrm>
        </p:grpSpPr>
        <p:sp>
          <p:nvSpPr>
            <p:cNvPr id="303" name="object 28"/>
            <p:cNvSpPr/>
            <p:nvPr/>
          </p:nvSpPr>
          <p:spPr>
            <a:xfrm>
              <a:off x="10652400" y="518760"/>
              <a:ext cx="921240" cy="623520"/>
            </a:xfrm>
            <a:custGeom>
              <a:avLst/>
              <a:gdLst>
                <a:gd name="textAreaLeft" fmla="*/ 0 w 921240"/>
                <a:gd name="textAreaRight" fmla="*/ 921960 w 921240"/>
                <a:gd name="textAreaTop" fmla="*/ 0 h 623520"/>
                <a:gd name="textAreaBottom" fmla="*/ 624240 h 623520"/>
              </a:gdLst>
              <a:ahLst/>
              <a:rect l="textAreaLeft" t="textAreaTop" r="textAreaRight" b="textAreaBottom"/>
              <a:pathLst>
                <a:path w="1109345" h="778510">
                  <a:moveTo>
                    <a:pt x="1109103" y="439305"/>
                  </a:moveTo>
                  <a:lnTo>
                    <a:pt x="1105649" y="392455"/>
                  </a:lnTo>
                  <a:lnTo>
                    <a:pt x="1095641" y="347713"/>
                  </a:lnTo>
                  <a:lnTo>
                    <a:pt x="1079550" y="305587"/>
                  </a:lnTo>
                  <a:lnTo>
                    <a:pt x="1057884" y="266560"/>
                  </a:lnTo>
                  <a:lnTo>
                    <a:pt x="1031138" y="231140"/>
                  </a:lnTo>
                  <a:lnTo>
                    <a:pt x="999807" y="199809"/>
                  </a:lnTo>
                  <a:lnTo>
                    <a:pt x="964374" y="173062"/>
                  </a:lnTo>
                  <a:lnTo>
                    <a:pt x="925347" y="151396"/>
                  </a:lnTo>
                  <a:lnTo>
                    <a:pt x="883221" y="135305"/>
                  </a:lnTo>
                  <a:lnTo>
                    <a:pt x="838492" y="125285"/>
                  </a:lnTo>
                  <a:lnTo>
                    <a:pt x="791641" y="121843"/>
                  </a:lnTo>
                  <a:lnTo>
                    <a:pt x="744791" y="125285"/>
                  </a:lnTo>
                  <a:lnTo>
                    <a:pt x="700062" y="135305"/>
                  </a:lnTo>
                  <a:lnTo>
                    <a:pt x="657936" y="151396"/>
                  </a:lnTo>
                  <a:lnTo>
                    <a:pt x="618909" y="173062"/>
                  </a:lnTo>
                  <a:lnTo>
                    <a:pt x="605180" y="183438"/>
                  </a:lnTo>
                  <a:lnTo>
                    <a:pt x="583692" y="144716"/>
                  </a:lnTo>
                  <a:lnTo>
                    <a:pt x="556945" y="109296"/>
                  </a:lnTo>
                  <a:lnTo>
                    <a:pt x="525602" y="77965"/>
                  </a:lnTo>
                  <a:lnTo>
                    <a:pt x="490181" y="51219"/>
                  </a:lnTo>
                  <a:lnTo>
                    <a:pt x="451154" y="29552"/>
                  </a:lnTo>
                  <a:lnTo>
                    <a:pt x="409028" y="13462"/>
                  </a:lnTo>
                  <a:lnTo>
                    <a:pt x="364286" y="3441"/>
                  </a:lnTo>
                  <a:lnTo>
                    <a:pt x="317449" y="0"/>
                  </a:lnTo>
                  <a:lnTo>
                    <a:pt x="270598" y="3441"/>
                  </a:lnTo>
                  <a:lnTo>
                    <a:pt x="225856" y="13462"/>
                  </a:lnTo>
                  <a:lnTo>
                    <a:pt x="183730" y="29552"/>
                  </a:lnTo>
                  <a:lnTo>
                    <a:pt x="144716" y="51219"/>
                  </a:lnTo>
                  <a:lnTo>
                    <a:pt x="109283" y="77965"/>
                  </a:lnTo>
                  <a:lnTo>
                    <a:pt x="77952" y="109296"/>
                  </a:lnTo>
                  <a:lnTo>
                    <a:pt x="51206" y="144716"/>
                  </a:lnTo>
                  <a:lnTo>
                    <a:pt x="29540" y="183743"/>
                  </a:lnTo>
                  <a:lnTo>
                    <a:pt x="13462" y="225869"/>
                  </a:lnTo>
                  <a:lnTo>
                    <a:pt x="3441" y="270611"/>
                  </a:lnTo>
                  <a:lnTo>
                    <a:pt x="0" y="317461"/>
                  </a:lnTo>
                  <a:lnTo>
                    <a:pt x="0" y="778052"/>
                  </a:lnTo>
                  <a:lnTo>
                    <a:pt x="160718" y="778052"/>
                  </a:lnTo>
                  <a:lnTo>
                    <a:pt x="160718" y="317461"/>
                  </a:lnTo>
                  <a:lnTo>
                    <a:pt x="168719" y="267970"/>
                  </a:lnTo>
                  <a:lnTo>
                    <a:pt x="190995" y="224955"/>
                  </a:lnTo>
                  <a:lnTo>
                    <a:pt x="224942" y="190995"/>
                  </a:lnTo>
                  <a:lnTo>
                    <a:pt x="267957" y="168719"/>
                  </a:lnTo>
                  <a:lnTo>
                    <a:pt x="317449" y="160718"/>
                  </a:lnTo>
                  <a:lnTo>
                    <a:pt x="366928" y="168719"/>
                  </a:lnTo>
                  <a:lnTo>
                    <a:pt x="409956" y="190995"/>
                  </a:lnTo>
                  <a:lnTo>
                    <a:pt x="443903" y="224955"/>
                  </a:lnTo>
                  <a:lnTo>
                    <a:pt x="466178" y="267970"/>
                  </a:lnTo>
                  <a:lnTo>
                    <a:pt x="474192" y="317461"/>
                  </a:lnTo>
                  <a:lnTo>
                    <a:pt x="474192" y="439305"/>
                  </a:lnTo>
                  <a:lnTo>
                    <a:pt x="474192" y="778052"/>
                  </a:lnTo>
                  <a:lnTo>
                    <a:pt x="634911" y="778052"/>
                  </a:lnTo>
                  <a:lnTo>
                    <a:pt x="634911" y="439305"/>
                  </a:lnTo>
                  <a:lnTo>
                    <a:pt x="642912" y="389813"/>
                  </a:lnTo>
                  <a:lnTo>
                    <a:pt x="665187" y="346798"/>
                  </a:lnTo>
                  <a:lnTo>
                    <a:pt x="699135" y="312839"/>
                  </a:lnTo>
                  <a:lnTo>
                    <a:pt x="742149" y="290563"/>
                  </a:lnTo>
                  <a:lnTo>
                    <a:pt x="791641" y="282562"/>
                  </a:lnTo>
                  <a:lnTo>
                    <a:pt x="841133" y="290563"/>
                  </a:lnTo>
                  <a:lnTo>
                    <a:pt x="884148" y="312839"/>
                  </a:lnTo>
                  <a:lnTo>
                    <a:pt x="918095" y="346798"/>
                  </a:lnTo>
                  <a:lnTo>
                    <a:pt x="940384" y="389813"/>
                  </a:lnTo>
                  <a:lnTo>
                    <a:pt x="948385" y="439305"/>
                  </a:lnTo>
                  <a:lnTo>
                    <a:pt x="948385" y="778052"/>
                  </a:lnTo>
                  <a:lnTo>
                    <a:pt x="1109103" y="778052"/>
                  </a:lnTo>
                  <a:lnTo>
                    <a:pt x="1109103" y="439305"/>
                  </a:lnTo>
                  <a:close/>
                </a:path>
              </a:pathLst>
            </a:custGeom>
            <a:solidFill>
              <a:srgbClr val="36ae7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304" name="object 29" descr=""/>
            <p:cNvPicPr/>
            <p:nvPr/>
          </p:nvPicPr>
          <p:blipFill>
            <a:blip r:embed="rId1"/>
            <a:stretch/>
          </p:blipFill>
          <p:spPr>
            <a:xfrm>
              <a:off x="10419120" y="94356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05" name="object 30" descr=""/>
            <p:cNvPicPr/>
            <p:nvPr/>
          </p:nvPicPr>
          <p:blipFill>
            <a:blip r:embed="rId2"/>
            <a:stretch/>
          </p:blipFill>
          <p:spPr>
            <a:xfrm>
              <a:off x="11207520" y="39060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06" name="object 31" descr=""/>
            <p:cNvPicPr/>
            <p:nvPr/>
          </p:nvPicPr>
          <p:blipFill>
            <a:blip r:embed="rId3"/>
            <a:stretch/>
          </p:blipFill>
          <p:spPr>
            <a:xfrm>
              <a:off x="10813320" y="29304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07" name="object 32" descr=""/>
            <p:cNvPicPr/>
            <p:nvPr/>
          </p:nvPicPr>
          <p:blipFill>
            <a:blip r:embed="rId4"/>
            <a:stretch/>
          </p:blipFill>
          <p:spPr>
            <a:xfrm>
              <a:off x="11207520" y="94356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08" name="object 33" descr=""/>
            <p:cNvPicPr/>
            <p:nvPr/>
          </p:nvPicPr>
          <p:blipFill>
            <a:blip r:embed="rId5"/>
            <a:stretch/>
          </p:blipFill>
          <p:spPr>
            <a:xfrm>
              <a:off x="11601360" y="943560"/>
              <a:ext cx="205920" cy="1987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309" name="Рисунок 3" descr="Фейерверки со сплошной заливкой"/>
          <p:cNvPicPr/>
          <p:nvPr/>
        </p:nvPicPr>
        <p:blipFill>
          <a:blip r:embed="rId6"/>
          <a:stretch/>
        </p:blipFill>
        <p:spPr>
          <a:xfrm>
            <a:off x="473040" y="269640"/>
            <a:ext cx="1136520" cy="1136520"/>
          </a:xfrm>
          <a:prstGeom prst="rect">
            <a:avLst/>
          </a:prstGeom>
          <a:ln w="0">
            <a:noFill/>
          </a:ln>
        </p:spPr>
      </p:pic>
      <p:pic>
        <p:nvPicPr>
          <p:cNvPr id="310" name="Рисунок 14" descr=""/>
          <p:cNvPicPr/>
          <p:nvPr/>
        </p:nvPicPr>
        <p:blipFill>
          <a:blip r:embed="rId7"/>
          <a:srcRect l="0" t="0" r="0" b="12177"/>
          <a:stretch/>
        </p:blipFill>
        <p:spPr>
          <a:xfrm>
            <a:off x="475560" y="1405800"/>
            <a:ext cx="4359960" cy="5105160"/>
          </a:xfrm>
          <a:prstGeom prst="rect">
            <a:avLst/>
          </a:prstGeom>
          <a:ln w="0">
            <a:noFill/>
          </a:ln>
        </p:spPr>
      </p:pic>
      <p:pic>
        <p:nvPicPr>
          <p:cNvPr id="311" name="Рисунок 16" descr=""/>
          <p:cNvPicPr/>
          <p:nvPr/>
        </p:nvPicPr>
        <p:blipFill>
          <a:blip r:embed="rId8"/>
          <a:srcRect l="13910" t="11890" r="0" b="0"/>
          <a:stretch/>
        </p:blipFill>
        <p:spPr>
          <a:xfrm>
            <a:off x="5077800" y="1415520"/>
            <a:ext cx="6638400" cy="50954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PlaceHolder 1"/>
          <p:cNvSpPr>
            <a:spLocks noGrp="1"/>
          </p:cNvSpPr>
          <p:nvPr>
            <p:ph type="title"/>
          </p:nvPr>
        </p:nvSpPr>
        <p:spPr>
          <a:xfrm>
            <a:off x="1149120" y="499320"/>
            <a:ext cx="9749160" cy="782280"/>
          </a:xfrm>
          <a:prstGeom prst="rect">
            <a:avLst/>
          </a:prstGeom>
          <a:noFill/>
          <a:ln w="0">
            <a:noFill/>
          </a:ln>
        </p:spPr>
        <p:txBody>
          <a:bodyPr anchor="t">
            <a:noAutofit/>
          </a:bodyPr>
          <a:p>
            <a:pPr indent="0" algn="ctr">
              <a:lnSpc>
                <a:spcPct val="100000"/>
              </a:lnSpc>
              <a:buNone/>
            </a:pPr>
            <a:r>
              <a:rPr b="1" lang="ru-RU" sz="4000" spc="-1" strike="noStrike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Бьюти - мастер-классы</a:t>
            </a:r>
            <a:endParaRPr b="0" lang="ru-RU" sz="4000" spc="-1" strike="noStrike">
              <a:solidFill>
                <a:srgbClr val="000000"/>
              </a:solidFill>
              <a:latin typeface="Corbel"/>
            </a:endParaRPr>
          </a:p>
        </p:txBody>
      </p:sp>
      <p:sp>
        <p:nvSpPr>
          <p:cNvPr id="313" name="TextBox 9"/>
          <p:cNvSpPr/>
          <p:nvPr/>
        </p:nvSpPr>
        <p:spPr>
          <a:xfrm>
            <a:off x="1364040" y="3459600"/>
            <a:ext cx="2581920" cy="302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314" name="object 27"/>
          <p:cNvGrpSpPr/>
          <p:nvPr/>
        </p:nvGrpSpPr>
        <p:grpSpPr>
          <a:xfrm>
            <a:off x="10419120" y="293040"/>
            <a:ext cx="1388160" cy="849240"/>
            <a:chOff x="10419120" y="293040"/>
            <a:chExt cx="1388160" cy="849240"/>
          </a:xfrm>
        </p:grpSpPr>
        <p:sp>
          <p:nvSpPr>
            <p:cNvPr id="315" name="object 28"/>
            <p:cNvSpPr/>
            <p:nvPr/>
          </p:nvSpPr>
          <p:spPr>
            <a:xfrm>
              <a:off x="10652400" y="518760"/>
              <a:ext cx="921240" cy="623520"/>
            </a:xfrm>
            <a:custGeom>
              <a:avLst/>
              <a:gdLst>
                <a:gd name="textAreaLeft" fmla="*/ 0 w 921240"/>
                <a:gd name="textAreaRight" fmla="*/ 921960 w 921240"/>
                <a:gd name="textAreaTop" fmla="*/ 0 h 623520"/>
                <a:gd name="textAreaBottom" fmla="*/ 624240 h 623520"/>
              </a:gdLst>
              <a:ahLst/>
              <a:rect l="textAreaLeft" t="textAreaTop" r="textAreaRight" b="textAreaBottom"/>
              <a:pathLst>
                <a:path w="1109345" h="778510">
                  <a:moveTo>
                    <a:pt x="1109103" y="439305"/>
                  </a:moveTo>
                  <a:lnTo>
                    <a:pt x="1105649" y="392455"/>
                  </a:lnTo>
                  <a:lnTo>
                    <a:pt x="1095641" y="347713"/>
                  </a:lnTo>
                  <a:lnTo>
                    <a:pt x="1079550" y="305587"/>
                  </a:lnTo>
                  <a:lnTo>
                    <a:pt x="1057884" y="266560"/>
                  </a:lnTo>
                  <a:lnTo>
                    <a:pt x="1031138" y="231140"/>
                  </a:lnTo>
                  <a:lnTo>
                    <a:pt x="999807" y="199809"/>
                  </a:lnTo>
                  <a:lnTo>
                    <a:pt x="964374" y="173062"/>
                  </a:lnTo>
                  <a:lnTo>
                    <a:pt x="925347" y="151396"/>
                  </a:lnTo>
                  <a:lnTo>
                    <a:pt x="883221" y="135305"/>
                  </a:lnTo>
                  <a:lnTo>
                    <a:pt x="838492" y="125285"/>
                  </a:lnTo>
                  <a:lnTo>
                    <a:pt x="791641" y="121843"/>
                  </a:lnTo>
                  <a:lnTo>
                    <a:pt x="744791" y="125285"/>
                  </a:lnTo>
                  <a:lnTo>
                    <a:pt x="700062" y="135305"/>
                  </a:lnTo>
                  <a:lnTo>
                    <a:pt x="657936" y="151396"/>
                  </a:lnTo>
                  <a:lnTo>
                    <a:pt x="618909" y="173062"/>
                  </a:lnTo>
                  <a:lnTo>
                    <a:pt x="605180" y="183438"/>
                  </a:lnTo>
                  <a:lnTo>
                    <a:pt x="583692" y="144716"/>
                  </a:lnTo>
                  <a:lnTo>
                    <a:pt x="556945" y="109296"/>
                  </a:lnTo>
                  <a:lnTo>
                    <a:pt x="525602" y="77965"/>
                  </a:lnTo>
                  <a:lnTo>
                    <a:pt x="490181" y="51219"/>
                  </a:lnTo>
                  <a:lnTo>
                    <a:pt x="451154" y="29552"/>
                  </a:lnTo>
                  <a:lnTo>
                    <a:pt x="409028" y="13462"/>
                  </a:lnTo>
                  <a:lnTo>
                    <a:pt x="364286" y="3441"/>
                  </a:lnTo>
                  <a:lnTo>
                    <a:pt x="317449" y="0"/>
                  </a:lnTo>
                  <a:lnTo>
                    <a:pt x="270598" y="3441"/>
                  </a:lnTo>
                  <a:lnTo>
                    <a:pt x="225856" y="13462"/>
                  </a:lnTo>
                  <a:lnTo>
                    <a:pt x="183730" y="29552"/>
                  </a:lnTo>
                  <a:lnTo>
                    <a:pt x="144716" y="51219"/>
                  </a:lnTo>
                  <a:lnTo>
                    <a:pt x="109283" y="77965"/>
                  </a:lnTo>
                  <a:lnTo>
                    <a:pt x="77952" y="109296"/>
                  </a:lnTo>
                  <a:lnTo>
                    <a:pt x="51206" y="144716"/>
                  </a:lnTo>
                  <a:lnTo>
                    <a:pt x="29540" y="183743"/>
                  </a:lnTo>
                  <a:lnTo>
                    <a:pt x="13462" y="225869"/>
                  </a:lnTo>
                  <a:lnTo>
                    <a:pt x="3441" y="270611"/>
                  </a:lnTo>
                  <a:lnTo>
                    <a:pt x="0" y="317461"/>
                  </a:lnTo>
                  <a:lnTo>
                    <a:pt x="0" y="778052"/>
                  </a:lnTo>
                  <a:lnTo>
                    <a:pt x="160718" y="778052"/>
                  </a:lnTo>
                  <a:lnTo>
                    <a:pt x="160718" y="317461"/>
                  </a:lnTo>
                  <a:lnTo>
                    <a:pt x="168719" y="267970"/>
                  </a:lnTo>
                  <a:lnTo>
                    <a:pt x="190995" y="224955"/>
                  </a:lnTo>
                  <a:lnTo>
                    <a:pt x="224942" y="190995"/>
                  </a:lnTo>
                  <a:lnTo>
                    <a:pt x="267957" y="168719"/>
                  </a:lnTo>
                  <a:lnTo>
                    <a:pt x="317449" y="160718"/>
                  </a:lnTo>
                  <a:lnTo>
                    <a:pt x="366928" y="168719"/>
                  </a:lnTo>
                  <a:lnTo>
                    <a:pt x="409956" y="190995"/>
                  </a:lnTo>
                  <a:lnTo>
                    <a:pt x="443903" y="224955"/>
                  </a:lnTo>
                  <a:lnTo>
                    <a:pt x="466178" y="267970"/>
                  </a:lnTo>
                  <a:lnTo>
                    <a:pt x="474192" y="317461"/>
                  </a:lnTo>
                  <a:lnTo>
                    <a:pt x="474192" y="439305"/>
                  </a:lnTo>
                  <a:lnTo>
                    <a:pt x="474192" y="778052"/>
                  </a:lnTo>
                  <a:lnTo>
                    <a:pt x="634911" y="778052"/>
                  </a:lnTo>
                  <a:lnTo>
                    <a:pt x="634911" y="439305"/>
                  </a:lnTo>
                  <a:lnTo>
                    <a:pt x="642912" y="389813"/>
                  </a:lnTo>
                  <a:lnTo>
                    <a:pt x="665187" y="346798"/>
                  </a:lnTo>
                  <a:lnTo>
                    <a:pt x="699135" y="312839"/>
                  </a:lnTo>
                  <a:lnTo>
                    <a:pt x="742149" y="290563"/>
                  </a:lnTo>
                  <a:lnTo>
                    <a:pt x="791641" y="282562"/>
                  </a:lnTo>
                  <a:lnTo>
                    <a:pt x="841133" y="290563"/>
                  </a:lnTo>
                  <a:lnTo>
                    <a:pt x="884148" y="312839"/>
                  </a:lnTo>
                  <a:lnTo>
                    <a:pt x="918095" y="346798"/>
                  </a:lnTo>
                  <a:lnTo>
                    <a:pt x="940384" y="389813"/>
                  </a:lnTo>
                  <a:lnTo>
                    <a:pt x="948385" y="439305"/>
                  </a:lnTo>
                  <a:lnTo>
                    <a:pt x="948385" y="778052"/>
                  </a:lnTo>
                  <a:lnTo>
                    <a:pt x="1109103" y="778052"/>
                  </a:lnTo>
                  <a:lnTo>
                    <a:pt x="1109103" y="439305"/>
                  </a:lnTo>
                  <a:close/>
                </a:path>
              </a:pathLst>
            </a:custGeom>
            <a:solidFill>
              <a:srgbClr val="36ae7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316" name="object 29" descr=""/>
            <p:cNvPicPr/>
            <p:nvPr/>
          </p:nvPicPr>
          <p:blipFill>
            <a:blip r:embed="rId1"/>
            <a:stretch/>
          </p:blipFill>
          <p:spPr>
            <a:xfrm>
              <a:off x="10419120" y="94356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17" name="object 30" descr=""/>
            <p:cNvPicPr/>
            <p:nvPr/>
          </p:nvPicPr>
          <p:blipFill>
            <a:blip r:embed="rId2"/>
            <a:stretch/>
          </p:blipFill>
          <p:spPr>
            <a:xfrm>
              <a:off x="11207520" y="39060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18" name="object 31" descr=""/>
            <p:cNvPicPr/>
            <p:nvPr/>
          </p:nvPicPr>
          <p:blipFill>
            <a:blip r:embed="rId3"/>
            <a:stretch/>
          </p:blipFill>
          <p:spPr>
            <a:xfrm>
              <a:off x="10813320" y="29304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19" name="object 32" descr=""/>
            <p:cNvPicPr/>
            <p:nvPr/>
          </p:nvPicPr>
          <p:blipFill>
            <a:blip r:embed="rId4"/>
            <a:stretch/>
          </p:blipFill>
          <p:spPr>
            <a:xfrm>
              <a:off x="11207520" y="94356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320" name="object 33" descr=""/>
            <p:cNvPicPr/>
            <p:nvPr/>
          </p:nvPicPr>
          <p:blipFill>
            <a:blip r:embed="rId5"/>
            <a:stretch/>
          </p:blipFill>
          <p:spPr>
            <a:xfrm>
              <a:off x="11601360" y="943560"/>
              <a:ext cx="205920" cy="198720"/>
            </a:xfrm>
            <a:prstGeom prst="rect">
              <a:avLst/>
            </a:prstGeom>
            <a:ln w="0">
              <a:noFill/>
            </a:ln>
          </p:spPr>
        </p:pic>
      </p:grpSp>
      <p:pic>
        <p:nvPicPr>
          <p:cNvPr id="321" name="Рисунок 2" descr=""/>
          <p:cNvPicPr/>
          <p:nvPr/>
        </p:nvPicPr>
        <p:blipFill>
          <a:blip r:embed="rId6"/>
          <a:stretch/>
        </p:blipFill>
        <p:spPr>
          <a:xfrm>
            <a:off x="934560" y="1690200"/>
            <a:ext cx="10178640" cy="4580280"/>
          </a:xfrm>
          <a:prstGeom prst="rect">
            <a:avLst/>
          </a:prstGeom>
          <a:ln w="0">
            <a:noFill/>
          </a:ln>
        </p:spPr>
      </p:pic>
      <p:pic>
        <p:nvPicPr>
          <p:cNvPr id="322" name="Рисунок 5" descr="Ресницы со сплошной заливкой"/>
          <p:cNvPicPr/>
          <p:nvPr/>
        </p:nvPicPr>
        <p:blipFill>
          <a:blip r:embed="rId7"/>
          <a:stretch/>
        </p:blipFill>
        <p:spPr>
          <a:xfrm>
            <a:off x="563760" y="160920"/>
            <a:ext cx="1459080" cy="14590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Прямоугольник 3"/>
          <p:cNvSpPr/>
          <p:nvPr/>
        </p:nvSpPr>
        <p:spPr>
          <a:xfrm>
            <a:off x="887400" y="421560"/>
            <a:ext cx="10658160" cy="650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algn="ctr">
              <a:lnSpc>
                <a:spcPct val="115000"/>
              </a:lnSpc>
            </a:pPr>
            <a:r>
              <a:rPr b="0" lang="ru-RU" sz="3200" spc="-1" strike="noStrike">
                <a:solidFill>
                  <a:srgbClr val="000000"/>
                </a:solidFill>
                <a:latin typeface="Times New Roman"/>
              </a:rPr>
              <a:t>Актуальность программы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1" name="Diagram1"/>
          <p:cNvGraphicFramePr/>
          <p:nvPr>
            <p:extLst>
              <p:ext uri="{D42A27DB-BD31-4B8C-83A1-F6EECF244321}">
                <p14:modId xmlns:p14="http://schemas.microsoft.com/office/powerpoint/2010/main" val="1695955767"/>
              </p:ext>
            </p:extLst>
          </p:nvPr>
        </p:nvGraphicFramePr>
        <p:xfrm>
          <a:off x="1480320" y="1193400"/>
          <a:ext cx="9472320" cy="47775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pSp>
        <p:nvGrpSpPr>
          <p:cNvPr id="140" name="object 27"/>
          <p:cNvGrpSpPr/>
          <p:nvPr/>
        </p:nvGrpSpPr>
        <p:grpSpPr>
          <a:xfrm>
            <a:off x="317160" y="363600"/>
            <a:ext cx="1388160" cy="849600"/>
            <a:chOff x="317160" y="363600"/>
            <a:chExt cx="1388160" cy="849600"/>
          </a:xfrm>
        </p:grpSpPr>
        <p:sp>
          <p:nvSpPr>
            <p:cNvPr id="141" name="object 28"/>
            <p:cNvSpPr/>
            <p:nvPr/>
          </p:nvSpPr>
          <p:spPr>
            <a:xfrm>
              <a:off x="550440" y="589680"/>
              <a:ext cx="921240" cy="623520"/>
            </a:xfrm>
            <a:custGeom>
              <a:avLst/>
              <a:gdLst>
                <a:gd name="textAreaLeft" fmla="*/ 0 w 921240"/>
                <a:gd name="textAreaRight" fmla="*/ 921960 w 921240"/>
                <a:gd name="textAreaTop" fmla="*/ 0 h 623520"/>
                <a:gd name="textAreaBottom" fmla="*/ 624240 h 623520"/>
              </a:gdLst>
              <a:ahLst/>
              <a:rect l="textAreaLeft" t="textAreaTop" r="textAreaRight" b="textAreaBottom"/>
              <a:pathLst>
                <a:path w="1109345" h="778510">
                  <a:moveTo>
                    <a:pt x="1109103" y="439305"/>
                  </a:moveTo>
                  <a:lnTo>
                    <a:pt x="1105649" y="392455"/>
                  </a:lnTo>
                  <a:lnTo>
                    <a:pt x="1095641" y="347713"/>
                  </a:lnTo>
                  <a:lnTo>
                    <a:pt x="1079550" y="305587"/>
                  </a:lnTo>
                  <a:lnTo>
                    <a:pt x="1057884" y="266560"/>
                  </a:lnTo>
                  <a:lnTo>
                    <a:pt x="1031138" y="231140"/>
                  </a:lnTo>
                  <a:lnTo>
                    <a:pt x="999807" y="199809"/>
                  </a:lnTo>
                  <a:lnTo>
                    <a:pt x="964374" y="173062"/>
                  </a:lnTo>
                  <a:lnTo>
                    <a:pt x="925347" y="151396"/>
                  </a:lnTo>
                  <a:lnTo>
                    <a:pt x="883221" y="135305"/>
                  </a:lnTo>
                  <a:lnTo>
                    <a:pt x="838492" y="125285"/>
                  </a:lnTo>
                  <a:lnTo>
                    <a:pt x="791641" y="121843"/>
                  </a:lnTo>
                  <a:lnTo>
                    <a:pt x="744791" y="125285"/>
                  </a:lnTo>
                  <a:lnTo>
                    <a:pt x="700062" y="135305"/>
                  </a:lnTo>
                  <a:lnTo>
                    <a:pt x="657936" y="151396"/>
                  </a:lnTo>
                  <a:lnTo>
                    <a:pt x="618909" y="173062"/>
                  </a:lnTo>
                  <a:lnTo>
                    <a:pt x="605180" y="183438"/>
                  </a:lnTo>
                  <a:lnTo>
                    <a:pt x="583692" y="144716"/>
                  </a:lnTo>
                  <a:lnTo>
                    <a:pt x="556945" y="109296"/>
                  </a:lnTo>
                  <a:lnTo>
                    <a:pt x="525602" y="77965"/>
                  </a:lnTo>
                  <a:lnTo>
                    <a:pt x="490181" y="51219"/>
                  </a:lnTo>
                  <a:lnTo>
                    <a:pt x="451154" y="29552"/>
                  </a:lnTo>
                  <a:lnTo>
                    <a:pt x="409028" y="13462"/>
                  </a:lnTo>
                  <a:lnTo>
                    <a:pt x="364286" y="3441"/>
                  </a:lnTo>
                  <a:lnTo>
                    <a:pt x="317449" y="0"/>
                  </a:lnTo>
                  <a:lnTo>
                    <a:pt x="270598" y="3441"/>
                  </a:lnTo>
                  <a:lnTo>
                    <a:pt x="225856" y="13462"/>
                  </a:lnTo>
                  <a:lnTo>
                    <a:pt x="183730" y="29552"/>
                  </a:lnTo>
                  <a:lnTo>
                    <a:pt x="144716" y="51219"/>
                  </a:lnTo>
                  <a:lnTo>
                    <a:pt x="109283" y="77965"/>
                  </a:lnTo>
                  <a:lnTo>
                    <a:pt x="77952" y="109296"/>
                  </a:lnTo>
                  <a:lnTo>
                    <a:pt x="51206" y="144716"/>
                  </a:lnTo>
                  <a:lnTo>
                    <a:pt x="29540" y="183743"/>
                  </a:lnTo>
                  <a:lnTo>
                    <a:pt x="13462" y="225869"/>
                  </a:lnTo>
                  <a:lnTo>
                    <a:pt x="3441" y="270611"/>
                  </a:lnTo>
                  <a:lnTo>
                    <a:pt x="0" y="317461"/>
                  </a:lnTo>
                  <a:lnTo>
                    <a:pt x="0" y="778052"/>
                  </a:lnTo>
                  <a:lnTo>
                    <a:pt x="160718" y="778052"/>
                  </a:lnTo>
                  <a:lnTo>
                    <a:pt x="160718" y="317461"/>
                  </a:lnTo>
                  <a:lnTo>
                    <a:pt x="168719" y="267970"/>
                  </a:lnTo>
                  <a:lnTo>
                    <a:pt x="190995" y="224955"/>
                  </a:lnTo>
                  <a:lnTo>
                    <a:pt x="224942" y="190995"/>
                  </a:lnTo>
                  <a:lnTo>
                    <a:pt x="267957" y="168719"/>
                  </a:lnTo>
                  <a:lnTo>
                    <a:pt x="317449" y="160718"/>
                  </a:lnTo>
                  <a:lnTo>
                    <a:pt x="366928" y="168719"/>
                  </a:lnTo>
                  <a:lnTo>
                    <a:pt x="409956" y="190995"/>
                  </a:lnTo>
                  <a:lnTo>
                    <a:pt x="443903" y="224955"/>
                  </a:lnTo>
                  <a:lnTo>
                    <a:pt x="466178" y="267970"/>
                  </a:lnTo>
                  <a:lnTo>
                    <a:pt x="474192" y="317461"/>
                  </a:lnTo>
                  <a:lnTo>
                    <a:pt x="474192" y="439305"/>
                  </a:lnTo>
                  <a:lnTo>
                    <a:pt x="474192" y="778052"/>
                  </a:lnTo>
                  <a:lnTo>
                    <a:pt x="634911" y="778052"/>
                  </a:lnTo>
                  <a:lnTo>
                    <a:pt x="634911" y="439305"/>
                  </a:lnTo>
                  <a:lnTo>
                    <a:pt x="642912" y="389813"/>
                  </a:lnTo>
                  <a:lnTo>
                    <a:pt x="665187" y="346798"/>
                  </a:lnTo>
                  <a:lnTo>
                    <a:pt x="699135" y="312839"/>
                  </a:lnTo>
                  <a:lnTo>
                    <a:pt x="742149" y="290563"/>
                  </a:lnTo>
                  <a:lnTo>
                    <a:pt x="791641" y="282562"/>
                  </a:lnTo>
                  <a:lnTo>
                    <a:pt x="841133" y="290563"/>
                  </a:lnTo>
                  <a:lnTo>
                    <a:pt x="884148" y="312839"/>
                  </a:lnTo>
                  <a:lnTo>
                    <a:pt x="918095" y="346798"/>
                  </a:lnTo>
                  <a:lnTo>
                    <a:pt x="940384" y="389813"/>
                  </a:lnTo>
                  <a:lnTo>
                    <a:pt x="948385" y="439305"/>
                  </a:lnTo>
                  <a:lnTo>
                    <a:pt x="948385" y="778052"/>
                  </a:lnTo>
                  <a:lnTo>
                    <a:pt x="1109103" y="778052"/>
                  </a:lnTo>
                  <a:lnTo>
                    <a:pt x="1109103" y="439305"/>
                  </a:lnTo>
                  <a:close/>
                </a:path>
              </a:pathLst>
            </a:custGeom>
            <a:solidFill>
              <a:srgbClr val="36ae7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142" name="object 29" descr=""/>
            <p:cNvPicPr/>
            <p:nvPr/>
          </p:nvPicPr>
          <p:blipFill>
            <a:blip r:embed="rId6"/>
            <a:stretch/>
          </p:blipFill>
          <p:spPr>
            <a:xfrm>
              <a:off x="317160" y="101412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3" name="object 30" descr=""/>
            <p:cNvPicPr/>
            <p:nvPr/>
          </p:nvPicPr>
          <p:blipFill>
            <a:blip r:embed="rId7"/>
            <a:stretch/>
          </p:blipFill>
          <p:spPr>
            <a:xfrm>
              <a:off x="1105200" y="46152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4" name="object 31" descr=""/>
            <p:cNvPicPr/>
            <p:nvPr/>
          </p:nvPicPr>
          <p:blipFill>
            <a:blip r:embed="rId8"/>
            <a:stretch/>
          </p:blipFill>
          <p:spPr>
            <a:xfrm>
              <a:off x="711360" y="36360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5" name="object 32" descr=""/>
            <p:cNvPicPr/>
            <p:nvPr/>
          </p:nvPicPr>
          <p:blipFill>
            <a:blip r:embed="rId9"/>
            <a:stretch/>
          </p:blipFill>
          <p:spPr>
            <a:xfrm>
              <a:off x="1105200" y="101412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46" name="object 33" descr=""/>
            <p:cNvPicPr/>
            <p:nvPr/>
          </p:nvPicPr>
          <p:blipFill>
            <a:blip r:embed="rId10"/>
            <a:stretch/>
          </p:blipFill>
          <p:spPr>
            <a:xfrm>
              <a:off x="1499400" y="1014120"/>
              <a:ext cx="205920" cy="19872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Прямоугольник 5"/>
          <p:cNvSpPr/>
          <p:nvPr/>
        </p:nvSpPr>
        <p:spPr>
          <a:xfrm>
            <a:off x="0" y="446400"/>
            <a:ext cx="11895480" cy="145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7000"/>
              </a:lnSpc>
              <a:spcAft>
                <a:spcPts val="799"/>
              </a:spcAft>
            </a:pPr>
            <a:r>
              <a:rPr b="0" lang="ru-RU" sz="3600" spc="-1" strike="noStrike">
                <a:solidFill>
                  <a:srgbClr val="000000"/>
                </a:solidFill>
                <a:latin typeface="Times New Roman"/>
                <a:ea typeface="Calibri"/>
              </a:rPr>
              <a:t>       </a:t>
            </a:r>
            <a:r>
              <a:rPr b="1" lang="ru-RU" sz="4000" spc="-1" strike="noStrike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Результаты применения практики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4000" spc="-1" strike="noStrike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 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24" name="TextBox 2"/>
          <p:cNvSpPr/>
          <p:nvPr/>
        </p:nvSpPr>
        <p:spPr>
          <a:xfrm>
            <a:off x="464400" y="1360800"/>
            <a:ext cx="11355120" cy="49428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7000"/>
              </a:lnSpc>
              <a:spcAft>
                <a:spcPts val="799"/>
              </a:spcAft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Calibri"/>
              </a:rPr>
              <a:t>Спектр клубных программ увеличился </a:t>
            </a:r>
            <a:r>
              <a:rPr b="1" lang="ru-RU" sz="2800" spc="-1" strike="noStrike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на 80% 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Calibri"/>
              </a:rPr>
              <a:t>(2019 год – 2 программы, 2025 год -  9 программ).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Calibri"/>
              </a:rPr>
              <a:t>В 2025 году состоялось: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457200" indent="-4572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Calibri"/>
              </a:rPr>
              <a:t>8 заседаний клуба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Calibri"/>
              </a:rPr>
              <a:t> по программе «Школа компетентного родителя» на тему повышения родительской компетенции в вопросах развития, образования, воспитания ребенка; 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457200" indent="-4572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Calibri"/>
              </a:rPr>
              <a:t>   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Calibri"/>
              </a:rPr>
              <a:t>2 занятия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Calibri"/>
              </a:rPr>
              <a:t>, направленных на борьбу с бедностью, 1 мотивационный психологический тренинг, 1 занятие с ЦЗН;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  <a:p>
            <a:pPr marL="457200" indent="-45720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Calibri"/>
              </a:rPr>
              <a:t>     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Calibri"/>
              </a:rPr>
              <a:t>2 правовых  лектория по вопросам семейного права и защиты прав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r>
              <a:rPr b="1" lang="ru-RU" sz="2800" spc="-1" strike="noStrike">
                <a:solidFill>
                  <a:srgbClr val="000000"/>
                </a:solidFill>
                <a:latin typeface="Times New Roman"/>
                <a:ea typeface="Calibri"/>
              </a:rPr>
              <a:t>детей</a:t>
            </a:r>
            <a:r>
              <a:rPr b="0" lang="ru-RU" sz="2800" spc="-1" strike="noStrike">
                <a:solidFill>
                  <a:srgbClr val="000000"/>
                </a:solidFill>
                <a:latin typeface="Times New Roman"/>
                <a:ea typeface="Calibri"/>
              </a:rPr>
              <a:t>, трудового законодательства в части защиты прав работников, имеющих несовершеннолетних детей;</a:t>
            </a:r>
            <a:endParaRPr b="0" lang="ru-RU" sz="2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5" name="Рисунок 4" descr="Диаграмма с подъемом со сплошной заливкой"/>
          <p:cNvPicPr/>
          <p:nvPr/>
        </p:nvPicPr>
        <p:blipFill>
          <a:blip r:embed="rId1"/>
          <a:stretch/>
        </p:blipFill>
        <p:spPr>
          <a:xfrm>
            <a:off x="464400" y="356040"/>
            <a:ext cx="914040" cy="914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Прямоугольник 5"/>
          <p:cNvSpPr/>
          <p:nvPr/>
        </p:nvSpPr>
        <p:spPr>
          <a:xfrm>
            <a:off x="0" y="446400"/>
            <a:ext cx="11895480" cy="145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7000"/>
              </a:lnSpc>
              <a:spcAft>
                <a:spcPts val="799"/>
              </a:spcAft>
            </a:pPr>
            <a:r>
              <a:rPr b="0" lang="ru-RU" sz="3600" spc="-1" strike="noStrike">
                <a:solidFill>
                  <a:srgbClr val="000000"/>
                </a:solidFill>
                <a:latin typeface="Times New Roman"/>
                <a:ea typeface="Calibri"/>
              </a:rPr>
              <a:t>       </a:t>
            </a:r>
            <a:r>
              <a:rPr b="1" lang="ru-RU" sz="4000" spc="-1" strike="noStrike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Результаты применения практики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4000" spc="-1" strike="noStrike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 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27" name="Рисунок 4" descr="Диаграмма с подъемом со сплошной заливкой"/>
          <p:cNvPicPr/>
          <p:nvPr/>
        </p:nvPicPr>
        <p:blipFill>
          <a:blip r:embed="rId1"/>
          <a:stretch/>
        </p:blipFill>
        <p:spPr>
          <a:xfrm>
            <a:off x="464400" y="356040"/>
            <a:ext cx="914040" cy="914040"/>
          </a:xfrm>
          <a:prstGeom prst="rect">
            <a:avLst/>
          </a:prstGeom>
          <a:ln w="0">
            <a:noFill/>
          </a:ln>
        </p:spPr>
      </p:pic>
      <p:sp>
        <p:nvSpPr>
          <p:cNvPr id="328" name="TextBox 3"/>
          <p:cNvSpPr/>
          <p:nvPr/>
        </p:nvSpPr>
        <p:spPr>
          <a:xfrm>
            <a:off x="663120" y="1344960"/>
            <a:ext cx="10865520" cy="49971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285840" indent="-285840">
              <a:lnSpc>
                <a:spcPct val="107000"/>
              </a:lnSpc>
              <a:spcAft>
                <a:spcPts val="799"/>
              </a:spcAft>
              <a:buClr>
                <a:srgbClr val="000000"/>
              </a:buClr>
              <a:buFont typeface="Wingdings" charset="2"/>
              <a:buChar char=""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2 заседания на тему мер социальной поддержки семей с детьми АСБ, СФР, Налоговая служба;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     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1 круглый стол  по вопросам исполнения алиментных обязательств на содержание детей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;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     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8 досуговых мероприятия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, посвященных праздничным датам;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     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2 обучающих занятия для родителей по вопросам организации самозанятост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и;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85840" indent="-28584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"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     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6 занятий с социальными партнерами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в рамках соглашения.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     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Результаты опроса семей показали, что подавляющее большинство участников клуба считают, что семейный клуб способствует сплочению членов семьи.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    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Удовлетворенность семей качеством предоставления социальных услуг увеличилась на 3% (2019 год – 97%, 2025 год – 100% от числа опрошенных)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9" name="Прямоугольник 5"/>
          <p:cNvSpPr/>
          <p:nvPr/>
        </p:nvSpPr>
        <p:spPr>
          <a:xfrm>
            <a:off x="0" y="446400"/>
            <a:ext cx="11895480" cy="14526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7000"/>
              </a:lnSpc>
              <a:spcAft>
                <a:spcPts val="799"/>
              </a:spcAft>
            </a:pPr>
            <a:r>
              <a:rPr b="0" lang="ru-RU" sz="3600" spc="-1" strike="noStrike">
                <a:solidFill>
                  <a:srgbClr val="000000"/>
                </a:solidFill>
                <a:latin typeface="Times New Roman"/>
                <a:ea typeface="Calibri"/>
              </a:rPr>
              <a:t>       </a:t>
            </a:r>
            <a:r>
              <a:rPr b="1" lang="ru-RU" sz="4000" spc="-1" strike="noStrike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Результаты применения практики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4000" spc="-1" strike="noStrike">
                <a:solidFill>
                  <a:schemeClr val="accent1">
                    <a:lumMod val="50000"/>
                  </a:schemeClr>
                </a:solidFill>
                <a:latin typeface="Times New Roman"/>
                <a:ea typeface="Calibri"/>
              </a:rPr>
              <a:t> 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0" name="Рисунок 4" descr="Диаграмма с подъемом со сплошной заливкой"/>
          <p:cNvPicPr/>
          <p:nvPr/>
        </p:nvPicPr>
        <p:blipFill>
          <a:blip r:embed="rId1"/>
          <a:stretch/>
        </p:blipFill>
        <p:spPr>
          <a:xfrm>
            <a:off x="464400" y="356040"/>
            <a:ext cx="914040" cy="914040"/>
          </a:xfrm>
          <a:prstGeom prst="rect">
            <a:avLst/>
          </a:prstGeom>
          <a:ln w="0">
            <a:noFill/>
          </a:ln>
        </p:spPr>
      </p:pic>
      <p:sp>
        <p:nvSpPr>
          <p:cNvPr id="331" name="TextBox 3"/>
          <p:cNvSpPr/>
          <p:nvPr/>
        </p:nvSpPr>
        <p:spPr>
          <a:xfrm>
            <a:off x="826560" y="1344960"/>
            <a:ext cx="10761480" cy="49057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7000"/>
              </a:lnSpc>
              <a:spcAft>
                <a:spcPts val="799"/>
              </a:spcAft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Эмоциональный положительный фон в семье улучшился в 100% семей в 2025 году, что на 15% выше в сравнении с 2019 годом.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    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Уровень родительской компетенции повысился у 98% родителей – участников клуба, что на 7% превышает показатель 2019 года.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     </a:t>
            </a: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По результатам опроса в 2025 году 100% семей считают, что занятия в клубе позволили получить полную и своевременную помощь в части: разрешения трудной жизненной ситуации.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just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Оказания содействия в рамках межведомственного взаимодействия: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оформления мер социальной поддержки;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психологической помощи;</a:t>
            </a:r>
            <a:r>
              <a:rPr b="1" lang="ru-RU" sz="2400" spc="-1" strike="noStrike">
                <a:solidFill>
                  <a:srgbClr val="000000"/>
                </a:solidFill>
                <a:latin typeface="Century Gothic"/>
                <a:ea typeface="Calibri"/>
              </a:rPr>
              <a:t> 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343080" indent="-343080" algn="just">
              <a:lnSpc>
                <a:spcPct val="100000"/>
              </a:lnSpc>
              <a:buClr>
                <a:srgbClr val="000000"/>
              </a:buClr>
              <a:buFont typeface="Wingdings" charset="2"/>
              <a:buChar char=""/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  <a:ea typeface="Calibri"/>
              </a:rPr>
              <a:t>правовой помощи в области семейного права 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ru-RU" sz="1800" spc="-1" strike="noStrike">
                <a:solidFill>
                  <a:srgbClr val="000000"/>
                </a:solidFill>
                <a:latin typeface="Times New Roman"/>
                <a:ea typeface="Calibri"/>
              </a:rPr>
              <a:t>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Прямоугольник 5"/>
          <p:cNvSpPr/>
          <p:nvPr/>
        </p:nvSpPr>
        <p:spPr>
          <a:xfrm>
            <a:off x="1174320" y="2707200"/>
            <a:ext cx="10864440" cy="2643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just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Century Gothic"/>
            </a:endParaRPr>
          </a:p>
        </p:txBody>
      </p:sp>
      <p:sp>
        <p:nvSpPr>
          <p:cNvPr id="333" name="TextBox 2"/>
          <p:cNvSpPr/>
          <p:nvPr/>
        </p:nvSpPr>
        <p:spPr>
          <a:xfrm>
            <a:off x="4347360" y="405360"/>
            <a:ext cx="6092640" cy="69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4000" spc="-1" strike="noStrike">
                <a:solidFill>
                  <a:schemeClr val="accent1">
                    <a:lumMod val="50000"/>
                  </a:schemeClr>
                </a:solidFill>
                <a:latin typeface="Times New Roman"/>
              </a:rPr>
              <a:t>Контакты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34" name="Рисунок 23" descr=""/>
          <p:cNvPicPr/>
          <p:nvPr/>
        </p:nvPicPr>
        <p:blipFill>
          <a:blip r:embed="rId1"/>
          <a:stretch/>
        </p:blipFill>
        <p:spPr>
          <a:xfrm>
            <a:off x="447840" y="383760"/>
            <a:ext cx="2541240" cy="707400"/>
          </a:xfrm>
          <a:prstGeom prst="rect">
            <a:avLst/>
          </a:prstGeom>
          <a:ln w="0">
            <a:noFill/>
          </a:ln>
        </p:spPr>
      </p:pic>
      <p:graphicFrame>
        <p:nvGraphicFramePr>
          <p:cNvPr id="8" name="Diagram8"/>
          <p:cNvGraphicFramePr/>
          <p:nvPr>
            <p:extLst>
              <p:ext uri="{D42A27DB-BD31-4B8C-83A1-F6EECF244321}">
                <p14:modId xmlns:p14="http://schemas.microsoft.com/office/powerpoint/2010/main" val="842800007"/>
              </p:ext>
            </p:extLst>
          </p:nvPr>
        </p:nvGraphicFramePr>
        <p:xfrm>
          <a:off x="455040" y="1665000"/>
          <a:ext cx="6092640" cy="4348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335" name="Рисунок 19" descr=""/>
          <p:cNvPicPr/>
          <p:nvPr/>
        </p:nvPicPr>
        <p:blipFill>
          <a:blip r:embed="rId7"/>
          <a:stretch/>
        </p:blipFill>
        <p:spPr>
          <a:xfrm>
            <a:off x="6928560" y="1474200"/>
            <a:ext cx="4730040" cy="47300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Прямоугольник 3"/>
          <p:cNvSpPr/>
          <p:nvPr/>
        </p:nvSpPr>
        <p:spPr>
          <a:xfrm>
            <a:off x="2189160" y="365400"/>
            <a:ext cx="10658160" cy="790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marL="457200" algn="ctr">
              <a:lnSpc>
                <a:spcPct val="115000"/>
              </a:lnSpc>
            </a:pPr>
            <a:r>
              <a:rPr b="0" lang="ru-RU" sz="4000" spc="-1" strike="noStrike">
                <a:solidFill>
                  <a:srgbClr val="000000"/>
                </a:solidFill>
                <a:latin typeface="Times New Roman"/>
              </a:rPr>
              <a:t>Задачи программы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2" name="Diagram2"/>
          <p:cNvGraphicFramePr/>
          <p:nvPr>
            <p:extLst>
              <p:ext uri="{D42A27DB-BD31-4B8C-83A1-F6EECF244321}">
                <p14:modId xmlns:p14="http://schemas.microsoft.com/office/powerpoint/2010/main" val="2738683141"/>
              </p:ext>
            </p:extLst>
          </p:nvPr>
        </p:nvGraphicFramePr>
        <p:xfrm>
          <a:off x="3990960" y="1239840"/>
          <a:ext cx="7554600" cy="497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sp>
        <p:nvSpPr>
          <p:cNvPr id="148" name="Прямоугольник 3"/>
          <p:cNvSpPr/>
          <p:nvPr/>
        </p:nvSpPr>
        <p:spPr>
          <a:xfrm>
            <a:off x="387000" y="1934280"/>
            <a:ext cx="3603600" cy="3683520"/>
          </a:xfrm>
          <a:prstGeom prst="rect">
            <a:avLst/>
          </a:prstGeom>
          <a:solidFill>
            <a:srgbClr val="a6b727"/>
          </a:solidFill>
          <a:ln>
            <a:solidFill>
              <a:srgbClr val="485011"/>
            </a:solidFill>
            <a:round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</a:rPr>
              <a:t>Цель программы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0" lang="ru-RU" sz="2400" spc="-1" strike="noStrike">
                <a:solidFill>
                  <a:srgbClr val="000000"/>
                </a:solidFill>
                <a:latin typeface="Times New Roman"/>
              </a:rPr>
              <a:t>Оказание психолого-педагогической поддержки семье, повышение родительской компетенции в вопросах воспитания, развития и социальной адаптации детей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49" name="object 27"/>
          <p:cNvGrpSpPr/>
          <p:nvPr/>
        </p:nvGrpSpPr>
        <p:grpSpPr>
          <a:xfrm>
            <a:off x="317160" y="363600"/>
            <a:ext cx="1388160" cy="849600"/>
            <a:chOff x="317160" y="363600"/>
            <a:chExt cx="1388160" cy="849600"/>
          </a:xfrm>
        </p:grpSpPr>
        <p:sp>
          <p:nvSpPr>
            <p:cNvPr id="150" name="object 28"/>
            <p:cNvSpPr/>
            <p:nvPr/>
          </p:nvSpPr>
          <p:spPr>
            <a:xfrm>
              <a:off x="550440" y="589680"/>
              <a:ext cx="921240" cy="623520"/>
            </a:xfrm>
            <a:custGeom>
              <a:avLst/>
              <a:gdLst>
                <a:gd name="textAreaLeft" fmla="*/ 0 w 921240"/>
                <a:gd name="textAreaRight" fmla="*/ 921960 w 921240"/>
                <a:gd name="textAreaTop" fmla="*/ 0 h 623520"/>
                <a:gd name="textAreaBottom" fmla="*/ 624240 h 623520"/>
              </a:gdLst>
              <a:ahLst/>
              <a:rect l="textAreaLeft" t="textAreaTop" r="textAreaRight" b="textAreaBottom"/>
              <a:pathLst>
                <a:path w="1109345" h="778510">
                  <a:moveTo>
                    <a:pt x="1109103" y="439305"/>
                  </a:moveTo>
                  <a:lnTo>
                    <a:pt x="1105649" y="392455"/>
                  </a:lnTo>
                  <a:lnTo>
                    <a:pt x="1095641" y="347713"/>
                  </a:lnTo>
                  <a:lnTo>
                    <a:pt x="1079550" y="305587"/>
                  </a:lnTo>
                  <a:lnTo>
                    <a:pt x="1057884" y="266560"/>
                  </a:lnTo>
                  <a:lnTo>
                    <a:pt x="1031138" y="231140"/>
                  </a:lnTo>
                  <a:lnTo>
                    <a:pt x="999807" y="199809"/>
                  </a:lnTo>
                  <a:lnTo>
                    <a:pt x="964374" y="173062"/>
                  </a:lnTo>
                  <a:lnTo>
                    <a:pt x="925347" y="151396"/>
                  </a:lnTo>
                  <a:lnTo>
                    <a:pt x="883221" y="135305"/>
                  </a:lnTo>
                  <a:lnTo>
                    <a:pt x="838492" y="125285"/>
                  </a:lnTo>
                  <a:lnTo>
                    <a:pt x="791641" y="121843"/>
                  </a:lnTo>
                  <a:lnTo>
                    <a:pt x="744791" y="125285"/>
                  </a:lnTo>
                  <a:lnTo>
                    <a:pt x="700062" y="135305"/>
                  </a:lnTo>
                  <a:lnTo>
                    <a:pt x="657936" y="151396"/>
                  </a:lnTo>
                  <a:lnTo>
                    <a:pt x="618909" y="173062"/>
                  </a:lnTo>
                  <a:lnTo>
                    <a:pt x="605180" y="183438"/>
                  </a:lnTo>
                  <a:lnTo>
                    <a:pt x="583692" y="144716"/>
                  </a:lnTo>
                  <a:lnTo>
                    <a:pt x="556945" y="109296"/>
                  </a:lnTo>
                  <a:lnTo>
                    <a:pt x="525602" y="77965"/>
                  </a:lnTo>
                  <a:lnTo>
                    <a:pt x="490181" y="51219"/>
                  </a:lnTo>
                  <a:lnTo>
                    <a:pt x="451154" y="29552"/>
                  </a:lnTo>
                  <a:lnTo>
                    <a:pt x="409028" y="13462"/>
                  </a:lnTo>
                  <a:lnTo>
                    <a:pt x="364286" y="3441"/>
                  </a:lnTo>
                  <a:lnTo>
                    <a:pt x="317449" y="0"/>
                  </a:lnTo>
                  <a:lnTo>
                    <a:pt x="270598" y="3441"/>
                  </a:lnTo>
                  <a:lnTo>
                    <a:pt x="225856" y="13462"/>
                  </a:lnTo>
                  <a:lnTo>
                    <a:pt x="183730" y="29552"/>
                  </a:lnTo>
                  <a:lnTo>
                    <a:pt x="144716" y="51219"/>
                  </a:lnTo>
                  <a:lnTo>
                    <a:pt x="109283" y="77965"/>
                  </a:lnTo>
                  <a:lnTo>
                    <a:pt x="77952" y="109296"/>
                  </a:lnTo>
                  <a:lnTo>
                    <a:pt x="51206" y="144716"/>
                  </a:lnTo>
                  <a:lnTo>
                    <a:pt x="29540" y="183743"/>
                  </a:lnTo>
                  <a:lnTo>
                    <a:pt x="13462" y="225869"/>
                  </a:lnTo>
                  <a:lnTo>
                    <a:pt x="3441" y="270611"/>
                  </a:lnTo>
                  <a:lnTo>
                    <a:pt x="0" y="317461"/>
                  </a:lnTo>
                  <a:lnTo>
                    <a:pt x="0" y="778052"/>
                  </a:lnTo>
                  <a:lnTo>
                    <a:pt x="160718" y="778052"/>
                  </a:lnTo>
                  <a:lnTo>
                    <a:pt x="160718" y="317461"/>
                  </a:lnTo>
                  <a:lnTo>
                    <a:pt x="168719" y="267970"/>
                  </a:lnTo>
                  <a:lnTo>
                    <a:pt x="190995" y="224955"/>
                  </a:lnTo>
                  <a:lnTo>
                    <a:pt x="224942" y="190995"/>
                  </a:lnTo>
                  <a:lnTo>
                    <a:pt x="267957" y="168719"/>
                  </a:lnTo>
                  <a:lnTo>
                    <a:pt x="317449" y="160718"/>
                  </a:lnTo>
                  <a:lnTo>
                    <a:pt x="366928" y="168719"/>
                  </a:lnTo>
                  <a:lnTo>
                    <a:pt x="409956" y="190995"/>
                  </a:lnTo>
                  <a:lnTo>
                    <a:pt x="443903" y="224955"/>
                  </a:lnTo>
                  <a:lnTo>
                    <a:pt x="466178" y="267970"/>
                  </a:lnTo>
                  <a:lnTo>
                    <a:pt x="474192" y="317461"/>
                  </a:lnTo>
                  <a:lnTo>
                    <a:pt x="474192" y="439305"/>
                  </a:lnTo>
                  <a:lnTo>
                    <a:pt x="474192" y="778052"/>
                  </a:lnTo>
                  <a:lnTo>
                    <a:pt x="634911" y="778052"/>
                  </a:lnTo>
                  <a:lnTo>
                    <a:pt x="634911" y="439305"/>
                  </a:lnTo>
                  <a:lnTo>
                    <a:pt x="642912" y="389813"/>
                  </a:lnTo>
                  <a:lnTo>
                    <a:pt x="665187" y="346798"/>
                  </a:lnTo>
                  <a:lnTo>
                    <a:pt x="699135" y="312839"/>
                  </a:lnTo>
                  <a:lnTo>
                    <a:pt x="742149" y="290563"/>
                  </a:lnTo>
                  <a:lnTo>
                    <a:pt x="791641" y="282562"/>
                  </a:lnTo>
                  <a:lnTo>
                    <a:pt x="841133" y="290563"/>
                  </a:lnTo>
                  <a:lnTo>
                    <a:pt x="884148" y="312839"/>
                  </a:lnTo>
                  <a:lnTo>
                    <a:pt x="918095" y="346798"/>
                  </a:lnTo>
                  <a:lnTo>
                    <a:pt x="940384" y="389813"/>
                  </a:lnTo>
                  <a:lnTo>
                    <a:pt x="948385" y="439305"/>
                  </a:lnTo>
                  <a:lnTo>
                    <a:pt x="948385" y="778052"/>
                  </a:lnTo>
                  <a:lnTo>
                    <a:pt x="1109103" y="778052"/>
                  </a:lnTo>
                  <a:lnTo>
                    <a:pt x="1109103" y="439305"/>
                  </a:lnTo>
                  <a:close/>
                </a:path>
              </a:pathLst>
            </a:custGeom>
            <a:solidFill>
              <a:srgbClr val="36ae7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151" name="object 29" descr=""/>
            <p:cNvPicPr/>
            <p:nvPr/>
          </p:nvPicPr>
          <p:blipFill>
            <a:blip r:embed="rId6"/>
            <a:stretch/>
          </p:blipFill>
          <p:spPr>
            <a:xfrm>
              <a:off x="317160" y="101412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2" name="object 30" descr=""/>
            <p:cNvPicPr/>
            <p:nvPr/>
          </p:nvPicPr>
          <p:blipFill>
            <a:blip r:embed="rId7"/>
            <a:stretch/>
          </p:blipFill>
          <p:spPr>
            <a:xfrm>
              <a:off x="1105200" y="46152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3" name="object 31" descr=""/>
            <p:cNvPicPr/>
            <p:nvPr/>
          </p:nvPicPr>
          <p:blipFill>
            <a:blip r:embed="rId8"/>
            <a:stretch/>
          </p:blipFill>
          <p:spPr>
            <a:xfrm>
              <a:off x="711360" y="36360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4" name="object 32" descr=""/>
            <p:cNvPicPr/>
            <p:nvPr/>
          </p:nvPicPr>
          <p:blipFill>
            <a:blip r:embed="rId9"/>
            <a:stretch/>
          </p:blipFill>
          <p:spPr>
            <a:xfrm>
              <a:off x="1105200" y="101412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55" name="object 33" descr=""/>
            <p:cNvPicPr/>
            <p:nvPr/>
          </p:nvPicPr>
          <p:blipFill>
            <a:blip r:embed="rId10"/>
            <a:stretch/>
          </p:blipFill>
          <p:spPr>
            <a:xfrm>
              <a:off x="1499400" y="1014120"/>
              <a:ext cx="205920" cy="19872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3"/>
          <p:cNvGraphicFramePr/>
          <p:nvPr>
            <p:extLst>
              <p:ext uri="{D42A27DB-BD31-4B8C-83A1-F6EECF244321}">
                <p14:modId xmlns:p14="http://schemas.microsoft.com/office/powerpoint/2010/main" val="3119721681"/>
              </p:ext>
            </p:extLst>
          </p:nvPr>
        </p:nvGraphicFramePr>
        <p:xfrm>
          <a:off x="6095880" y="363240"/>
          <a:ext cx="5527440" cy="61164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156" name="Рисунок 5" descr=""/>
          <p:cNvPicPr/>
          <p:nvPr/>
        </p:nvPicPr>
        <p:blipFill>
          <a:blip r:embed="rId6"/>
          <a:stretch/>
        </p:blipFill>
        <p:spPr>
          <a:xfrm>
            <a:off x="2753640" y="363240"/>
            <a:ext cx="4587120" cy="6116400"/>
          </a:xfrm>
          <a:prstGeom prst="rect">
            <a:avLst/>
          </a:prstGeom>
          <a:ln w="0">
            <a:noFill/>
          </a:ln>
        </p:spPr>
      </p:pic>
      <p:grpSp>
        <p:nvGrpSpPr>
          <p:cNvPr id="157" name="object 27"/>
          <p:cNvGrpSpPr/>
          <p:nvPr/>
        </p:nvGrpSpPr>
        <p:grpSpPr>
          <a:xfrm>
            <a:off x="317160" y="363600"/>
            <a:ext cx="1388160" cy="849600"/>
            <a:chOff x="317160" y="363600"/>
            <a:chExt cx="1388160" cy="849600"/>
          </a:xfrm>
        </p:grpSpPr>
        <p:sp>
          <p:nvSpPr>
            <p:cNvPr id="158" name="object 28"/>
            <p:cNvSpPr/>
            <p:nvPr/>
          </p:nvSpPr>
          <p:spPr>
            <a:xfrm>
              <a:off x="550440" y="589680"/>
              <a:ext cx="921240" cy="623520"/>
            </a:xfrm>
            <a:custGeom>
              <a:avLst/>
              <a:gdLst>
                <a:gd name="textAreaLeft" fmla="*/ 0 w 921240"/>
                <a:gd name="textAreaRight" fmla="*/ 921960 w 921240"/>
                <a:gd name="textAreaTop" fmla="*/ 0 h 623520"/>
                <a:gd name="textAreaBottom" fmla="*/ 624240 h 623520"/>
              </a:gdLst>
              <a:ahLst/>
              <a:rect l="textAreaLeft" t="textAreaTop" r="textAreaRight" b="textAreaBottom"/>
              <a:pathLst>
                <a:path w="1109345" h="778510">
                  <a:moveTo>
                    <a:pt x="1109103" y="439305"/>
                  </a:moveTo>
                  <a:lnTo>
                    <a:pt x="1105649" y="392455"/>
                  </a:lnTo>
                  <a:lnTo>
                    <a:pt x="1095641" y="347713"/>
                  </a:lnTo>
                  <a:lnTo>
                    <a:pt x="1079550" y="305587"/>
                  </a:lnTo>
                  <a:lnTo>
                    <a:pt x="1057884" y="266560"/>
                  </a:lnTo>
                  <a:lnTo>
                    <a:pt x="1031138" y="231140"/>
                  </a:lnTo>
                  <a:lnTo>
                    <a:pt x="999807" y="199809"/>
                  </a:lnTo>
                  <a:lnTo>
                    <a:pt x="964374" y="173062"/>
                  </a:lnTo>
                  <a:lnTo>
                    <a:pt x="925347" y="151396"/>
                  </a:lnTo>
                  <a:lnTo>
                    <a:pt x="883221" y="135305"/>
                  </a:lnTo>
                  <a:lnTo>
                    <a:pt x="838492" y="125285"/>
                  </a:lnTo>
                  <a:lnTo>
                    <a:pt x="791641" y="121843"/>
                  </a:lnTo>
                  <a:lnTo>
                    <a:pt x="744791" y="125285"/>
                  </a:lnTo>
                  <a:lnTo>
                    <a:pt x="700062" y="135305"/>
                  </a:lnTo>
                  <a:lnTo>
                    <a:pt x="657936" y="151396"/>
                  </a:lnTo>
                  <a:lnTo>
                    <a:pt x="618909" y="173062"/>
                  </a:lnTo>
                  <a:lnTo>
                    <a:pt x="605180" y="183438"/>
                  </a:lnTo>
                  <a:lnTo>
                    <a:pt x="583692" y="144716"/>
                  </a:lnTo>
                  <a:lnTo>
                    <a:pt x="556945" y="109296"/>
                  </a:lnTo>
                  <a:lnTo>
                    <a:pt x="525602" y="77965"/>
                  </a:lnTo>
                  <a:lnTo>
                    <a:pt x="490181" y="51219"/>
                  </a:lnTo>
                  <a:lnTo>
                    <a:pt x="451154" y="29552"/>
                  </a:lnTo>
                  <a:lnTo>
                    <a:pt x="409028" y="13462"/>
                  </a:lnTo>
                  <a:lnTo>
                    <a:pt x="364286" y="3441"/>
                  </a:lnTo>
                  <a:lnTo>
                    <a:pt x="317449" y="0"/>
                  </a:lnTo>
                  <a:lnTo>
                    <a:pt x="270598" y="3441"/>
                  </a:lnTo>
                  <a:lnTo>
                    <a:pt x="225856" y="13462"/>
                  </a:lnTo>
                  <a:lnTo>
                    <a:pt x="183730" y="29552"/>
                  </a:lnTo>
                  <a:lnTo>
                    <a:pt x="144716" y="51219"/>
                  </a:lnTo>
                  <a:lnTo>
                    <a:pt x="109283" y="77965"/>
                  </a:lnTo>
                  <a:lnTo>
                    <a:pt x="77952" y="109296"/>
                  </a:lnTo>
                  <a:lnTo>
                    <a:pt x="51206" y="144716"/>
                  </a:lnTo>
                  <a:lnTo>
                    <a:pt x="29540" y="183743"/>
                  </a:lnTo>
                  <a:lnTo>
                    <a:pt x="13462" y="225869"/>
                  </a:lnTo>
                  <a:lnTo>
                    <a:pt x="3441" y="270611"/>
                  </a:lnTo>
                  <a:lnTo>
                    <a:pt x="0" y="317461"/>
                  </a:lnTo>
                  <a:lnTo>
                    <a:pt x="0" y="778052"/>
                  </a:lnTo>
                  <a:lnTo>
                    <a:pt x="160718" y="778052"/>
                  </a:lnTo>
                  <a:lnTo>
                    <a:pt x="160718" y="317461"/>
                  </a:lnTo>
                  <a:lnTo>
                    <a:pt x="168719" y="267970"/>
                  </a:lnTo>
                  <a:lnTo>
                    <a:pt x="190995" y="224955"/>
                  </a:lnTo>
                  <a:lnTo>
                    <a:pt x="224942" y="190995"/>
                  </a:lnTo>
                  <a:lnTo>
                    <a:pt x="267957" y="168719"/>
                  </a:lnTo>
                  <a:lnTo>
                    <a:pt x="317449" y="160718"/>
                  </a:lnTo>
                  <a:lnTo>
                    <a:pt x="366928" y="168719"/>
                  </a:lnTo>
                  <a:lnTo>
                    <a:pt x="409956" y="190995"/>
                  </a:lnTo>
                  <a:lnTo>
                    <a:pt x="443903" y="224955"/>
                  </a:lnTo>
                  <a:lnTo>
                    <a:pt x="466178" y="267970"/>
                  </a:lnTo>
                  <a:lnTo>
                    <a:pt x="474192" y="317461"/>
                  </a:lnTo>
                  <a:lnTo>
                    <a:pt x="474192" y="439305"/>
                  </a:lnTo>
                  <a:lnTo>
                    <a:pt x="474192" y="778052"/>
                  </a:lnTo>
                  <a:lnTo>
                    <a:pt x="634911" y="778052"/>
                  </a:lnTo>
                  <a:lnTo>
                    <a:pt x="634911" y="439305"/>
                  </a:lnTo>
                  <a:lnTo>
                    <a:pt x="642912" y="389813"/>
                  </a:lnTo>
                  <a:lnTo>
                    <a:pt x="665187" y="346798"/>
                  </a:lnTo>
                  <a:lnTo>
                    <a:pt x="699135" y="312839"/>
                  </a:lnTo>
                  <a:lnTo>
                    <a:pt x="742149" y="290563"/>
                  </a:lnTo>
                  <a:lnTo>
                    <a:pt x="791641" y="282562"/>
                  </a:lnTo>
                  <a:lnTo>
                    <a:pt x="841133" y="290563"/>
                  </a:lnTo>
                  <a:lnTo>
                    <a:pt x="884148" y="312839"/>
                  </a:lnTo>
                  <a:lnTo>
                    <a:pt x="918095" y="346798"/>
                  </a:lnTo>
                  <a:lnTo>
                    <a:pt x="940384" y="389813"/>
                  </a:lnTo>
                  <a:lnTo>
                    <a:pt x="948385" y="439305"/>
                  </a:lnTo>
                  <a:lnTo>
                    <a:pt x="948385" y="778052"/>
                  </a:lnTo>
                  <a:lnTo>
                    <a:pt x="1109103" y="778052"/>
                  </a:lnTo>
                  <a:lnTo>
                    <a:pt x="1109103" y="439305"/>
                  </a:lnTo>
                  <a:close/>
                </a:path>
              </a:pathLst>
            </a:custGeom>
            <a:solidFill>
              <a:srgbClr val="36ae7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159" name="object 29" descr=""/>
            <p:cNvPicPr/>
            <p:nvPr/>
          </p:nvPicPr>
          <p:blipFill>
            <a:blip r:embed="rId7"/>
            <a:stretch/>
          </p:blipFill>
          <p:spPr>
            <a:xfrm>
              <a:off x="317160" y="101412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0" name="object 30" descr=""/>
            <p:cNvPicPr/>
            <p:nvPr/>
          </p:nvPicPr>
          <p:blipFill>
            <a:blip r:embed="rId8"/>
            <a:stretch/>
          </p:blipFill>
          <p:spPr>
            <a:xfrm>
              <a:off x="1105200" y="46152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1" name="object 31" descr=""/>
            <p:cNvPicPr/>
            <p:nvPr/>
          </p:nvPicPr>
          <p:blipFill>
            <a:blip r:embed="rId9"/>
            <a:stretch/>
          </p:blipFill>
          <p:spPr>
            <a:xfrm>
              <a:off x="711360" y="36360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2" name="object 32" descr=""/>
            <p:cNvPicPr/>
            <p:nvPr/>
          </p:nvPicPr>
          <p:blipFill>
            <a:blip r:embed="rId10"/>
            <a:stretch/>
          </p:blipFill>
          <p:spPr>
            <a:xfrm>
              <a:off x="1105200" y="101412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3" name="object 33" descr=""/>
            <p:cNvPicPr/>
            <p:nvPr/>
          </p:nvPicPr>
          <p:blipFill>
            <a:blip r:embed="rId11"/>
            <a:stretch/>
          </p:blipFill>
          <p:spPr>
            <a:xfrm>
              <a:off x="1499400" y="1014120"/>
              <a:ext cx="205920" cy="19872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TextBox 4"/>
          <p:cNvSpPr/>
          <p:nvPr/>
        </p:nvSpPr>
        <p:spPr>
          <a:xfrm>
            <a:off x="4681440" y="335880"/>
            <a:ext cx="3517920" cy="5770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1" lang="ru-RU" sz="3200" spc="-1" strike="noStrike">
                <a:solidFill>
                  <a:srgbClr val="000000"/>
                </a:solidFill>
                <a:latin typeface="Times New Roman"/>
                <a:ea typeface="Calibri"/>
              </a:rPr>
              <a:t>Целевая группа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4" name="Diagram4"/>
          <p:cNvGraphicFramePr/>
          <p:nvPr>
            <p:extLst>
              <p:ext uri="{D42A27DB-BD31-4B8C-83A1-F6EECF244321}">
                <p14:modId xmlns:p14="http://schemas.microsoft.com/office/powerpoint/2010/main" val="496728624"/>
              </p:ext>
            </p:extLst>
          </p:nvPr>
        </p:nvGraphicFramePr>
        <p:xfrm>
          <a:off x="2031840" y="1148400"/>
          <a:ext cx="8816400" cy="5081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pSp>
        <p:nvGrpSpPr>
          <p:cNvPr id="165" name="object 27"/>
          <p:cNvGrpSpPr/>
          <p:nvPr/>
        </p:nvGrpSpPr>
        <p:grpSpPr>
          <a:xfrm>
            <a:off x="317160" y="363600"/>
            <a:ext cx="1388160" cy="849600"/>
            <a:chOff x="317160" y="363600"/>
            <a:chExt cx="1388160" cy="849600"/>
          </a:xfrm>
        </p:grpSpPr>
        <p:sp>
          <p:nvSpPr>
            <p:cNvPr id="166" name="object 28"/>
            <p:cNvSpPr/>
            <p:nvPr/>
          </p:nvSpPr>
          <p:spPr>
            <a:xfrm>
              <a:off x="550440" y="589680"/>
              <a:ext cx="921240" cy="623520"/>
            </a:xfrm>
            <a:custGeom>
              <a:avLst/>
              <a:gdLst>
                <a:gd name="textAreaLeft" fmla="*/ 0 w 921240"/>
                <a:gd name="textAreaRight" fmla="*/ 921960 w 921240"/>
                <a:gd name="textAreaTop" fmla="*/ 0 h 623520"/>
                <a:gd name="textAreaBottom" fmla="*/ 624240 h 623520"/>
              </a:gdLst>
              <a:ahLst/>
              <a:rect l="textAreaLeft" t="textAreaTop" r="textAreaRight" b="textAreaBottom"/>
              <a:pathLst>
                <a:path w="1109345" h="778510">
                  <a:moveTo>
                    <a:pt x="1109103" y="439305"/>
                  </a:moveTo>
                  <a:lnTo>
                    <a:pt x="1105649" y="392455"/>
                  </a:lnTo>
                  <a:lnTo>
                    <a:pt x="1095641" y="347713"/>
                  </a:lnTo>
                  <a:lnTo>
                    <a:pt x="1079550" y="305587"/>
                  </a:lnTo>
                  <a:lnTo>
                    <a:pt x="1057884" y="266560"/>
                  </a:lnTo>
                  <a:lnTo>
                    <a:pt x="1031138" y="231140"/>
                  </a:lnTo>
                  <a:lnTo>
                    <a:pt x="999807" y="199809"/>
                  </a:lnTo>
                  <a:lnTo>
                    <a:pt x="964374" y="173062"/>
                  </a:lnTo>
                  <a:lnTo>
                    <a:pt x="925347" y="151396"/>
                  </a:lnTo>
                  <a:lnTo>
                    <a:pt x="883221" y="135305"/>
                  </a:lnTo>
                  <a:lnTo>
                    <a:pt x="838492" y="125285"/>
                  </a:lnTo>
                  <a:lnTo>
                    <a:pt x="791641" y="121843"/>
                  </a:lnTo>
                  <a:lnTo>
                    <a:pt x="744791" y="125285"/>
                  </a:lnTo>
                  <a:lnTo>
                    <a:pt x="700062" y="135305"/>
                  </a:lnTo>
                  <a:lnTo>
                    <a:pt x="657936" y="151396"/>
                  </a:lnTo>
                  <a:lnTo>
                    <a:pt x="618909" y="173062"/>
                  </a:lnTo>
                  <a:lnTo>
                    <a:pt x="605180" y="183438"/>
                  </a:lnTo>
                  <a:lnTo>
                    <a:pt x="583692" y="144716"/>
                  </a:lnTo>
                  <a:lnTo>
                    <a:pt x="556945" y="109296"/>
                  </a:lnTo>
                  <a:lnTo>
                    <a:pt x="525602" y="77965"/>
                  </a:lnTo>
                  <a:lnTo>
                    <a:pt x="490181" y="51219"/>
                  </a:lnTo>
                  <a:lnTo>
                    <a:pt x="451154" y="29552"/>
                  </a:lnTo>
                  <a:lnTo>
                    <a:pt x="409028" y="13462"/>
                  </a:lnTo>
                  <a:lnTo>
                    <a:pt x="364286" y="3441"/>
                  </a:lnTo>
                  <a:lnTo>
                    <a:pt x="317449" y="0"/>
                  </a:lnTo>
                  <a:lnTo>
                    <a:pt x="270598" y="3441"/>
                  </a:lnTo>
                  <a:lnTo>
                    <a:pt x="225856" y="13462"/>
                  </a:lnTo>
                  <a:lnTo>
                    <a:pt x="183730" y="29552"/>
                  </a:lnTo>
                  <a:lnTo>
                    <a:pt x="144716" y="51219"/>
                  </a:lnTo>
                  <a:lnTo>
                    <a:pt x="109283" y="77965"/>
                  </a:lnTo>
                  <a:lnTo>
                    <a:pt x="77952" y="109296"/>
                  </a:lnTo>
                  <a:lnTo>
                    <a:pt x="51206" y="144716"/>
                  </a:lnTo>
                  <a:lnTo>
                    <a:pt x="29540" y="183743"/>
                  </a:lnTo>
                  <a:lnTo>
                    <a:pt x="13462" y="225869"/>
                  </a:lnTo>
                  <a:lnTo>
                    <a:pt x="3441" y="270611"/>
                  </a:lnTo>
                  <a:lnTo>
                    <a:pt x="0" y="317461"/>
                  </a:lnTo>
                  <a:lnTo>
                    <a:pt x="0" y="778052"/>
                  </a:lnTo>
                  <a:lnTo>
                    <a:pt x="160718" y="778052"/>
                  </a:lnTo>
                  <a:lnTo>
                    <a:pt x="160718" y="317461"/>
                  </a:lnTo>
                  <a:lnTo>
                    <a:pt x="168719" y="267970"/>
                  </a:lnTo>
                  <a:lnTo>
                    <a:pt x="190995" y="224955"/>
                  </a:lnTo>
                  <a:lnTo>
                    <a:pt x="224942" y="190995"/>
                  </a:lnTo>
                  <a:lnTo>
                    <a:pt x="267957" y="168719"/>
                  </a:lnTo>
                  <a:lnTo>
                    <a:pt x="317449" y="160718"/>
                  </a:lnTo>
                  <a:lnTo>
                    <a:pt x="366928" y="168719"/>
                  </a:lnTo>
                  <a:lnTo>
                    <a:pt x="409956" y="190995"/>
                  </a:lnTo>
                  <a:lnTo>
                    <a:pt x="443903" y="224955"/>
                  </a:lnTo>
                  <a:lnTo>
                    <a:pt x="466178" y="267970"/>
                  </a:lnTo>
                  <a:lnTo>
                    <a:pt x="474192" y="317461"/>
                  </a:lnTo>
                  <a:lnTo>
                    <a:pt x="474192" y="439305"/>
                  </a:lnTo>
                  <a:lnTo>
                    <a:pt x="474192" y="778052"/>
                  </a:lnTo>
                  <a:lnTo>
                    <a:pt x="634911" y="778052"/>
                  </a:lnTo>
                  <a:lnTo>
                    <a:pt x="634911" y="439305"/>
                  </a:lnTo>
                  <a:lnTo>
                    <a:pt x="642912" y="389813"/>
                  </a:lnTo>
                  <a:lnTo>
                    <a:pt x="665187" y="346798"/>
                  </a:lnTo>
                  <a:lnTo>
                    <a:pt x="699135" y="312839"/>
                  </a:lnTo>
                  <a:lnTo>
                    <a:pt x="742149" y="290563"/>
                  </a:lnTo>
                  <a:lnTo>
                    <a:pt x="791641" y="282562"/>
                  </a:lnTo>
                  <a:lnTo>
                    <a:pt x="841133" y="290563"/>
                  </a:lnTo>
                  <a:lnTo>
                    <a:pt x="884148" y="312839"/>
                  </a:lnTo>
                  <a:lnTo>
                    <a:pt x="918095" y="346798"/>
                  </a:lnTo>
                  <a:lnTo>
                    <a:pt x="940384" y="389813"/>
                  </a:lnTo>
                  <a:lnTo>
                    <a:pt x="948385" y="439305"/>
                  </a:lnTo>
                  <a:lnTo>
                    <a:pt x="948385" y="778052"/>
                  </a:lnTo>
                  <a:lnTo>
                    <a:pt x="1109103" y="778052"/>
                  </a:lnTo>
                  <a:lnTo>
                    <a:pt x="1109103" y="439305"/>
                  </a:lnTo>
                  <a:close/>
                </a:path>
              </a:pathLst>
            </a:custGeom>
            <a:solidFill>
              <a:srgbClr val="36ae7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167" name="object 29" descr=""/>
            <p:cNvPicPr/>
            <p:nvPr/>
          </p:nvPicPr>
          <p:blipFill>
            <a:blip r:embed="rId6"/>
            <a:stretch/>
          </p:blipFill>
          <p:spPr>
            <a:xfrm>
              <a:off x="317160" y="101412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8" name="object 30" descr=""/>
            <p:cNvPicPr/>
            <p:nvPr/>
          </p:nvPicPr>
          <p:blipFill>
            <a:blip r:embed="rId7"/>
            <a:stretch/>
          </p:blipFill>
          <p:spPr>
            <a:xfrm>
              <a:off x="1105200" y="46152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69" name="object 31" descr=""/>
            <p:cNvPicPr/>
            <p:nvPr/>
          </p:nvPicPr>
          <p:blipFill>
            <a:blip r:embed="rId8"/>
            <a:stretch/>
          </p:blipFill>
          <p:spPr>
            <a:xfrm>
              <a:off x="711360" y="36360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0" name="object 32" descr=""/>
            <p:cNvPicPr/>
            <p:nvPr/>
          </p:nvPicPr>
          <p:blipFill>
            <a:blip r:embed="rId9"/>
            <a:stretch/>
          </p:blipFill>
          <p:spPr>
            <a:xfrm>
              <a:off x="1105200" y="101412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71" name="object 33" descr=""/>
            <p:cNvPicPr/>
            <p:nvPr/>
          </p:nvPicPr>
          <p:blipFill>
            <a:blip r:embed="rId10"/>
            <a:stretch/>
          </p:blipFill>
          <p:spPr>
            <a:xfrm>
              <a:off x="1499400" y="1014120"/>
              <a:ext cx="205920" cy="19872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TextBox 2"/>
          <p:cNvSpPr/>
          <p:nvPr/>
        </p:nvSpPr>
        <p:spPr>
          <a:xfrm>
            <a:off x="2238480" y="444240"/>
            <a:ext cx="7714440" cy="12106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15000"/>
              </a:lnSpc>
              <a:tabLst>
                <a:tab algn="l" pos="0"/>
              </a:tabLst>
            </a:pPr>
            <a:r>
              <a:rPr b="1" lang="ru-RU" sz="3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За </a:t>
            </a:r>
            <a:r>
              <a:rPr b="1" lang="en-US" sz="3200" spc="-1" strike="noStrike">
                <a:solidFill>
                  <a:schemeClr val="accent3"/>
                </a:solidFill>
                <a:latin typeface="Times New Roman"/>
                <a:ea typeface="Times New Roman"/>
              </a:rPr>
              <a:t>6</a:t>
            </a:r>
            <a:r>
              <a:rPr b="1" lang="ru-RU" sz="3200" spc="-1" strike="noStrike">
                <a:solidFill>
                  <a:schemeClr val="accent3"/>
                </a:solidFill>
                <a:latin typeface="Times New Roman"/>
                <a:ea typeface="Times New Roman"/>
              </a:rPr>
              <a:t> лет </a:t>
            </a:r>
            <a:r>
              <a:rPr b="1" lang="ru-RU" sz="3200" spc="-1" strike="noStrike">
                <a:solidFill>
                  <a:srgbClr val="000000"/>
                </a:solidFill>
                <a:latin typeface="Times New Roman"/>
                <a:ea typeface="Times New Roman"/>
              </a:rPr>
              <a:t>в период реализации программы клуб посетили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grpSp>
        <p:nvGrpSpPr>
          <p:cNvPr id="173" name="Схема 1"/>
          <p:cNvGrpSpPr/>
          <p:nvPr/>
        </p:nvGrpSpPr>
        <p:grpSpPr>
          <a:xfrm>
            <a:off x="583200" y="1226520"/>
            <a:ext cx="11025360" cy="4969440"/>
            <a:chOff x="583200" y="1226520"/>
            <a:chExt cx="11025360" cy="4969440"/>
          </a:xfrm>
        </p:grpSpPr>
        <p:sp>
          <p:nvSpPr>
            <p:cNvPr id="174" name=""/>
            <p:cNvSpPr/>
            <p:nvPr/>
          </p:nvSpPr>
          <p:spPr>
            <a:xfrm>
              <a:off x="583200" y="1226520"/>
              <a:ext cx="11025360" cy="4969440"/>
            </a:xfrm>
            <a:prstGeom prst="rect">
              <a:avLst/>
            </a:prstGeom>
            <a:noFill/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endParaRPr b="0" lang="ru-RU" sz="18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5" name=""/>
            <p:cNvSpPr/>
            <p:nvPr/>
          </p:nvSpPr>
          <p:spPr>
            <a:xfrm>
              <a:off x="591120" y="2986920"/>
              <a:ext cx="2896920" cy="1448280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shade val="80000"/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  <p:txBody>
            <a:bodyPr numCol="1" spcCol="1440" lIns="19800" rIns="19800" tIns="19800" bIns="19800" anchor="ctr">
              <a:noAutofit/>
            </a:bodyPr>
            <a:p>
              <a:pPr algn="ctr">
                <a:lnSpc>
                  <a:spcPct val="90000"/>
                </a:lnSpc>
                <a:spcAft>
                  <a:spcPts val="1086"/>
                </a:spcAft>
                <a:tabLst>
                  <a:tab algn="l" pos="0"/>
                </a:tabLst>
              </a:pPr>
              <a:r>
                <a:rPr b="1" lang="ru-RU" sz="3100" spc="-1" strike="noStrike">
                  <a:solidFill>
                    <a:srgbClr val="000000"/>
                  </a:solidFill>
                  <a:latin typeface="Times New Roman"/>
                </a:rPr>
                <a:t>330 семей</a:t>
              </a:r>
              <a:endParaRPr b="0" lang="ru-RU" sz="31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6" name=""/>
            <p:cNvSpPr/>
            <p:nvPr/>
          </p:nvSpPr>
          <p:spPr>
            <a:xfrm>
              <a:off x="3488400" y="3684960"/>
              <a:ext cx="1158480" cy="52200"/>
            </a:xfrm>
            <a:custGeom>
              <a:avLst/>
              <a:gdLst/>
              <a:ahLst/>
              <a:rect l="l" t="t" r="r" b="b"/>
              <a:pathLst>
                <a:path w="1158957" h="52470">
                  <a:moveTo>
                    <a:pt x="0" y="26235"/>
                  </a:moveTo>
                  <a:lnTo>
                    <a:pt x="1158957" y="26235"/>
                  </a:lnTo>
                </a:path>
              </a:pathLst>
            </a:custGeom>
            <a:noFill/>
            <a:ln>
              <a:solidFill>
                <a:srgbClr val="fe9e00">
                  <a:tint val="99000"/>
                  <a:hueOff val="0"/>
                  <a:satOff val="0"/>
                  <a:lumOff val="0"/>
                  <a:alphaOff val="0"/>
                </a:srgbClr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  <p:txBody>
            <a:bodyPr numCol="1" spcCol="1440" lIns="12600" rIns="12600" tIns="0" bIns="0" anchor="ctr">
              <a:noAutofit/>
            </a:bodyPr>
            <a:p>
              <a:pPr algn="ctr">
                <a:lnSpc>
                  <a:spcPct val="90000"/>
                </a:lnSpc>
                <a:spcAft>
                  <a:spcPts val="176"/>
                </a:spcAft>
                <a:tabLst>
                  <a:tab algn="l" pos="0"/>
                </a:tabLst>
              </a:pPr>
              <a:endParaRPr b="1" lang="ru-RU" sz="5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177" name=""/>
            <p:cNvSpPr/>
            <p:nvPr/>
          </p:nvSpPr>
          <p:spPr>
            <a:xfrm>
              <a:off x="4647240" y="2986920"/>
              <a:ext cx="2896920" cy="1448280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tint val="99000"/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  <p:txBody>
            <a:bodyPr numCol="1" spcCol="1440" lIns="19800" rIns="19800" tIns="19800" bIns="19800" anchor="ctr">
              <a:noAutofit/>
            </a:bodyPr>
            <a:p>
              <a:pPr algn="ctr">
                <a:lnSpc>
                  <a:spcPct val="90000"/>
                </a:lnSpc>
                <a:spcAft>
                  <a:spcPts val="1086"/>
                </a:spcAft>
                <a:tabLst>
                  <a:tab algn="l" pos="0"/>
                </a:tabLst>
              </a:pPr>
              <a:r>
                <a:rPr b="1" lang="ru-RU" sz="3100" spc="-1" strike="noStrike">
                  <a:solidFill>
                    <a:srgbClr val="000000"/>
                  </a:solidFill>
                  <a:latin typeface="Times New Roman"/>
                </a:rPr>
                <a:t>1170 получатель социальных услуг</a:t>
              </a:r>
              <a:endParaRPr b="0" lang="ru-RU" sz="31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78" name=""/>
            <p:cNvSpPr/>
            <p:nvPr/>
          </p:nvSpPr>
          <p:spPr>
            <a:xfrm rot="19457400">
              <a:off x="7410240" y="3268440"/>
              <a:ext cx="1427040" cy="52200"/>
            </a:xfrm>
            <a:custGeom>
              <a:avLst/>
              <a:gdLst/>
              <a:ahLst/>
              <a:rect l="l" t="t" r="r" b="b"/>
              <a:pathLst>
                <a:path w="1427260" h="52470">
                  <a:moveTo>
                    <a:pt x="0" y="26235"/>
                  </a:moveTo>
                  <a:lnTo>
                    <a:pt x="1427260" y="26235"/>
                  </a:lnTo>
                </a:path>
              </a:pathLst>
            </a:custGeom>
            <a:noFill/>
            <a:ln>
              <a:solidFill>
                <a:srgbClr val="fe9e00">
                  <a:tint val="80000"/>
                  <a:hueOff val="0"/>
                  <a:satOff val="0"/>
                  <a:lumOff val="0"/>
                  <a:alphaOff val="0"/>
                </a:srgbClr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  <p:txBody>
            <a:bodyPr numCol="1" spcCol="1440" lIns="12600" rIns="12600" tIns="0" bIns="0" anchor="ctr">
              <a:noAutofit/>
            </a:bodyPr>
            <a:p>
              <a:pPr algn="ctr">
                <a:lnSpc>
                  <a:spcPct val="90000"/>
                </a:lnSpc>
                <a:spcAft>
                  <a:spcPts val="176"/>
                </a:spcAft>
                <a:tabLst>
                  <a:tab algn="l" pos="0"/>
                </a:tabLst>
              </a:pPr>
              <a:endParaRPr b="1" lang="ru-RU" sz="5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179" name=""/>
            <p:cNvSpPr/>
            <p:nvPr/>
          </p:nvSpPr>
          <p:spPr>
            <a:xfrm>
              <a:off x="8703720" y="2153880"/>
              <a:ext cx="2896920" cy="1448280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tint val="80000"/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  <p:txBody>
            <a:bodyPr numCol="1" spcCol="1440" lIns="19800" rIns="19800" tIns="19800" bIns="19800" anchor="ctr">
              <a:noAutofit/>
            </a:bodyPr>
            <a:p>
              <a:pPr algn="ctr">
                <a:lnSpc>
                  <a:spcPct val="90000"/>
                </a:lnSpc>
                <a:spcAft>
                  <a:spcPts val="1086"/>
                </a:spcAft>
                <a:tabLst>
                  <a:tab algn="l" pos="0"/>
                </a:tabLst>
              </a:pPr>
              <a:r>
                <a:rPr b="1" lang="ru-RU" sz="3100" spc="-1" strike="noStrike">
                  <a:solidFill>
                    <a:srgbClr val="000000"/>
                  </a:solidFill>
                  <a:latin typeface="Times New Roman"/>
                </a:rPr>
                <a:t>510 родитель</a:t>
              </a:r>
              <a:endParaRPr b="0" lang="ru-RU" sz="3100" spc="-1" strike="noStrike">
                <a:solidFill>
                  <a:srgbClr val="000000"/>
                </a:solidFill>
                <a:latin typeface="Arial"/>
              </a:endParaRPr>
            </a:p>
          </p:txBody>
        </p:sp>
        <p:sp>
          <p:nvSpPr>
            <p:cNvPr id="180" name=""/>
            <p:cNvSpPr/>
            <p:nvPr/>
          </p:nvSpPr>
          <p:spPr>
            <a:xfrm rot="2142600">
              <a:off x="7410600" y="4101480"/>
              <a:ext cx="1427040" cy="52200"/>
            </a:xfrm>
            <a:custGeom>
              <a:avLst/>
              <a:gdLst/>
              <a:ahLst/>
              <a:rect l="l" t="t" r="r" b="b"/>
              <a:pathLst>
                <a:path w="1427260" h="52470">
                  <a:moveTo>
                    <a:pt x="0" y="26235"/>
                  </a:moveTo>
                  <a:lnTo>
                    <a:pt x="1427260" y="26235"/>
                  </a:lnTo>
                </a:path>
              </a:pathLst>
            </a:custGeom>
            <a:noFill/>
            <a:ln>
              <a:solidFill>
                <a:srgbClr val="fe9e00">
                  <a:tint val="80000"/>
                  <a:hueOff val="0"/>
                  <a:satOff val="0"/>
                  <a:lumOff val="0"/>
                  <a:alphaOff val="0"/>
                </a:srgbClr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  <p:txBody>
            <a:bodyPr numCol="1" spcCol="1440" lIns="12600" rIns="12600" tIns="0" bIns="0" anchor="ctr">
              <a:noAutofit/>
            </a:bodyPr>
            <a:p>
              <a:pPr algn="ctr">
                <a:lnSpc>
                  <a:spcPct val="90000"/>
                </a:lnSpc>
                <a:spcAft>
                  <a:spcPts val="176"/>
                </a:spcAft>
                <a:tabLst>
                  <a:tab algn="l" pos="0"/>
                </a:tabLst>
              </a:pPr>
              <a:endParaRPr b="1" lang="ru-RU" sz="500" spc="-1" strike="noStrike">
                <a:solidFill>
                  <a:srgbClr val="000000"/>
                </a:solidFill>
                <a:latin typeface="Times New Roman"/>
              </a:endParaRPr>
            </a:p>
          </p:txBody>
        </p:sp>
        <p:sp>
          <p:nvSpPr>
            <p:cNvPr id="181" name=""/>
            <p:cNvSpPr/>
            <p:nvPr/>
          </p:nvSpPr>
          <p:spPr>
            <a:xfrm>
              <a:off x="8703720" y="3819960"/>
              <a:ext cx="2896920" cy="1448280"/>
            </a:xfrm>
            <a:prstGeom prst="roundRect">
              <a:avLst>
                <a:gd name="adj" fmla="val 10000"/>
              </a:avLst>
            </a:prstGeom>
            <a:solidFill>
              <a:schemeClr val="accent3">
                <a:tint val="80000"/>
                <a:hueOff val="0"/>
                <a:satOff val="0"/>
                <a:lumOff val="0"/>
                <a:alphaOff val="0"/>
              </a:schemeClr>
            </a:solidFill>
            <a:ln>
              <a:solidFill>
                <a:srgbClr val="ffffff">
                  <a:hueOff val="0"/>
                  <a:satOff val="0"/>
                  <a:lumOff val="0"/>
                  <a:alphaOff val="0"/>
                </a:srgbClr>
              </a:solidFill>
              <a:round/>
            </a:ln>
          </p:spPr>
          <p:style>
            <a:lnRef idx="2"/>
            <a:fillRef idx="0"/>
            <a:effectRef idx="0"/>
            <a:fontRef idx="minor"/>
          </p:style>
          <p:txBody>
            <a:bodyPr numCol="1" spcCol="1440" lIns="19800" rIns="19800" tIns="19800" bIns="19800" anchor="ctr">
              <a:noAutofit/>
            </a:bodyPr>
            <a:p>
              <a:pPr algn="ctr">
                <a:lnSpc>
                  <a:spcPct val="90000"/>
                </a:lnSpc>
                <a:spcAft>
                  <a:spcPts val="1086"/>
                </a:spcAft>
                <a:tabLst>
                  <a:tab algn="l" pos="0"/>
                </a:tabLst>
              </a:pPr>
              <a:r>
                <a:rPr b="1" lang="ru-RU" sz="3100" spc="-1" strike="noStrike">
                  <a:solidFill>
                    <a:srgbClr val="000000"/>
                  </a:solidFill>
                  <a:latin typeface="Times New Roman"/>
                </a:rPr>
                <a:t>660 детей</a:t>
              </a:r>
              <a:endParaRPr b="0" lang="ru-RU" sz="3100" spc="-1" strike="noStrike">
                <a:solidFill>
                  <a:srgbClr val="000000"/>
                </a:solidFill>
                <a:latin typeface="Arial"/>
              </a:endParaRPr>
            </a:p>
          </p:txBody>
        </p:sp>
      </p:grpSp>
      <p:grpSp>
        <p:nvGrpSpPr>
          <p:cNvPr id="182" name="object 27"/>
          <p:cNvGrpSpPr/>
          <p:nvPr/>
        </p:nvGrpSpPr>
        <p:grpSpPr>
          <a:xfrm>
            <a:off x="317160" y="363600"/>
            <a:ext cx="1388160" cy="849600"/>
            <a:chOff x="317160" y="363600"/>
            <a:chExt cx="1388160" cy="849600"/>
          </a:xfrm>
        </p:grpSpPr>
        <p:sp>
          <p:nvSpPr>
            <p:cNvPr id="183" name="object 28"/>
            <p:cNvSpPr/>
            <p:nvPr/>
          </p:nvSpPr>
          <p:spPr>
            <a:xfrm>
              <a:off x="550440" y="589680"/>
              <a:ext cx="921240" cy="623520"/>
            </a:xfrm>
            <a:custGeom>
              <a:avLst/>
              <a:gdLst>
                <a:gd name="textAreaLeft" fmla="*/ 0 w 921240"/>
                <a:gd name="textAreaRight" fmla="*/ 921960 w 921240"/>
                <a:gd name="textAreaTop" fmla="*/ 0 h 623520"/>
                <a:gd name="textAreaBottom" fmla="*/ 624240 h 623520"/>
              </a:gdLst>
              <a:ahLst/>
              <a:rect l="textAreaLeft" t="textAreaTop" r="textAreaRight" b="textAreaBottom"/>
              <a:pathLst>
                <a:path w="1109345" h="778510">
                  <a:moveTo>
                    <a:pt x="1109103" y="439305"/>
                  </a:moveTo>
                  <a:lnTo>
                    <a:pt x="1105649" y="392455"/>
                  </a:lnTo>
                  <a:lnTo>
                    <a:pt x="1095641" y="347713"/>
                  </a:lnTo>
                  <a:lnTo>
                    <a:pt x="1079550" y="305587"/>
                  </a:lnTo>
                  <a:lnTo>
                    <a:pt x="1057884" y="266560"/>
                  </a:lnTo>
                  <a:lnTo>
                    <a:pt x="1031138" y="231140"/>
                  </a:lnTo>
                  <a:lnTo>
                    <a:pt x="999807" y="199809"/>
                  </a:lnTo>
                  <a:lnTo>
                    <a:pt x="964374" y="173062"/>
                  </a:lnTo>
                  <a:lnTo>
                    <a:pt x="925347" y="151396"/>
                  </a:lnTo>
                  <a:lnTo>
                    <a:pt x="883221" y="135305"/>
                  </a:lnTo>
                  <a:lnTo>
                    <a:pt x="838492" y="125285"/>
                  </a:lnTo>
                  <a:lnTo>
                    <a:pt x="791641" y="121843"/>
                  </a:lnTo>
                  <a:lnTo>
                    <a:pt x="744791" y="125285"/>
                  </a:lnTo>
                  <a:lnTo>
                    <a:pt x="700062" y="135305"/>
                  </a:lnTo>
                  <a:lnTo>
                    <a:pt x="657936" y="151396"/>
                  </a:lnTo>
                  <a:lnTo>
                    <a:pt x="618909" y="173062"/>
                  </a:lnTo>
                  <a:lnTo>
                    <a:pt x="605180" y="183438"/>
                  </a:lnTo>
                  <a:lnTo>
                    <a:pt x="583692" y="144716"/>
                  </a:lnTo>
                  <a:lnTo>
                    <a:pt x="556945" y="109296"/>
                  </a:lnTo>
                  <a:lnTo>
                    <a:pt x="525602" y="77965"/>
                  </a:lnTo>
                  <a:lnTo>
                    <a:pt x="490181" y="51219"/>
                  </a:lnTo>
                  <a:lnTo>
                    <a:pt x="451154" y="29552"/>
                  </a:lnTo>
                  <a:lnTo>
                    <a:pt x="409028" y="13462"/>
                  </a:lnTo>
                  <a:lnTo>
                    <a:pt x="364286" y="3441"/>
                  </a:lnTo>
                  <a:lnTo>
                    <a:pt x="317449" y="0"/>
                  </a:lnTo>
                  <a:lnTo>
                    <a:pt x="270598" y="3441"/>
                  </a:lnTo>
                  <a:lnTo>
                    <a:pt x="225856" y="13462"/>
                  </a:lnTo>
                  <a:lnTo>
                    <a:pt x="183730" y="29552"/>
                  </a:lnTo>
                  <a:lnTo>
                    <a:pt x="144716" y="51219"/>
                  </a:lnTo>
                  <a:lnTo>
                    <a:pt x="109283" y="77965"/>
                  </a:lnTo>
                  <a:lnTo>
                    <a:pt x="77952" y="109296"/>
                  </a:lnTo>
                  <a:lnTo>
                    <a:pt x="51206" y="144716"/>
                  </a:lnTo>
                  <a:lnTo>
                    <a:pt x="29540" y="183743"/>
                  </a:lnTo>
                  <a:lnTo>
                    <a:pt x="13462" y="225869"/>
                  </a:lnTo>
                  <a:lnTo>
                    <a:pt x="3441" y="270611"/>
                  </a:lnTo>
                  <a:lnTo>
                    <a:pt x="0" y="317461"/>
                  </a:lnTo>
                  <a:lnTo>
                    <a:pt x="0" y="778052"/>
                  </a:lnTo>
                  <a:lnTo>
                    <a:pt x="160718" y="778052"/>
                  </a:lnTo>
                  <a:lnTo>
                    <a:pt x="160718" y="317461"/>
                  </a:lnTo>
                  <a:lnTo>
                    <a:pt x="168719" y="267970"/>
                  </a:lnTo>
                  <a:lnTo>
                    <a:pt x="190995" y="224955"/>
                  </a:lnTo>
                  <a:lnTo>
                    <a:pt x="224942" y="190995"/>
                  </a:lnTo>
                  <a:lnTo>
                    <a:pt x="267957" y="168719"/>
                  </a:lnTo>
                  <a:lnTo>
                    <a:pt x="317449" y="160718"/>
                  </a:lnTo>
                  <a:lnTo>
                    <a:pt x="366928" y="168719"/>
                  </a:lnTo>
                  <a:lnTo>
                    <a:pt x="409956" y="190995"/>
                  </a:lnTo>
                  <a:lnTo>
                    <a:pt x="443903" y="224955"/>
                  </a:lnTo>
                  <a:lnTo>
                    <a:pt x="466178" y="267970"/>
                  </a:lnTo>
                  <a:lnTo>
                    <a:pt x="474192" y="317461"/>
                  </a:lnTo>
                  <a:lnTo>
                    <a:pt x="474192" y="439305"/>
                  </a:lnTo>
                  <a:lnTo>
                    <a:pt x="474192" y="778052"/>
                  </a:lnTo>
                  <a:lnTo>
                    <a:pt x="634911" y="778052"/>
                  </a:lnTo>
                  <a:lnTo>
                    <a:pt x="634911" y="439305"/>
                  </a:lnTo>
                  <a:lnTo>
                    <a:pt x="642912" y="389813"/>
                  </a:lnTo>
                  <a:lnTo>
                    <a:pt x="665187" y="346798"/>
                  </a:lnTo>
                  <a:lnTo>
                    <a:pt x="699135" y="312839"/>
                  </a:lnTo>
                  <a:lnTo>
                    <a:pt x="742149" y="290563"/>
                  </a:lnTo>
                  <a:lnTo>
                    <a:pt x="791641" y="282562"/>
                  </a:lnTo>
                  <a:lnTo>
                    <a:pt x="841133" y="290563"/>
                  </a:lnTo>
                  <a:lnTo>
                    <a:pt x="884148" y="312839"/>
                  </a:lnTo>
                  <a:lnTo>
                    <a:pt x="918095" y="346798"/>
                  </a:lnTo>
                  <a:lnTo>
                    <a:pt x="940384" y="389813"/>
                  </a:lnTo>
                  <a:lnTo>
                    <a:pt x="948385" y="439305"/>
                  </a:lnTo>
                  <a:lnTo>
                    <a:pt x="948385" y="778052"/>
                  </a:lnTo>
                  <a:lnTo>
                    <a:pt x="1109103" y="778052"/>
                  </a:lnTo>
                  <a:lnTo>
                    <a:pt x="1109103" y="439305"/>
                  </a:lnTo>
                  <a:close/>
                </a:path>
              </a:pathLst>
            </a:custGeom>
            <a:solidFill>
              <a:srgbClr val="36ae7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184" name="object 29" descr=""/>
            <p:cNvPicPr/>
            <p:nvPr/>
          </p:nvPicPr>
          <p:blipFill>
            <a:blip r:embed="rId1"/>
            <a:stretch/>
          </p:blipFill>
          <p:spPr>
            <a:xfrm>
              <a:off x="317160" y="101412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5" name="object 30" descr=""/>
            <p:cNvPicPr/>
            <p:nvPr/>
          </p:nvPicPr>
          <p:blipFill>
            <a:blip r:embed="rId2"/>
            <a:stretch/>
          </p:blipFill>
          <p:spPr>
            <a:xfrm>
              <a:off x="1105200" y="46152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6" name="object 31" descr=""/>
            <p:cNvPicPr/>
            <p:nvPr/>
          </p:nvPicPr>
          <p:blipFill>
            <a:blip r:embed="rId3"/>
            <a:stretch/>
          </p:blipFill>
          <p:spPr>
            <a:xfrm>
              <a:off x="711360" y="36360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7" name="object 32" descr=""/>
            <p:cNvPicPr/>
            <p:nvPr/>
          </p:nvPicPr>
          <p:blipFill>
            <a:blip r:embed="rId4"/>
            <a:stretch/>
          </p:blipFill>
          <p:spPr>
            <a:xfrm>
              <a:off x="1105200" y="101412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88" name="object 33" descr=""/>
            <p:cNvPicPr/>
            <p:nvPr/>
          </p:nvPicPr>
          <p:blipFill>
            <a:blip r:embed="rId5"/>
            <a:stretch/>
          </p:blipFill>
          <p:spPr>
            <a:xfrm>
              <a:off x="1499400" y="1014120"/>
              <a:ext cx="205920" cy="19872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5"/>
          <p:cNvGraphicFramePr/>
          <p:nvPr>
            <p:extLst>
              <p:ext uri="{D42A27DB-BD31-4B8C-83A1-F6EECF244321}">
                <p14:modId xmlns:p14="http://schemas.microsoft.com/office/powerpoint/2010/main" val="121258229"/>
              </p:ext>
            </p:extLst>
          </p:nvPr>
        </p:nvGraphicFramePr>
        <p:xfrm>
          <a:off x="-966600" y="363600"/>
          <a:ext cx="13158360" cy="63237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pSp>
        <p:nvGrpSpPr>
          <p:cNvPr id="189" name="object 27"/>
          <p:cNvGrpSpPr/>
          <p:nvPr/>
        </p:nvGrpSpPr>
        <p:grpSpPr>
          <a:xfrm>
            <a:off x="317160" y="363600"/>
            <a:ext cx="1388160" cy="849600"/>
            <a:chOff x="317160" y="363600"/>
            <a:chExt cx="1388160" cy="849600"/>
          </a:xfrm>
        </p:grpSpPr>
        <p:sp>
          <p:nvSpPr>
            <p:cNvPr id="190" name="object 28"/>
            <p:cNvSpPr/>
            <p:nvPr/>
          </p:nvSpPr>
          <p:spPr>
            <a:xfrm>
              <a:off x="550440" y="589680"/>
              <a:ext cx="921240" cy="623520"/>
            </a:xfrm>
            <a:custGeom>
              <a:avLst/>
              <a:gdLst>
                <a:gd name="textAreaLeft" fmla="*/ 0 w 921240"/>
                <a:gd name="textAreaRight" fmla="*/ 921960 w 921240"/>
                <a:gd name="textAreaTop" fmla="*/ 0 h 623520"/>
                <a:gd name="textAreaBottom" fmla="*/ 624240 h 623520"/>
              </a:gdLst>
              <a:ahLst/>
              <a:rect l="textAreaLeft" t="textAreaTop" r="textAreaRight" b="textAreaBottom"/>
              <a:pathLst>
                <a:path w="1109345" h="778510">
                  <a:moveTo>
                    <a:pt x="1109103" y="439305"/>
                  </a:moveTo>
                  <a:lnTo>
                    <a:pt x="1105649" y="392455"/>
                  </a:lnTo>
                  <a:lnTo>
                    <a:pt x="1095641" y="347713"/>
                  </a:lnTo>
                  <a:lnTo>
                    <a:pt x="1079550" y="305587"/>
                  </a:lnTo>
                  <a:lnTo>
                    <a:pt x="1057884" y="266560"/>
                  </a:lnTo>
                  <a:lnTo>
                    <a:pt x="1031138" y="231140"/>
                  </a:lnTo>
                  <a:lnTo>
                    <a:pt x="999807" y="199809"/>
                  </a:lnTo>
                  <a:lnTo>
                    <a:pt x="964374" y="173062"/>
                  </a:lnTo>
                  <a:lnTo>
                    <a:pt x="925347" y="151396"/>
                  </a:lnTo>
                  <a:lnTo>
                    <a:pt x="883221" y="135305"/>
                  </a:lnTo>
                  <a:lnTo>
                    <a:pt x="838492" y="125285"/>
                  </a:lnTo>
                  <a:lnTo>
                    <a:pt x="791641" y="121843"/>
                  </a:lnTo>
                  <a:lnTo>
                    <a:pt x="744791" y="125285"/>
                  </a:lnTo>
                  <a:lnTo>
                    <a:pt x="700062" y="135305"/>
                  </a:lnTo>
                  <a:lnTo>
                    <a:pt x="657936" y="151396"/>
                  </a:lnTo>
                  <a:lnTo>
                    <a:pt x="618909" y="173062"/>
                  </a:lnTo>
                  <a:lnTo>
                    <a:pt x="605180" y="183438"/>
                  </a:lnTo>
                  <a:lnTo>
                    <a:pt x="583692" y="144716"/>
                  </a:lnTo>
                  <a:lnTo>
                    <a:pt x="556945" y="109296"/>
                  </a:lnTo>
                  <a:lnTo>
                    <a:pt x="525602" y="77965"/>
                  </a:lnTo>
                  <a:lnTo>
                    <a:pt x="490181" y="51219"/>
                  </a:lnTo>
                  <a:lnTo>
                    <a:pt x="451154" y="29552"/>
                  </a:lnTo>
                  <a:lnTo>
                    <a:pt x="409028" y="13462"/>
                  </a:lnTo>
                  <a:lnTo>
                    <a:pt x="364286" y="3441"/>
                  </a:lnTo>
                  <a:lnTo>
                    <a:pt x="317449" y="0"/>
                  </a:lnTo>
                  <a:lnTo>
                    <a:pt x="270598" y="3441"/>
                  </a:lnTo>
                  <a:lnTo>
                    <a:pt x="225856" y="13462"/>
                  </a:lnTo>
                  <a:lnTo>
                    <a:pt x="183730" y="29552"/>
                  </a:lnTo>
                  <a:lnTo>
                    <a:pt x="144716" y="51219"/>
                  </a:lnTo>
                  <a:lnTo>
                    <a:pt x="109283" y="77965"/>
                  </a:lnTo>
                  <a:lnTo>
                    <a:pt x="77952" y="109296"/>
                  </a:lnTo>
                  <a:lnTo>
                    <a:pt x="51206" y="144716"/>
                  </a:lnTo>
                  <a:lnTo>
                    <a:pt x="29540" y="183743"/>
                  </a:lnTo>
                  <a:lnTo>
                    <a:pt x="13462" y="225869"/>
                  </a:lnTo>
                  <a:lnTo>
                    <a:pt x="3441" y="270611"/>
                  </a:lnTo>
                  <a:lnTo>
                    <a:pt x="0" y="317461"/>
                  </a:lnTo>
                  <a:lnTo>
                    <a:pt x="0" y="778052"/>
                  </a:lnTo>
                  <a:lnTo>
                    <a:pt x="160718" y="778052"/>
                  </a:lnTo>
                  <a:lnTo>
                    <a:pt x="160718" y="317461"/>
                  </a:lnTo>
                  <a:lnTo>
                    <a:pt x="168719" y="267970"/>
                  </a:lnTo>
                  <a:lnTo>
                    <a:pt x="190995" y="224955"/>
                  </a:lnTo>
                  <a:lnTo>
                    <a:pt x="224942" y="190995"/>
                  </a:lnTo>
                  <a:lnTo>
                    <a:pt x="267957" y="168719"/>
                  </a:lnTo>
                  <a:lnTo>
                    <a:pt x="317449" y="160718"/>
                  </a:lnTo>
                  <a:lnTo>
                    <a:pt x="366928" y="168719"/>
                  </a:lnTo>
                  <a:lnTo>
                    <a:pt x="409956" y="190995"/>
                  </a:lnTo>
                  <a:lnTo>
                    <a:pt x="443903" y="224955"/>
                  </a:lnTo>
                  <a:lnTo>
                    <a:pt x="466178" y="267970"/>
                  </a:lnTo>
                  <a:lnTo>
                    <a:pt x="474192" y="317461"/>
                  </a:lnTo>
                  <a:lnTo>
                    <a:pt x="474192" y="439305"/>
                  </a:lnTo>
                  <a:lnTo>
                    <a:pt x="474192" y="778052"/>
                  </a:lnTo>
                  <a:lnTo>
                    <a:pt x="634911" y="778052"/>
                  </a:lnTo>
                  <a:lnTo>
                    <a:pt x="634911" y="439305"/>
                  </a:lnTo>
                  <a:lnTo>
                    <a:pt x="642912" y="389813"/>
                  </a:lnTo>
                  <a:lnTo>
                    <a:pt x="665187" y="346798"/>
                  </a:lnTo>
                  <a:lnTo>
                    <a:pt x="699135" y="312839"/>
                  </a:lnTo>
                  <a:lnTo>
                    <a:pt x="742149" y="290563"/>
                  </a:lnTo>
                  <a:lnTo>
                    <a:pt x="791641" y="282562"/>
                  </a:lnTo>
                  <a:lnTo>
                    <a:pt x="841133" y="290563"/>
                  </a:lnTo>
                  <a:lnTo>
                    <a:pt x="884148" y="312839"/>
                  </a:lnTo>
                  <a:lnTo>
                    <a:pt x="918095" y="346798"/>
                  </a:lnTo>
                  <a:lnTo>
                    <a:pt x="940384" y="389813"/>
                  </a:lnTo>
                  <a:lnTo>
                    <a:pt x="948385" y="439305"/>
                  </a:lnTo>
                  <a:lnTo>
                    <a:pt x="948385" y="778052"/>
                  </a:lnTo>
                  <a:lnTo>
                    <a:pt x="1109103" y="778052"/>
                  </a:lnTo>
                  <a:lnTo>
                    <a:pt x="1109103" y="439305"/>
                  </a:lnTo>
                  <a:close/>
                </a:path>
              </a:pathLst>
            </a:custGeom>
            <a:solidFill>
              <a:srgbClr val="36ae7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191" name="object 29" descr=""/>
            <p:cNvPicPr/>
            <p:nvPr/>
          </p:nvPicPr>
          <p:blipFill>
            <a:blip r:embed="rId6"/>
            <a:stretch/>
          </p:blipFill>
          <p:spPr>
            <a:xfrm>
              <a:off x="317160" y="101412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2" name="object 30" descr=""/>
            <p:cNvPicPr/>
            <p:nvPr/>
          </p:nvPicPr>
          <p:blipFill>
            <a:blip r:embed="rId7"/>
            <a:stretch/>
          </p:blipFill>
          <p:spPr>
            <a:xfrm>
              <a:off x="1105200" y="46152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3" name="object 31" descr=""/>
            <p:cNvPicPr/>
            <p:nvPr/>
          </p:nvPicPr>
          <p:blipFill>
            <a:blip r:embed="rId8"/>
            <a:stretch/>
          </p:blipFill>
          <p:spPr>
            <a:xfrm>
              <a:off x="711360" y="36360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4" name="object 32" descr=""/>
            <p:cNvPicPr/>
            <p:nvPr/>
          </p:nvPicPr>
          <p:blipFill>
            <a:blip r:embed="rId9"/>
            <a:stretch/>
          </p:blipFill>
          <p:spPr>
            <a:xfrm>
              <a:off x="1105200" y="101412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195" name="object 33" descr=""/>
            <p:cNvPicPr/>
            <p:nvPr/>
          </p:nvPicPr>
          <p:blipFill>
            <a:blip r:embed="rId10"/>
            <a:stretch/>
          </p:blipFill>
          <p:spPr>
            <a:xfrm>
              <a:off x="1499400" y="1014120"/>
              <a:ext cx="205920" cy="19872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Прямоугольник 3"/>
          <p:cNvSpPr/>
          <p:nvPr/>
        </p:nvSpPr>
        <p:spPr>
          <a:xfrm>
            <a:off x="1116360" y="196920"/>
            <a:ext cx="9959040" cy="1132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>
              <a:lnSpc>
                <a:spcPct val="107000"/>
              </a:lnSpc>
            </a:pPr>
            <a:r>
              <a:rPr b="1" lang="ru-RU" sz="3200" spc="-1" strike="noStrike">
                <a:solidFill>
                  <a:srgbClr val="000000"/>
                </a:solidFill>
                <a:latin typeface="Times New Roman"/>
                <a:ea typeface="Calibri"/>
              </a:rPr>
              <a:t>Содержание востребованных 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  <a:p>
            <a:pPr algn="ctr">
              <a:lnSpc>
                <a:spcPct val="107000"/>
              </a:lnSpc>
            </a:pPr>
            <a:r>
              <a:rPr b="1" lang="ru-RU" sz="3200" spc="-1" strike="noStrike">
                <a:solidFill>
                  <a:srgbClr val="000000"/>
                </a:solidFill>
                <a:latin typeface="Times New Roman"/>
                <a:ea typeface="Calibri"/>
              </a:rPr>
              <a:t>тематических блоков программы</a:t>
            </a:r>
            <a:endParaRPr b="0" lang="ru-RU" sz="32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197" name="Прямоугольник 7"/>
          <p:cNvSpPr/>
          <p:nvPr/>
        </p:nvSpPr>
        <p:spPr>
          <a:xfrm>
            <a:off x="6795360" y="1743120"/>
            <a:ext cx="6095160" cy="3330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>
              <a:lnSpc>
                <a:spcPct val="100000"/>
              </a:lnSpc>
            </a:pPr>
            <a:r>
              <a:rPr b="0" lang="ru-RU" sz="1600" spc="-1" strike="noStrike">
                <a:solidFill>
                  <a:srgbClr val="c00000"/>
                </a:solidFill>
                <a:latin typeface="Times New Roman"/>
                <a:ea typeface="Calibri"/>
              </a:rPr>
              <a:t>. </a:t>
            </a:r>
            <a:endParaRPr b="0" lang="ru-RU" sz="16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6" name="Diagram6"/>
          <p:cNvGraphicFramePr/>
          <p:nvPr>
            <p:extLst>
              <p:ext uri="{D42A27DB-BD31-4B8C-83A1-F6EECF244321}">
                <p14:modId xmlns:p14="http://schemas.microsoft.com/office/powerpoint/2010/main" val="1713873900"/>
              </p:ext>
            </p:extLst>
          </p:nvPr>
        </p:nvGraphicFramePr>
        <p:xfrm>
          <a:off x="1013400" y="1117440"/>
          <a:ext cx="9959040" cy="57402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grpSp>
        <p:nvGrpSpPr>
          <p:cNvPr id="198" name="object 27"/>
          <p:cNvGrpSpPr/>
          <p:nvPr/>
        </p:nvGrpSpPr>
        <p:grpSpPr>
          <a:xfrm>
            <a:off x="317160" y="363600"/>
            <a:ext cx="1388160" cy="849600"/>
            <a:chOff x="317160" y="363600"/>
            <a:chExt cx="1388160" cy="849600"/>
          </a:xfrm>
        </p:grpSpPr>
        <p:sp>
          <p:nvSpPr>
            <p:cNvPr id="199" name="object 28"/>
            <p:cNvSpPr/>
            <p:nvPr/>
          </p:nvSpPr>
          <p:spPr>
            <a:xfrm>
              <a:off x="550440" y="589680"/>
              <a:ext cx="921240" cy="623520"/>
            </a:xfrm>
            <a:custGeom>
              <a:avLst/>
              <a:gdLst>
                <a:gd name="textAreaLeft" fmla="*/ 0 w 921240"/>
                <a:gd name="textAreaRight" fmla="*/ 921960 w 921240"/>
                <a:gd name="textAreaTop" fmla="*/ 0 h 623520"/>
                <a:gd name="textAreaBottom" fmla="*/ 624240 h 623520"/>
              </a:gdLst>
              <a:ahLst/>
              <a:rect l="textAreaLeft" t="textAreaTop" r="textAreaRight" b="textAreaBottom"/>
              <a:pathLst>
                <a:path w="1109345" h="778510">
                  <a:moveTo>
                    <a:pt x="1109103" y="439305"/>
                  </a:moveTo>
                  <a:lnTo>
                    <a:pt x="1105649" y="392455"/>
                  </a:lnTo>
                  <a:lnTo>
                    <a:pt x="1095641" y="347713"/>
                  </a:lnTo>
                  <a:lnTo>
                    <a:pt x="1079550" y="305587"/>
                  </a:lnTo>
                  <a:lnTo>
                    <a:pt x="1057884" y="266560"/>
                  </a:lnTo>
                  <a:lnTo>
                    <a:pt x="1031138" y="231140"/>
                  </a:lnTo>
                  <a:lnTo>
                    <a:pt x="999807" y="199809"/>
                  </a:lnTo>
                  <a:lnTo>
                    <a:pt x="964374" y="173062"/>
                  </a:lnTo>
                  <a:lnTo>
                    <a:pt x="925347" y="151396"/>
                  </a:lnTo>
                  <a:lnTo>
                    <a:pt x="883221" y="135305"/>
                  </a:lnTo>
                  <a:lnTo>
                    <a:pt x="838492" y="125285"/>
                  </a:lnTo>
                  <a:lnTo>
                    <a:pt x="791641" y="121843"/>
                  </a:lnTo>
                  <a:lnTo>
                    <a:pt x="744791" y="125285"/>
                  </a:lnTo>
                  <a:lnTo>
                    <a:pt x="700062" y="135305"/>
                  </a:lnTo>
                  <a:lnTo>
                    <a:pt x="657936" y="151396"/>
                  </a:lnTo>
                  <a:lnTo>
                    <a:pt x="618909" y="173062"/>
                  </a:lnTo>
                  <a:lnTo>
                    <a:pt x="605180" y="183438"/>
                  </a:lnTo>
                  <a:lnTo>
                    <a:pt x="583692" y="144716"/>
                  </a:lnTo>
                  <a:lnTo>
                    <a:pt x="556945" y="109296"/>
                  </a:lnTo>
                  <a:lnTo>
                    <a:pt x="525602" y="77965"/>
                  </a:lnTo>
                  <a:lnTo>
                    <a:pt x="490181" y="51219"/>
                  </a:lnTo>
                  <a:lnTo>
                    <a:pt x="451154" y="29552"/>
                  </a:lnTo>
                  <a:lnTo>
                    <a:pt x="409028" y="13462"/>
                  </a:lnTo>
                  <a:lnTo>
                    <a:pt x="364286" y="3441"/>
                  </a:lnTo>
                  <a:lnTo>
                    <a:pt x="317449" y="0"/>
                  </a:lnTo>
                  <a:lnTo>
                    <a:pt x="270598" y="3441"/>
                  </a:lnTo>
                  <a:lnTo>
                    <a:pt x="225856" y="13462"/>
                  </a:lnTo>
                  <a:lnTo>
                    <a:pt x="183730" y="29552"/>
                  </a:lnTo>
                  <a:lnTo>
                    <a:pt x="144716" y="51219"/>
                  </a:lnTo>
                  <a:lnTo>
                    <a:pt x="109283" y="77965"/>
                  </a:lnTo>
                  <a:lnTo>
                    <a:pt x="77952" y="109296"/>
                  </a:lnTo>
                  <a:lnTo>
                    <a:pt x="51206" y="144716"/>
                  </a:lnTo>
                  <a:lnTo>
                    <a:pt x="29540" y="183743"/>
                  </a:lnTo>
                  <a:lnTo>
                    <a:pt x="13462" y="225869"/>
                  </a:lnTo>
                  <a:lnTo>
                    <a:pt x="3441" y="270611"/>
                  </a:lnTo>
                  <a:lnTo>
                    <a:pt x="0" y="317461"/>
                  </a:lnTo>
                  <a:lnTo>
                    <a:pt x="0" y="778052"/>
                  </a:lnTo>
                  <a:lnTo>
                    <a:pt x="160718" y="778052"/>
                  </a:lnTo>
                  <a:lnTo>
                    <a:pt x="160718" y="317461"/>
                  </a:lnTo>
                  <a:lnTo>
                    <a:pt x="168719" y="267970"/>
                  </a:lnTo>
                  <a:lnTo>
                    <a:pt x="190995" y="224955"/>
                  </a:lnTo>
                  <a:lnTo>
                    <a:pt x="224942" y="190995"/>
                  </a:lnTo>
                  <a:lnTo>
                    <a:pt x="267957" y="168719"/>
                  </a:lnTo>
                  <a:lnTo>
                    <a:pt x="317449" y="160718"/>
                  </a:lnTo>
                  <a:lnTo>
                    <a:pt x="366928" y="168719"/>
                  </a:lnTo>
                  <a:lnTo>
                    <a:pt x="409956" y="190995"/>
                  </a:lnTo>
                  <a:lnTo>
                    <a:pt x="443903" y="224955"/>
                  </a:lnTo>
                  <a:lnTo>
                    <a:pt x="466178" y="267970"/>
                  </a:lnTo>
                  <a:lnTo>
                    <a:pt x="474192" y="317461"/>
                  </a:lnTo>
                  <a:lnTo>
                    <a:pt x="474192" y="439305"/>
                  </a:lnTo>
                  <a:lnTo>
                    <a:pt x="474192" y="778052"/>
                  </a:lnTo>
                  <a:lnTo>
                    <a:pt x="634911" y="778052"/>
                  </a:lnTo>
                  <a:lnTo>
                    <a:pt x="634911" y="439305"/>
                  </a:lnTo>
                  <a:lnTo>
                    <a:pt x="642912" y="389813"/>
                  </a:lnTo>
                  <a:lnTo>
                    <a:pt x="665187" y="346798"/>
                  </a:lnTo>
                  <a:lnTo>
                    <a:pt x="699135" y="312839"/>
                  </a:lnTo>
                  <a:lnTo>
                    <a:pt x="742149" y="290563"/>
                  </a:lnTo>
                  <a:lnTo>
                    <a:pt x="791641" y="282562"/>
                  </a:lnTo>
                  <a:lnTo>
                    <a:pt x="841133" y="290563"/>
                  </a:lnTo>
                  <a:lnTo>
                    <a:pt x="884148" y="312839"/>
                  </a:lnTo>
                  <a:lnTo>
                    <a:pt x="918095" y="346798"/>
                  </a:lnTo>
                  <a:lnTo>
                    <a:pt x="940384" y="389813"/>
                  </a:lnTo>
                  <a:lnTo>
                    <a:pt x="948385" y="439305"/>
                  </a:lnTo>
                  <a:lnTo>
                    <a:pt x="948385" y="778052"/>
                  </a:lnTo>
                  <a:lnTo>
                    <a:pt x="1109103" y="778052"/>
                  </a:lnTo>
                  <a:lnTo>
                    <a:pt x="1109103" y="439305"/>
                  </a:lnTo>
                  <a:close/>
                </a:path>
              </a:pathLst>
            </a:custGeom>
            <a:solidFill>
              <a:srgbClr val="36ae7b"/>
            </a:solidFill>
            <a:ln w="0">
              <a:noFill/>
            </a:ln>
          </p:spPr>
          <p:style>
            <a:lnRef idx="0"/>
            <a:fillRef idx="0"/>
            <a:effectRef idx="0"/>
            <a:fontRef idx="minor"/>
          </p:style>
          <p:txBody>
            <a:bodyPr lIns="0" rIns="0" tIns="0" bIns="0" anchor="t">
              <a:noAutofit/>
            </a:bodyPr>
            <a:p>
              <a:pPr>
                <a:lnSpc>
                  <a:spcPct val="100000"/>
                </a:lnSpc>
              </a:pPr>
              <a:endParaRPr b="0" lang="ru-RU" sz="1400" spc="-1" strike="noStrike">
                <a:solidFill>
                  <a:srgbClr val="000000"/>
                </a:solidFill>
                <a:latin typeface="Calibri"/>
              </a:endParaRPr>
            </a:p>
          </p:txBody>
        </p:sp>
        <p:pic>
          <p:nvPicPr>
            <p:cNvPr id="200" name="object 29" descr=""/>
            <p:cNvPicPr/>
            <p:nvPr/>
          </p:nvPicPr>
          <p:blipFill>
            <a:blip r:embed="rId6"/>
            <a:stretch/>
          </p:blipFill>
          <p:spPr>
            <a:xfrm>
              <a:off x="317160" y="101412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1" name="object 30" descr=""/>
            <p:cNvPicPr/>
            <p:nvPr/>
          </p:nvPicPr>
          <p:blipFill>
            <a:blip r:embed="rId7"/>
            <a:stretch/>
          </p:blipFill>
          <p:spPr>
            <a:xfrm>
              <a:off x="1105200" y="46152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2" name="object 31" descr=""/>
            <p:cNvPicPr/>
            <p:nvPr/>
          </p:nvPicPr>
          <p:blipFill>
            <a:blip r:embed="rId8"/>
            <a:stretch/>
          </p:blipFill>
          <p:spPr>
            <a:xfrm>
              <a:off x="711360" y="36360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3" name="object 32" descr=""/>
            <p:cNvPicPr/>
            <p:nvPr/>
          </p:nvPicPr>
          <p:blipFill>
            <a:blip r:embed="rId9"/>
            <a:stretch/>
          </p:blipFill>
          <p:spPr>
            <a:xfrm>
              <a:off x="1105200" y="1014120"/>
              <a:ext cx="205920" cy="198720"/>
            </a:xfrm>
            <a:prstGeom prst="rect">
              <a:avLst/>
            </a:prstGeom>
            <a:ln w="0">
              <a:noFill/>
            </a:ln>
          </p:spPr>
        </p:pic>
        <p:pic>
          <p:nvPicPr>
            <p:cNvPr id="204" name="object 33" descr=""/>
            <p:cNvPicPr/>
            <p:nvPr/>
          </p:nvPicPr>
          <p:blipFill>
            <a:blip r:embed="rId10"/>
            <a:stretch/>
          </p:blipFill>
          <p:spPr>
            <a:xfrm>
              <a:off x="1499400" y="1014120"/>
              <a:ext cx="205920" cy="198720"/>
            </a:xfrm>
            <a:prstGeom prst="rect">
              <a:avLst/>
            </a:prstGeom>
            <a:ln w="0">
              <a:noFill/>
            </a:ln>
          </p:spPr>
        </p:pic>
      </p:grp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Прямоугольник 3"/>
          <p:cNvSpPr/>
          <p:nvPr/>
        </p:nvSpPr>
        <p:spPr>
          <a:xfrm>
            <a:off x="4929480" y="349560"/>
            <a:ext cx="1901520" cy="6764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 anchor="t">
            <a:spAutoFit/>
          </a:bodyPr>
          <a:p>
            <a:pPr algn="ctr">
              <a:lnSpc>
                <a:spcPct val="107000"/>
              </a:lnSpc>
              <a:spcAft>
                <a:spcPts val="799"/>
              </a:spcAft>
            </a:pPr>
            <a:r>
              <a:rPr b="1" lang="ru-RU" sz="3600" spc="-1" strike="noStrike">
                <a:solidFill>
                  <a:srgbClr val="000000"/>
                </a:solidFill>
                <a:latin typeface="Times New Roman"/>
                <a:ea typeface="Calibri"/>
              </a:rPr>
              <a:t>Ресурсы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graphicFrame>
        <p:nvGraphicFramePr>
          <p:cNvPr id="7" name="Diagram7"/>
          <p:cNvGraphicFramePr/>
          <p:nvPr>
            <p:extLst>
              <p:ext uri="{D42A27DB-BD31-4B8C-83A1-F6EECF244321}">
                <p14:modId xmlns:p14="http://schemas.microsoft.com/office/powerpoint/2010/main" val="2567068378"/>
              </p:ext>
            </p:extLst>
          </p:nvPr>
        </p:nvGraphicFramePr>
        <p:xfrm>
          <a:off x="747720" y="137160"/>
          <a:ext cx="10785960" cy="58402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" r:lo="rId2" r:qs="rId3" r:cs="rId4"/>
          </a:graphicData>
        </a:graphic>
      </p:graphicFrame>
      <p:pic>
        <p:nvPicPr>
          <p:cNvPr id="206" name="Рисунок 3" descr="Пользователи со сплошной заливкой"/>
          <p:cNvPicPr/>
          <p:nvPr/>
        </p:nvPicPr>
        <p:blipFill>
          <a:blip r:embed="rId6"/>
          <a:stretch/>
        </p:blipFill>
        <p:spPr>
          <a:xfrm>
            <a:off x="976680" y="4911120"/>
            <a:ext cx="1957320" cy="1957320"/>
          </a:xfrm>
          <a:prstGeom prst="rect">
            <a:avLst/>
          </a:prstGeom>
          <a:ln w="0">
            <a:noFill/>
          </a:ln>
        </p:spPr>
      </p:pic>
      <p:pic>
        <p:nvPicPr>
          <p:cNvPr id="207" name="Рисунок 5" descr="Лампочка со сплошной заливкой"/>
          <p:cNvPicPr/>
          <p:nvPr/>
        </p:nvPicPr>
        <p:blipFill>
          <a:blip r:embed="rId7"/>
          <a:stretch/>
        </p:blipFill>
        <p:spPr>
          <a:xfrm>
            <a:off x="5817960" y="5292360"/>
            <a:ext cx="1231920" cy="1231920"/>
          </a:xfrm>
          <a:prstGeom prst="rect">
            <a:avLst/>
          </a:prstGeom>
          <a:ln w="0">
            <a:noFill/>
          </a:ln>
        </p:spPr>
      </p:pic>
      <p:pic>
        <p:nvPicPr>
          <p:cNvPr id="208" name="Рисунок 7" descr="Рукопожатие со сплошной заливкой"/>
          <p:cNvPicPr/>
          <p:nvPr/>
        </p:nvPicPr>
        <p:blipFill>
          <a:blip r:embed="rId8"/>
          <a:stretch/>
        </p:blipFill>
        <p:spPr>
          <a:xfrm>
            <a:off x="9872280" y="5070600"/>
            <a:ext cx="1616400" cy="1616400"/>
          </a:xfrm>
          <a:prstGeom prst="rect">
            <a:avLst/>
          </a:prstGeom>
          <a:ln w="0">
            <a:noFill/>
          </a:ln>
        </p:spPr>
      </p:pic>
      <p:pic>
        <p:nvPicPr>
          <p:cNvPr id="209" name="Рисунок 11" descr="Школьный класс со сплошной заливкой"/>
          <p:cNvPicPr/>
          <p:nvPr/>
        </p:nvPicPr>
        <p:blipFill>
          <a:blip r:embed="rId9"/>
          <a:stretch/>
        </p:blipFill>
        <p:spPr>
          <a:xfrm>
            <a:off x="7819560" y="5237280"/>
            <a:ext cx="1283400" cy="1283400"/>
          </a:xfrm>
          <a:prstGeom prst="rect">
            <a:avLst/>
          </a:prstGeom>
          <a:ln w="0">
            <a:noFill/>
          </a:ln>
        </p:spPr>
      </p:pic>
      <p:pic>
        <p:nvPicPr>
          <p:cNvPr id="210" name="Рисунок 13" descr="Палитра со сплошной заливкой"/>
          <p:cNvPicPr/>
          <p:nvPr/>
        </p:nvPicPr>
        <p:blipFill>
          <a:blip r:embed="rId10"/>
          <a:stretch/>
        </p:blipFill>
        <p:spPr>
          <a:xfrm>
            <a:off x="3673440" y="5207400"/>
            <a:ext cx="1402200" cy="1402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Базис">
  <a:themeElements>
    <a:clrScheme name="Базис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12700" cap="flat" cmpd="sng" algn="ctr">
          <a:solidFill>
            <a:schemeClr val="phClr"/>
          </a:solidFill>
          <a:prstDash val="solid"/>
          <a:miter/>
        </a:ln>
        <a:ln w="1905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Базис</Template>
  <TotalTime>988</TotalTime>
  <Application>LibreOffice/7.5.8.2$Windows_X86_64 LibreOffice_project/f718d63693263970429a68f568db6046aaa9df01</Application>
  <AppVersion>15.0000</AppVersion>
  <Words>819</Words>
  <Paragraphs>136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2022-11-28T10:05:33Z</dcterms:created>
  <dc:creator>on</dc:creator>
  <dc:description/>
  <dc:language>ru-RU</dc:language>
  <cp:lastModifiedBy/>
  <cp:lastPrinted>2023-02-01T05:11:25Z</cp:lastPrinted>
  <dcterms:modified xsi:type="dcterms:W3CDTF">2025-07-29T16:08:39Z</dcterms:modified>
  <cp:revision>110</cp:revision>
  <dc:subject/>
  <dc:title>Презентация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Широкоэкранный</vt:lpwstr>
  </property>
  <property fmtid="{D5CDD505-2E9C-101B-9397-08002B2CF9AE}" pid="3" name="Slides">
    <vt:i4>23</vt:i4>
  </property>
</Properties>
</file>