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03C5-60DE-41A2-B60E-F972A4025E2C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DCE8-290C-4A1A-B113-564D1F1E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42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03C5-60DE-41A2-B60E-F972A4025E2C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DCE8-290C-4A1A-B113-564D1F1E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4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03C5-60DE-41A2-B60E-F972A4025E2C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DCE8-290C-4A1A-B113-564D1F1E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8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03C5-60DE-41A2-B60E-F972A4025E2C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DCE8-290C-4A1A-B113-564D1F1E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79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03C5-60DE-41A2-B60E-F972A4025E2C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DCE8-290C-4A1A-B113-564D1F1E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61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03C5-60DE-41A2-B60E-F972A4025E2C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DCE8-290C-4A1A-B113-564D1F1E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32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03C5-60DE-41A2-B60E-F972A4025E2C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DCE8-290C-4A1A-B113-564D1F1E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9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03C5-60DE-41A2-B60E-F972A4025E2C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DCE8-290C-4A1A-B113-564D1F1E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07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03C5-60DE-41A2-B60E-F972A4025E2C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DCE8-290C-4A1A-B113-564D1F1E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78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03C5-60DE-41A2-B60E-F972A4025E2C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DCE8-290C-4A1A-B113-564D1F1E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41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503C5-60DE-41A2-B60E-F972A4025E2C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DCE8-290C-4A1A-B113-564D1F1E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56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503C5-60DE-41A2-B60E-F972A4025E2C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FDCE8-290C-4A1A-B113-564D1F1ED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63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" y="0"/>
            <a:ext cx="9123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2"/>
            <a:ext cx="9144000" cy="685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1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45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7"/>
            <a:ext cx="9144000" cy="683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33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68"/>
            <a:ext cx="9144000" cy="68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6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9"/>
            <a:ext cx="9144000" cy="684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6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"/>
            <a:ext cx="9144000" cy="685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74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0"/>
            <a:ext cx="9144000" cy="683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54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" y="0"/>
            <a:ext cx="9106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7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" y="0"/>
            <a:ext cx="9100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84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Кудрявцева</dc:creator>
  <cp:lastModifiedBy>Анна Кудрявцева</cp:lastModifiedBy>
  <cp:revision>2</cp:revision>
  <dcterms:created xsi:type="dcterms:W3CDTF">2022-09-16T11:57:07Z</dcterms:created>
  <dcterms:modified xsi:type="dcterms:W3CDTF">2022-09-16T12:08:02Z</dcterms:modified>
</cp:coreProperties>
</file>