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7" r:id="rId5"/>
    <p:sldId id="262" r:id="rId6"/>
    <p:sldId id="261" r:id="rId7"/>
    <p:sldId id="264" r:id="rId8"/>
    <p:sldId id="266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72" d="100"/>
          <a:sy n="72" d="100"/>
        </p:scale>
        <p:origin x="15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692280" cy="13194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Бюджетное учреждение «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Нижневартовский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районный комплексный центр социального обслуживания населения» филиал в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пгт.Новоаганск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2888" cy="172819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Программа летнего оздоровительного отдыха для несовершеннолетних, находящихся в обстоятельствах, ухудшающих их жизнедеятельность в условиях летних оздоровительных смен на базе отделения дневного пребывания несовершеннолетних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«Сказочная страна»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ownloads\фото ОДП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645024"/>
            <a:ext cx="4883551" cy="29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594"/>
            <a:ext cx="1368152" cy="9621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0688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Итоги реализации программы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04856" cy="3816424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Задача 1.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Организовать летний оздоровительный отдых несовершеннолетних, находящихся в обстоятельствах, ухудшающих их жизнедеятельность, в условиях летних оздоровительных смен.</a:t>
            </a:r>
          </a:p>
          <a:p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Результат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. В летний период 2021 гг. реализацией программы охвачено 86 несовершеннолетних. По результатам диагностики положительная динамика  от курса реабилитации в условиях летней смены составила в среднем 100%. Все запланированные мероприятия выполнены в полном объеме, фактический охват  несовершеннолетних оздоровительной программой составил 100%. Исполнено 98% ИППСУ. Уровень удовлетворенности – 100%.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92295"/>
            <a:ext cx="227965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556376" cy="172819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Задача 3.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Укрепить физическое здоровье несовершеннолетних, прививая навыки ЗОЖ, через организацию спортивно-оздоровительных мероприятий.	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Результат.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Укрепление физического здоровья несовершеннолетних, формирование мотивации к здоровому образу жизни – 97 %.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7128792" cy="1512168"/>
          </a:xfrm>
        </p:spPr>
        <p:txBody>
          <a:bodyPr>
            <a:normAutofit fontScale="85000" lnSpcReduction="10000"/>
          </a:bodyPr>
          <a:lstStyle/>
          <a:p>
            <a:r>
              <a:rPr lang="ru-RU" sz="2100" b="1" dirty="0">
                <a:solidFill>
                  <a:schemeClr val="bg2">
                    <a:lumMod val="25000"/>
                  </a:schemeClr>
                </a:solidFill>
              </a:rPr>
              <a:t>Задача 4.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Обеспечить развитие коммуникативных навыков,  позитивных интересов, познавательных и творческих способностей через включение детей в полезную деятельность.	</a:t>
            </a:r>
          </a:p>
          <a:p>
            <a:r>
              <a:rPr lang="ru-RU" sz="2100" b="1" dirty="0">
                <a:solidFill>
                  <a:schemeClr val="bg2">
                    <a:lumMod val="25000"/>
                  </a:schemeClr>
                </a:solidFill>
              </a:rPr>
              <a:t>Результат.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Приобретение навыков коммуникации, творческая самореализация – 100%.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Задача 2.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Исследовать установки и творческие ожидания несовершеннолетних в процессе  оздоровительной смены.	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Результат.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Диагностические мероприятия выполнены, доминирующие установки у  несовершеннолетних изучены.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27965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55576" y="548680"/>
            <a:ext cx="7408333" cy="2232248"/>
          </a:xfrm>
        </p:spPr>
        <p:txBody>
          <a:bodyPr>
            <a:normAutofit fontScale="70000" lnSpcReduction="20000"/>
          </a:bodyPr>
          <a:lstStyle/>
          <a:p>
            <a:pPr marL="0" indent="0" algn="ctr" fontAlgn="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Задача 5.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Организовать и провести цикл мероприятий направленных на активизацию личностного потенциала, формирование положительного опыта социального поведения.</a:t>
            </a:r>
          </a:p>
          <a:p>
            <a:pPr marL="0" indent="0" algn="ctr" fontAlgn="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Результат.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Снятие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дезадаптивных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проявлений, овладение навыками бесконфликтного общения, позитивное самоутверждение – 93% .</a:t>
            </a:r>
          </a:p>
          <a:p>
            <a:pPr marL="0" indent="0" algn="ctr" fontAlgn="t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Повышение адаптивного потенциала, приобретение детьми положительного опыта социального поведения – 100%.</a:t>
            </a:r>
          </a:p>
          <a:p>
            <a:endParaRPr lang="ru-RU" dirty="0"/>
          </a:p>
        </p:txBody>
      </p:sp>
      <p:pic>
        <p:nvPicPr>
          <p:cNvPr id="14339" name="Picture 3" descr="C:\Users\user\Downloads\фото ОДПН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75230"/>
            <a:ext cx="3015845" cy="167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ownloads\фото ОДПН\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6917"/>
            <a:ext cx="2952328" cy="167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80672"/>
            <a:ext cx="54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solidFill>
                  <a:srgbClr val="002060"/>
                </a:solidFill>
              </a:rPr>
              <a:t>Необходимую информацию вы можете получить по адресу:</a:t>
            </a:r>
            <a:br>
              <a:rPr lang="ru-RU" sz="1400" spc="-120" dirty="0">
                <a:solidFill>
                  <a:srgbClr val="002060"/>
                </a:solidFill>
              </a:rPr>
            </a:b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628647, ул. </a:t>
            </a:r>
            <a:r>
              <a:rPr lang="ru-RU" sz="1400" kern="1400" spc="-12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Мелик-Карамова</a:t>
            </a: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, д.8,  </a:t>
            </a:r>
            <a:r>
              <a:rPr lang="ru-RU" sz="1400" kern="1400" spc="-12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пгт</a:t>
            </a: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400" kern="1400" spc="-12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Новоаганск</a:t>
            </a: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ru-RU" sz="1400" kern="1400" spc="-12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Нижневартовский</a:t>
            </a: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 район,</a:t>
            </a:r>
            <a:b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400" kern="1400" spc="-120" dirty="0">
                <a:solidFill>
                  <a:srgbClr val="002060"/>
                </a:solidFill>
                <a:cs typeface="Times New Roman" panose="02020603050405020304" pitchFamily="18" charset="0"/>
              </a:rPr>
              <a:t>Ханты-Мансийский АО,  тел./факс: (34668) 61522 </a:t>
            </a:r>
            <a:br>
              <a:rPr lang="ru-RU" kern="1400" spc="-12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Лето - наилучшая пора для общения с природой, постоянная смена впечатлений. Это время, когда дети имеют возможность снять психологическое напряжение, накопившееся за год.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	В последние годы очевидно возрастание внимания к организации летних оздоровительных программ. Реализация оздоровительных программ включает в себя очень важную миссию оздоровления и воспитания детей, когда многие семьи находятся в сложных экономических и социальных условиях. Летний отдых сегодня – это не только социальная защита, это еще и полигон для творческого развития, обогащения духовного мира и интеллекта ребенка.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Актуальность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4941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	Реализация программы осуществляется в условиях летней оздоровительной смены на базе отделения дневного пребывания несовершеннолетних, что дает ряд преимуществ: доступность отдыха для детей, признанных нуждающимися в социальном обслуживании, испытывающих трудности в социальной адаптации,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малозатратность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отдыха и оздоровления, оздоровление, занятость детей в летний период  без отрыва от семьи, использование имеющейся материально-технической базы и творческого потенциала педагогических кадров, отдых и оздоровление в привычной климатической зоне.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27965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7649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Целевая группа: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Несовершеннолетние, находящиеся в обстоятельствах, ухудшающих их жизнедеятельность в возрасте  от 7 до 18 лет, зачисленные на социальное обслуживание в отделение дневного пребывания несовершеннолетних и дети – инвалиды, способные к самообслуживанию.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473200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Цель программы: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Организация отдыха и оздоровления несовершеннолетних, находящихся в обстоятельствах, ухудшающих их жизнедеятельность, в летний период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80020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946656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Программа реализуется в течение оздоровительной смены на базе отделения дневного пребывания несовершеннолетних БУ 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Нижневартовский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районный комплексный центр социального обслуживания населения»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пгт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Новоаганск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Продолжительность смены – 21 день.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Количество смен в течение летнего периода -3.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Количество несовершеннолетних в одну смену – 25.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user\Downloads\фото ОДПН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823742" cy="29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10681"/>
            <a:ext cx="8784976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Психологическое направление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"Волшебство сказки"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Направление деятельности работы:</a:t>
            </a:r>
          </a:p>
        </p:txBody>
      </p:sp>
      <p:pic>
        <p:nvPicPr>
          <p:cNvPr id="2051" name="Picture 3" descr="C:\Users\user\Downloads\фото ОДПН\IMG-20190816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3913"/>
            <a:ext cx="2944882" cy="180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фото ОДПН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3912"/>
            <a:ext cx="2994551" cy="189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0050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D6ECFF">
                    <a:lumMod val="25000"/>
                  </a:srgbClr>
                </a:solidFill>
              </a:rPr>
              <a:t>   </a:t>
            </a:r>
            <a:r>
              <a:rPr lang="ru-RU" sz="2000" b="1" dirty="0">
                <a:solidFill>
                  <a:srgbClr val="D6ECFF">
                    <a:lumMod val="25000"/>
                  </a:srgbClr>
                </a:solidFill>
              </a:rPr>
              <a:t>Оздоровительное направление</a:t>
            </a:r>
            <a:br>
              <a:rPr lang="ru-RU" sz="2000" b="1" dirty="0">
                <a:solidFill>
                  <a:srgbClr val="D6ECFF">
                    <a:lumMod val="25000"/>
                  </a:srgbClr>
                </a:solidFill>
              </a:rPr>
            </a:br>
            <a:r>
              <a:rPr lang="ru-RU" sz="2000" b="1" dirty="0">
                <a:solidFill>
                  <a:srgbClr val="D6ECFF">
                    <a:lumMod val="25000"/>
                  </a:srgbClr>
                </a:solidFill>
              </a:rPr>
              <a:t>"</a:t>
            </a:r>
            <a:r>
              <a:rPr lang="ru-RU" sz="2000" b="1" dirty="0" err="1">
                <a:solidFill>
                  <a:srgbClr val="D6ECFF">
                    <a:lumMod val="25000"/>
                  </a:srgbClr>
                </a:solidFill>
              </a:rPr>
              <a:t>Здоровячок</a:t>
            </a:r>
            <a:r>
              <a:rPr lang="ru-RU" sz="2000" b="1" dirty="0">
                <a:solidFill>
                  <a:srgbClr val="D6ECFF">
                    <a:lumMod val="25000"/>
                  </a:srgbClr>
                </a:solidFill>
              </a:rPr>
              <a:t>"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/>
          </a:p>
        </p:txBody>
      </p:sp>
      <p:pic>
        <p:nvPicPr>
          <p:cNvPr id="7" name="Picture 3" descr="C:\Users\user\Downloads\фото ОДПН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1" y="4578419"/>
            <a:ext cx="2432409" cy="215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фото ОДПН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8419"/>
            <a:ext cx="2850535" cy="200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Творческое направление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"Мастерская волшебника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"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6146" name="Picture 2" descr="C:\Users\user\Downloads\фото ОДПН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07" y="1124743"/>
            <a:ext cx="3374179" cy="213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фото ОДПН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4" y="1124744"/>
            <a:ext cx="3148477" cy="215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8387" y="330899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D6ECFF">
                    <a:lumMod val="25000"/>
                  </a:srgbClr>
                </a:solidFill>
              </a:rPr>
              <a:t>Досуговое направление</a:t>
            </a:r>
            <a:br>
              <a:rPr lang="ru-RU" sz="2000" b="1" dirty="0">
                <a:solidFill>
                  <a:srgbClr val="D6ECFF">
                    <a:lumMod val="25000"/>
                  </a:srgbClr>
                </a:solidFill>
              </a:rPr>
            </a:br>
            <a:r>
              <a:rPr lang="ru-RU" sz="2000" b="1" dirty="0">
                <a:solidFill>
                  <a:srgbClr val="D6ECFF">
                    <a:lumMod val="25000"/>
                  </a:srgbClr>
                </a:solidFill>
              </a:rPr>
              <a:t>"В гостях у сказки"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/>
          </a:p>
        </p:txBody>
      </p:sp>
      <p:pic>
        <p:nvPicPr>
          <p:cNvPr id="6" name="Picture 2" descr="C:\Users\user\Downloads\фото ОДПН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323">
            <a:off x="464228" y="4194014"/>
            <a:ext cx="3143250" cy="2130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фото ОДПН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90" y="4124845"/>
            <a:ext cx="3354242" cy="2355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20088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При реализации плановых мероприятий осуществляется взаимодействие с другими учреждениями на территории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пгт.Новоаганск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0242" name="Picture 2" descr="C:\Users\user\Downloads\фото ОДПН\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66538"/>
            <a:ext cx="3168352" cy="221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фото ОДПН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3098"/>
            <a:ext cx="2456084" cy="238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фото ОДПН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3" y="4287665"/>
            <a:ext cx="3203848" cy="2454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фото ОДПН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61" y="4287666"/>
            <a:ext cx="2664296" cy="2454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wnloads\фото ОДПН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7092"/>
            <a:ext cx="3384375" cy="235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фото ОДПН\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08" y="4365104"/>
            <a:ext cx="27759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1626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Все мероприятия проводятся согласно тематического плана, в соответствии с возрастными особенностями отрядов несовершеннолетних. Дети с особым интересом принимают участие в заданиях, конкурсах, каждый ребенок смог открыть в себе талант. По итогам закрытия смен ребята были награждены дипломами и памятными сувенирами.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C:\Users\user\Downloads\фото ОДПН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66" y="3068960"/>
            <a:ext cx="4670890" cy="35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485</TotalTime>
  <Words>696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Candara</vt:lpstr>
      <vt:lpstr>Symbol</vt:lpstr>
      <vt:lpstr>Times New Roman</vt:lpstr>
      <vt:lpstr>Волна</vt:lpstr>
      <vt:lpstr>Бюджетное учреждение «Нижневартовский районный комплексный центр социального обслуживания населения» филиал в пгт.Новоаганск</vt:lpstr>
      <vt:lpstr>Актуальность программы</vt:lpstr>
      <vt:lpstr> Реализация программы осуществляется в условиях летней оздоровительной смены на базе отделения дневного пребывания несовершеннолетних, что дает ряд преимуществ: доступность отдыха для детей, признанных нуждающимися в социальном обслуживании, испытывающих трудности в социальной адаптации, малозатратность отдыха и оздоровления, оздоровление, занятость детей в летний период  без отрыва от семьи, использование имеющейся материально-технической базы и творческого потенциала педагогических кадров, отдых и оздоровление в привычной климатической зоне.</vt:lpstr>
      <vt:lpstr>Целевая группа: Несовершеннолетние, находящиеся в обстоятельствах, ухудшающих их жизнедеятельность в возрасте  от 7 до 18 лет, зачисленные на социальное обслуживание в отделение дневного пребывания несовершеннолетних и дети – инвалиды, способные к самообслуживанию.   </vt:lpstr>
      <vt:lpstr> Программа реализуется в течение оздоровительной смены на базе отделения дневного пребывания несовершеннолетних БУ «Нижневартовский районный комплексный центр социального обслуживания населения» пгт. Новоаганск. Продолжительность смены – 21 день.  Количество смен в течение летнего периода -3. Количество несовершеннолетних в одну смену – 25. </vt:lpstr>
      <vt:lpstr>Направление деятельности работы:</vt:lpstr>
      <vt:lpstr>Творческое направление "Мастерская волшебника" </vt:lpstr>
      <vt:lpstr>При реализации плановых мероприятий осуществляется взаимодействие с другими учреждениями на территории пгт.Новоаганск.</vt:lpstr>
      <vt:lpstr>Все мероприятия проводятся согласно тематического плана, в соответствии с возрастными особенностями отрядов несовершеннолетних. Дети с особым интересом принимают участие в заданиях, конкурсах, каждый ребенок смог открыть в себе талант. По итогам закрытия смен ребята были награждены дипломами и памятными сувенирами. </vt:lpstr>
      <vt:lpstr>Итоги реализации программы</vt:lpstr>
      <vt:lpstr>Задача 3. Укрепить физическое здоровье несовершеннолетних, прививая навыки ЗОЖ, через организацию спортивно-оздоровительных мероприятий.  Результат. Укрепление физического здоровья несовершеннолетних, формирование мотивации к здоровому образу жизни – 97 %.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 Овчинникова Елена Викторовна </cp:lastModifiedBy>
  <cp:revision>63</cp:revision>
  <dcterms:created xsi:type="dcterms:W3CDTF">2020-04-21T07:48:29Z</dcterms:created>
  <dcterms:modified xsi:type="dcterms:W3CDTF">2023-09-23T08:47:48Z</dcterms:modified>
</cp:coreProperties>
</file>