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7FC0D-C3EF-4D13-8EFD-7B4B61BEFCF0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80C45-159C-485F-A92F-59DD6F68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446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80C45-159C-485F-A92F-59DD6F68E54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07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___Microsoft_PowerPoint1.pptx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1150"/>
            <a:ext cx="9144000" cy="3956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-26809"/>
            <a:ext cx="1463115" cy="916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3255" y="6021288"/>
            <a:ext cx="3548705" cy="62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"/>
              </a:spcAft>
            </a:pPr>
            <a:r>
              <a:rPr lang="ru-RU" sz="1100" b="1" dirty="0">
                <a:solidFill>
                  <a:schemeClr val="bg1"/>
                </a:solidFill>
                <a:latin typeface="Museo Sans Cyrl 900" pitchFamily="50" charset="-52"/>
              </a:rPr>
              <a:t>Ханты-Мансийский автономный округ – Югра</a:t>
            </a:r>
          </a:p>
          <a:p>
            <a:pPr algn="ctr">
              <a:spcAft>
                <a:spcPts val="120"/>
              </a:spcAft>
            </a:pPr>
            <a:endParaRPr lang="ru-RU" sz="1100" b="1" dirty="0">
              <a:solidFill>
                <a:schemeClr val="bg1"/>
              </a:solidFill>
              <a:latin typeface="Museo Sans Cyrl 900" pitchFamily="50" charset="-52"/>
            </a:endParaRPr>
          </a:p>
          <a:p>
            <a:pPr algn="ctr">
              <a:spcAft>
                <a:spcPts val="120"/>
              </a:spcAft>
            </a:pPr>
            <a:r>
              <a:rPr lang="ru-RU" sz="1100" b="1" dirty="0">
                <a:solidFill>
                  <a:schemeClr val="bg1"/>
                </a:solidFill>
                <a:latin typeface="Museo Sans Cyrl 900" pitchFamily="50" charset="-52"/>
              </a:rPr>
              <a:t>г. Советский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13DBCEB-B3FC-4717-89AD-CEF454677B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70818"/>
            <a:ext cx="980634" cy="7950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5E6FD9C-5E34-4B54-ACAE-5D246918D238}"/>
              </a:ext>
            </a:extLst>
          </p:cNvPr>
          <p:cNvSpPr txBox="1"/>
          <p:nvPr/>
        </p:nvSpPr>
        <p:spPr>
          <a:xfrm>
            <a:off x="1287324" y="1268760"/>
            <a:ext cx="705678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Опыт оказания комплексной помощи семьям, испытывающим трудности </a:t>
            </a:r>
          </a:p>
          <a:p>
            <a:pPr algn="ctr"/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воспитании и обучении детей подросткового возраста</a:t>
            </a:r>
          </a:p>
          <a:p>
            <a:pPr algn="ctr"/>
            <a:endParaRPr lang="ru-RU" sz="2800" b="0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психолого-педагогической помощи несовершеннолетним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СР «Центр «Созвездие»</a:t>
            </a:r>
          </a:p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b="0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 Героя Со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ветского Союза Гришина И.Т.»</a:t>
            </a:r>
            <a:endParaRPr lang="ru-RU" sz="1400" b="0" i="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3345"/>
            <a:ext cx="609600" cy="7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90B9F80-1A46-445C-977B-DB5607B939D8}"/>
              </a:ext>
            </a:extLst>
          </p:cNvPr>
          <p:cNvSpPr txBox="1"/>
          <p:nvPr/>
        </p:nvSpPr>
        <p:spPr>
          <a:xfrm>
            <a:off x="1043608" y="764704"/>
            <a:ext cx="676875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u="sng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Этапы деятельности</a:t>
            </a:r>
          </a:p>
          <a:p>
            <a:pPr algn="ctr"/>
            <a:endParaRPr lang="ru-RU" b="1" i="0" u="sng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территориальной комиссией по делам</a:t>
            </a:r>
          </a:p>
          <a:p>
            <a:pPr algn="just"/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несовершеннолетних и защите их прав;</a:t>
            </a:r>
          </a:p>
          <a:p>
            <a:pPr algn="just"/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взаимодействие со специалистами образовательных организаций;</a:t>
            </a:r>
          </a:p>
          <a:p>
            <a:pPr algn="just"/>
            <a:endParaRPr lang="ru-RU" sz="1600" i="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консультирование родителей и детей;</a:t>
            </a: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для родителей в режиме круглых столов, психологических встреч;</a:t>
            </a: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для педагогов;</a:t>
            </a:r>
          </a:p>
          <a:p>
            <a:pPr algn="just"/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встречи с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подростками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b="1" i="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b="1" i="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A43BB81-F539-4D09-A300-477456B918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41" y="4882282"/>
            <a:ext cx="1929909" cy="19168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362B510-7434-4290-8652-F391FF99C0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608" y="4566077"/>
            <a:ext cx="2176570" cy="1631878"/>
          </a:xfrm>
          <a:prstGeom prst="rect">
            <a:avLst/>
          </a:prstGeom>
        </p:spPr>
      </p:pic>
      <p:graphicFrame>
        <p:nvGraphicFramePr>
          <p:cNvPr id="14" name="Объект 13">
            <a:hlinkClick r:id="" action="ppaction://ole?verb=0"/>
            <a:extLst>
              <a:ext uri="{FF2B5EF4-FFF2-40B4-BE49-F238E27FC236}">
                <a16:creationId xmlns="" xmlns:a16="http://schemas.microsoft.com/office/drawing/2014/main" id="{0E1860A1-2CDB-4BAC-BC7A-B6C4D6244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727665"/>
              </p:ext>
            </p:extLst>
          </p:nvPr>
        </p:nvGraphicFramePr>
        <p:xfrm>
          <a:off x="701779" y="5013176"/>
          <a:ext cx="3175000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resentation" r:id="rId8" imgW="3174840" imgH="1785960" progId="PowerPoint.Show.12">
                  <p:embed/>
                </p:oleObj>
              </mc:Choice>
              <mc:Fallback>
                <p:oleObj name="Presentation" r:id="rId8" imgW="3174840" imgH="17859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1779" y="5013176"/>
                        <a:ext cx="3175000" cy="178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55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90B9F80-1A46-445C-977B-DB5607B939D8}"/>
              </a:ext>
            </a:extLst>
          </p:cNvPr>
          <p:cNvSpPr txBox="1"/>
          <p:nvPr/>
        </p:nvSpPr>
        <p:spPr>
          <a:xfrm>
            <a:off x="1043608" y="764704"/>
            <a:ext cx="6768752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u="sng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Межведомственное взаимодействие</a:t>
            </a:r>
          </a:p>
          <a:p>
            <a:pPr algn="ctr"/>
            <a:endParaRPr lang="ru-RU" b="1" i="0" u="sng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специалистов в заседаниях территориальной комиссией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делам несовершеннолетних и защите их прав;</a:t>
            </a:r>
          </a:p>
          <a:p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специалистов в разрешении конфликтных ситуаций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комиссиях управления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образованием;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департаментом опеки и попечительства по вопросам конфликтных ситуаций между родителями по вопросам определения места жительства ребенка;</a:t>
            </a:r>
          </a:p>
          <a:p>
            <a:pPr marL="285750" indent="-285750">
              <a:buFontTx/>
              <a:buChar char="-"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образовательными организациями, в том числе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конфликтным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ситуациям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i="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b="1" i="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b="1" i="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C201B9F-4BE8-4794-A427-EB43E96944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827" y="4149080"/>
            <a:ext cx="2859646" cy="256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90B9F80-1A46-445C-977B-DB5607B939D8}"/>
              </a:ext>
            </a:extLst>
          </p:cNvPr>
          <p:cNvSpPr txBox="1"/>
          <p:nvPr/>
        </p:nvSpPr>
        <p:spPr>
          <a:xfrm>
            <a:off x="1043608" y="764704"/>
            <a:ext cx="6768752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u="sng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</a:p>
          <a:p>
            <a:pPr algn="ctr"/>
            <a:endParaRPr lang="ru-RU" b="1" i="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помощь при обнаружении признаков девиантного поведения либо нарушений детско-родительских взаимоотношений;</a:t>
            </a: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обучающихся, склонных к девиантному поведению;</a:t>
            </a: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на территориальной психолого-медико-педагогической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b="1" i="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67E2FC9-5BCD-4E75-8D0D-2B5D40BD47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17032"/>
            <a:ext cx="3366120" cy="252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109</Words>
  <Application>Microsoft Office PowerPoint</Application>
  <PresentationFormat>Экран (4:3)</PresentationFormat>
  <Paragraphs>51</Paragraphs>
  <Slides>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Museo Sans Cyrl 900</vt:lpstr>
      <vt:lpstr>Times New Roman</vt:lpstr>
      <vt:lpstr>Тема Office</vt:lpstr>
      <vt:lpstr>Presentation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Бисс Евгений Юрьевич</dc:creator>
  <cp:lastModifiedBy> Овчинникова Елена Викторовна </cp:lastModifiedBy>
  <cp:revision>9</cp:revision>
  <dcterms:created xsi:type="dcterms:W3CDTF">2022-08-10T06:26:13Z</dcterms:created>
  <dcterms:modified xsi:type="dcterms:W3CDTF">2022-09-13T04:45:14Z</dcterms:modified>
</cp:coreProperties>
</file>