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61" r:id="rId5"/>
    <p:sldId id="265" r:id="rId6"/>
    <p:sldId id="266" r:id="rId7"/>
    <p:sldId id="267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8713" y="1959429"/>
            <a:ext cx="8792813" cy="18988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реализации комплексной программы социальной реабилитации и </a:t>
            </a:r>
            <a:r>
              <a:rPr lang="ru-RU" sz="3600" cap="non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абилитации</a:t>
            </a:r>
            <a:r>
              <a:rPr lang="ru-RU" sz="3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детей с особенностями развития «Синергия»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73488" y="418039"/>
            <a:ext cx="913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Бюджетное учреждение Ханты-Мансийского автономного округа – Югры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«Березовский районный комплексный центр социального обслуживания населения»</a:t>
            </a:r>
            <a:endParaRPr lang="ru-RU" dirty="0">
              <a:solidFill>
                <a:schemeClr val="bg1"/>
              </a:solidFill>
              <a:effectLst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65" y="201880"/>
            <a:ext cx="1159857" cy="1261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9507" y="6317673"/>
            <a:ext cx="2196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пгт. Березово, 2022</a:t>
            </a:r>
          </a:p>
        </p:txBody>
      </p:sp>
    </p:spTree>
    <p:extLst>
      <p:ext uri="{BB962C8B-B14F-4D97-AF65-F5344CB8AC3E}">
        <p14:creationId xmlns:p14="http://schemas.microsoft.com/office/powerpoint/2010/main" val="16072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39387" y="166255"/>
            <a:ext cx="11578442" cy="6768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Взаимодействие с родителями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" y="843148"/>
            <a:ext cx="3970216" cy="2977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79" y="4031931"/>
            <a:ext cx="3055684" cy="2289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42" y="843148"/>
            <a:ext cx="3347413" cy="2511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27" y="843148"/>
            <a:ext cx="3310304" cy="44137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763" y="4005336"/>
            <a:ext cx="2600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Психологическое консультирование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22725" y="5675556"/>
            <a:ext cx="2600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ДОМАШНЕЕ ВИЗИТИРОВАНИЕ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3714" y="3372148"/>
            <a:ext cx="3331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ПРИВЛЕЧЕНИЕ РОДИТЕЛЕЙ К СОВМЕСТНОЙ 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28079" y="5446175"/>
            <a:ext cx="368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КОМАНДИРОВОЧНЫЕ ВЫЕЗДЫ В ОТДАЛЕННЫЕ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349609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39387" y="166255"/>
            <a:ext cx="11578442" cy="18988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 реализации </a:t>
            </a:r>
            <a:r>
              <a:rPr kumimoji="0" lang="ru-RU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программы социальной реабилитации и </a:t>
            </a:r>
            <a:r>
              <a:rPr kumimoji="0" lang="ru-RU" sz="2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абилитации</a:t>
            </a:r>
            <a:r>
              <a:rPr kumimoji="0" lang="ru-RU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детей с особенностями развития</a:t>
            </a:r>
            <a:r>
              <a:rPr kumimoji="0" lang="ru-RU" sz="2800" b="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используются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оборудование</a:t>
            </a:r>
            <a:r>
              <a:rPr kumimoji="0" lang="ru-RU" sz="2800" b="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интерактивная дос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802" y="1935677"/>
            <a:ext cx="2703616" cy="20277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8135" y="3978233"/>
            <a:ext cx="275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интерактивная доска</a:t>
            </a:r>
          </a:p>
        </p:txBody>
      </p:sp>
      <p:pic>
        <p:nvPicPr>
          <p:cNvPr id="1027" name="Picture 3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логопедический тренажер Дельфа 1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059" y="1947553"/>
            <a:ext cx="2680854" cy="20106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11236" y="3762501"/>
            <a:ext cx="2755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логопедический тренажер </a:t>
            </a:r>
            <a:r>
              <a:rPr lang="ru-RU" dirty="0" err="1"/>
              <a:t>Дельфа</a:t>
            </a:r>
            <a:r>
              <a:rPr lang="ru-RU" dirty="0"/>
              <a:t> 142</a:t>
            </a:r>
          </a:p>
        </p:txBody>
      </p:sp>
      <p:pic>
        <p:nvPicPr>
          <p:cNvPr id="1028" name="Picture 4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Монтессори-материа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9965" y="1947552"/>
            <a:ext cx="2576945" cy="193270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84760" y="3885602"/>
            <a:ext cx="2933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Монтессори-материал</a:t>
            </a:r>
            <a:endParaRPr lang="ru-RU" dirty="0"/>
          </a:p>
        </p:txBody>
      </p:sp>
      <p:pic>
        <p:nvPicPr>
          <p:cNvPr id="1029" name="Picture 5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настольные развивающие игры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604" y="4631376"/>
            <a:ext cx="2368137" cy="177610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52230" y="6346164"/>
            <a:ext cx="405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настольные развивающие игры </a:t>
            </a:r>
          </a:p>
        </p:txBody>
      </p:sp>
      <p:pic>
        <p:nvPicPr>
          <p:cNvPr id="1030" name="Picture 6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настольные развивающие игр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8625" y="4631375"/>
            <a:ext cx="2402775" cy="1802081"/>
          </a:xfrm>
          <a:prstGeom prst="rect">
            <a:avLst/>
          </a:prstGeom>
          <a:noFill/>
        </p:spPr>
      </p:pic>
      <p:pic>
        <p:nvPicPr>
          <p:cNvPr id="1031" name="Picture 7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сенсорная комнат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87542" y="1947552"/>
            <a:ext cx="2596739" cy="194755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167020" y="3933103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сенсорная комната</a:t>
            </a:r>
          </a:p>
        </p:txBody>
      </p:sp>
      <p:pic>
        <p:nvPicPr>
          <p:cNvPr id="1032" name="Picture 8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стол оккупациональной терапии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6631" y="4607627"/>
            <a:ext cx="2451165" cy="183902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942232" y="6211669"/>
            <a:ext cx="2972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стол </a:t>
            </a:r>
            <a:r>
              <a:rPr lang="ru-RU" dirty="0" err="1"/>
              <a:t>оккупациональной</a:t>
            </a:r>
            <a:endParaRPr lang="ru-RU" dirty="0"/>
          </a:p>
          <a:p>
            <a:pPr algn="ctr"/>
            <a:r>
              <a:rPr lang="ru-RU" dirty="0"/>
              <a:t> терапии</a:t>
            </a:r>
          </a:p>
        </p:txBody>
      </p:sp>
      <p:pic>
        <p:nvPicPr>
          <p:cNvPr id="1033" name="Picture 9" descr="C:\Users\GurbaVV\Desktop\03_Гурба В.В\Конкурсы, фестивали и акции\2020\Региональный конкурс РАС\Информационные материалы для конкурса\Приложение 5. Сертификат и фото тех. оснащения\ремесленная мастерская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505" y="4607627"/>
            <a:ext cx="2389450" cy="179227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8887890" y="6322414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ремесленная мастерская</a:t>
            </a:r>
          </a:p>
        </p:txBody>
      </p:sp>
    </p:spTree>
    <p:extLst>
      <p:ext uri="{BB962C8B-B14F-4D97-AF65-F5344CB8AC3E}">
        <p14:creationId xmlns:p14="http://schemas.microsoft.com/office/powerpoint/2010/main" val="141977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urbaVV\Desktop\03_Гурба В.В\Конкурсы, фестивали и акции\2020\Региональный конкурс РАС\Информационные материалы для конкурса\Приложение 4.  Фото\занятие с логопедом формирование речевых навы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751" y="967901"/>
            <a:ext cx="4222621" cy="3188463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39387" y="166255"/>
            <a:ext cx="11578442" cy="6768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Работа специалистов, в рамках программы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3564" y="4222116"/>
            <a:ext cx="2877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занятие с логопедом формирование речевых навыков</a:t>
            </a:r>
          </a:p>
        </p:txBody>
      </p:sp>
      <p:pic>
        <p:nvPicPr>
          <p:cNvPr id="2051" name="Picture 3" descr="C:\Users\GurbaVV\Desktop\03_Гурба В.В\Конкурсы, фестивали и акции\2020\Региональный конкурс РАС\Информационные материалы для конкурса\Приложение 4.  Фото\занятие тестопласт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1985" y="3723577"/>
            <a:ext cx="3764478" cy="299331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60772" y="5738609"/>
            <a:ext cx="2828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занятие </a:t>
            </a:r>
            <a:r>
              <a:rPr lang="ru-RU" dirty="0" err="1"/>
              <a:t>тестопластика</a:t>
            </a:r>
            <a:endParaRPr lang="ru-RU" dirty="0"/>
          </a:p>
        </p:txBody>
      </p:sp>
      <p:pic>
        <p:nvPicPr>
          <p:cNvPr id="2052" name="Picture 4" descr="C:\Users\GurbaVV\Desktop\03_Гурба В.В\Конкурсы, фестивали и акции\2020\Региональный конкурс РАС\Информационные материалы для конкурса\Приложение 4.  Фото\парное занятие со здоровым ребенко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7082" y="912525"/>
            <a:ext cx="4273448" cy="316298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108437" y="4039981"/>
            <a:ext cx="3607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парное занятие со здоровым</a:t>
            </a:r>
          </a:p>
          <a:p>
            <a:pPr algn="ctr"/>
            <a:r>
              <a:rPr lang="ru-RU" dirty="0"/>
              <a:t> ребенком</a:t>
            </a:r>
          </a:p>
        </p:txBody>
      </p:sp>
    </p:spTree>
    <p:extLst>
      <p:ext uri="{BB962C8B-B14F-4D97-AF65-F5344CB8AC3E}">
        <p14:creationId xmlns:p14="http://schemas.microsoft.com/office/powerpoint/2010/main" val="141977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GurbaVV\Desktop\03_Гурба В.В\Конкурсы, фестивали и акции\2020\Региональный конкурс РАС\Информационные материалы для конкурса\Приложение 4.  Фото\песочная терапия, развитие взаимодейств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799" y="721424"/>
            <a:ext cx="5783285" cy="43374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952" y="5227514"/>
            <a:ext cx="5394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песочная терапия, развитие взаимодействия</a:t>
            </a:r>
          </a:p>
        </p:txBody>
      </p:sp>
      <p:pic>
        <p:nvPicPr>
          <p:cNvPr id="3074" name="Picture 2" descr="C:\Users\GurbaVV\Desktop\03_Гурба В.В\Конкурсы, фестивали и акции\2020\Региональный конкурс РАС\Информационные материалы для конкурса\Приложение 4.  Фото\развите когнетивных навыков с помощью дидактических иг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5460" y="690247"/>
            <a:ext cx="5838618" cy="438051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654141" y="5207766"/>
            <a:ext cx="532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развитие когнитивных навыков с помощью дидактических игр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urbaVV\Desktop\Размещено в ОД, ВК, инст\2021\4. апрель\На сайт и соц. сети 09.04.2021\ОСРиАДОВ\20210402_1214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072" y="380010"/>
            <a:ext cx="5494318" cy="4120738"/>
          </a:xfrm>
          <a:prstGeom prst="rect">
            <a:avLst/>
          </a:prstGeom>
          <a:noFill/>
        </p:spPr>
      </p:pic>
      <p:pic>
        <p:nvPicPr>
          <p:cNvPr id="8" name="Picture 2" descr="C:\Users\GurbaVV\Desktop\Размещено в ОД, ВК, инст\2021\4. апрель\На сайт и соц. сети 09.04.2021\ОСРиАДОВ\20210402_152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6415" y="1888179"/>
            <a:ext cx="5807035" cy="4355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1783" y="4840653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ТРУДОТЕРАПИЯ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9387" y="166255"/>
            <a:ext cx="11578442" cy="6768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Применение различных видов трудовой деятельности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6" y="1148861"/>
            <a:ext cx="4853354" cy="3235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148862"/>
            <a:ext cx="4853354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7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6" y="3352316"/>
            <a:ext cx="4684019" cy="2907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65" y="316523"/>
            <a:ext cx="3015797" cy="48136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7578" y="3882647"/>
            <a:ext cx="2600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РАЗВИТИЕ СОЦИАЛЬНО-БЫТОВЫХ НАВЫКОВ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6" y="316523"/>
            <a:ext cx="3986587" cy="2836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30" y="328246"/>
            <a:ext cx="3428167" cy="25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urbaVV\Desktop\03_Гурба В.В\Конкурсы, фестивали и акции\2020\Региональный конкурс РАС\Информационные материалы для конкурса\Приложение 4.  Фото\участие ребенка с РАС в спортивных мероприятия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962" y="855023"/>
            <a:ext cx="3490811" cy="288273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9387" y="166255"/>
            <a:ext cx="11578442" cy="6768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Участие особенных детей в мероприятиях </a:t>
            </a:r>
            <a:endParaRPr kumimoji="0" lang="ru-RU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Users\GurbaVV\Desktop\16388536649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664" y="3912612"/>
            <a:ext cx="3556658" cy="2660380"/>
          </a:xfrm>
          <a:prstGeom prst="rect">
            <a:avLst/>
          </a:prstGeom>
          <a:noFill/>
        </p:spPr>
      </p:pic>
      <p:pic>
        <p:nvPicPr>
          <p:cNvPr id="4100" name="Picture 4" descr="C:\Users\GurbaVV\Desktop\коллаж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7493" y="855022"/>
            <a:ext cx="5621977" cy="5621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GurbaVV\Desktop\Размещено в ОД, ВК, инст\2021\5. май 2021\На сайт и соц. сети 13.05.2021\ОСРиАДОВ\IMG-20210421-WA0025-0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007" y="206836"/>
            <a:ext cx="4021653" cy="5469630"/>
          </a:xfrm>
          <a:prstGeom prst="rect">
            <a:avLst/>
          </a:prstGeom>
          <a:noFill/>
        </p:spPr>
      </p:pic>
      <p:pic>
        <p:nvPicPr>
          <p:cNvPr id="5125" name="Picture 5" descr="C:\Users\GurbaVV\Desktop\Размещено в ОД, ВК, инст\2021\5. май 2021\На сайт и соц. сети 21.05.2021\ОСРиАДОВ\1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1450" y="285007"/>
            <a:ext cx="4619501" cy="3467102"/>
          </a:xfrm>
          <a:prstGeom prst="rect">
            <a:avLst/>
          </a:prstGeom>
          <a:noFill/>
        </p:spPr>
      </p:pic>
      <p:pic>
        <p:nvPicPr>
          <p:cNvPr id="5126" name="Picture 6" descr="C:\Users\GurbaVV\Desktop\Размещено в ОД, ВК, инст\2021\5. май 2021\На сайт и соц. сети 21.05.2021\ОСРиАДОВ\1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5078" y="3200347"/>
            <a:ext cx="5237686" cy="3474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5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0B9B74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344</TotalTime>
  <Words>131</Words>
  <Application>Microsoft Office PowerPoint</Application>
  <PresentationFormat>Широкоэкранный</PresentationFormat>
  <Paragraphs>30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Century Gothic</vt:lpstr>
      <vt:lpstr>Times New Roman</vt:lpstr>
      <vt:lpstr>Wingdings 3</vt:lpstr>
      <vt:lpstr>Сектор</vt:lpstr>
      <vt:lpstr>О реализации комплексной программы социальной реабилитации и абилитации детей с особенностями развития «Синергия»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волонтеров «серебряного» возраста  в период пандемии</dc:title>
  <dc:creator>User</dc:creator>
  <cp:lastModifiedBy> Овчинникова Елена Викторовна </cp:lastModifiedBy>
  <cp:revision>43</cp:revision>
  <dcterms:created xsi:type="dcterms:W3CDTF">2021-03-19T04:23:59Z</dcterms:created>
  <dcterms:modified xsi:type="dcterms:W3CDTF">2023-09-11T04:50:16Z</dcterms:modified>
</cp:coreProperties>
</file>