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4"/>
  </p:sldMasterIdLst>
  <p:notesMasterIdLst>
    <p:notesMasterId r:id="rId12"/>
  </p:notesMasterIdLst>
  <p:handoutMasterIdLst>
    <p:handoutMasterId r:id="rId13"/>
  </p:handoutMasterIdLst>
  <p:sldIdLst>
    <p:sldId id="335" r:id="rId5"/>
    <p:sldId id="333" r:id="rId6"/>
    <p:sldId id="322" r:id="rId7"/>
    <p:sldId id="323" r:id="rId8"/>
    <p:sldId id="334" r:id="rId9"/>
    <p:sldId id="324" r:id="rId10"/>
    <p:sldId id="332" r:id="rId1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D2"/>
    <a:srgbClr val="FAF8F8"/>
    <a:srgbClr val="D7941B"/>
    <a:srgbClr val="A36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8D230F3-CF80-4859-8CE7-A43EE81993B5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5" autoAdjust="0"/>
    <p:restoredTop sz="94604" autoAdjust="0"/>
  </p:normalViewPr>
  <p:slideViewPr>
    <p:cSldViewPr snapToGrid="0">
      <p:cViewPr>
        <p:scale>
          <a:sx n="50" d="100"/>
          <a:sy n="50" d="100"/>
        </p:scale>
        <p:origin x="1571" y="9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134" y="1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">
      <pc:chgData name="Fake Test User" userId="SID-0" providerId="Test" clId="FakeClientId" dt="2024-05-20T08:57:50.179" v="6" actId="14734"/>
      <pc:docMkLst>
        <pc:docMk/>
      </pc:docMkLst>
      <pc:sldChg chg="modSp mod">
        <pc:chgData name="Fake Test User" userId="SID-0" providerId="Test" clId="FakeClientId" dt="2024-05-20T08:56:05.292" v="0" actId="948"/>
        <pc:sldMkLst>
          <pc:docMk/>
          <pc:sldMk cId="1817945490" sldId="320"/>
        </pc:sldMkLst>
        <pc:spChg chg="mod">
          <ac:chgData name="Fake Test User" userId="SID-0" providerId="Test" clId="FakeClientId" dt="2024-05-20T08:56:05.292" v="0" actId="948"/>
          <ac:spMkLst>
            <pc:docMk/>
            <pc:sldMk cId="1817945490" sldId="320"/>
            <ac:spMk id="2" creationId="{FF1BBDD8-0A72-E913-2448-3BA8443C37E6}"/>
          </ac:spMkLst>
        </pc:spChg>
      </pc:sldChg>
      <pc:sldChg chg="modSp mod">
        <pc:chgData name="Fake Test User" userId="SID-0" providerId="Test" clId="FakeClientId" dt="2024-05-20T08:57:36.275" v="5"/>
        <pc:sldMkLst>
          <pc:docMk/>
          <pc:sldMk cId="4072126114" sldId="328"/>
        </pc:sldMkLst>
        <pc:graphicFrameChg chg="mod modGraphic">
          <ac:chgData name="Fake Test User" userId="SID-0" providerId="Test" clId="FakeClientId" dt="2024-05-20T08:57:36.275" v="5"/>
          <ac:graphicFrameMkLst>
            <pc:docMk/>
            <pc:sldMk cId="4072126114" sldId="328"/>
            <ac:graphicFrameMk id="10" creationId="{F6F3185D-8404-C975-D1CB-2317C273453C}"/>
          </ac:graphicFrameMkLst>
        </pc:graphicFrameChg>
      </pc:sldChg>
      <pc:sldChg chg="modSp mod">
        <pc:chgData name="Fake Test User" userId="SID-0" providerId="Test" clId="FakeClientId" dt="2024-05-20T08:57:50.179" v="6" actId="14734"/>
        <pc:sldMkLst>
          <pc:docMk/>
          <pc:sldMk cId="2837109503" sldId="329"/>
        </pc:sldMkLst>
        <pc:graphicFrameChg chg="modGraphic">
          <ac:chgData name="Fake Test User" userId="SID-0" providerId="Test" clId="FakeClientId" dt="2024-05-20T08:57:50.179" v="6" actId="14734"/>
          <ac:graphicFrameMkLst>
            <pc:docMk/>
            <pc:sldMk cId="2837109503" sldId="329"/>
            <ac:graphicFrameMk id="14" creationId="{84645302-B82E-FEA3-61C4-745E3AD83CE8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63D8686-C1FD-1319-FDB6-CEBC01DA3E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769D44-E857-9941-FF9E-1EF1DF197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B0B5EA4C-4271-4181-9333-9C0297886D70}" type="datetimeFigureOut">
              <a:rPr lang="ru-RU" smtClean="0"/>
              <a:t>28.07.2025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E5874B-5C3B-BC5C-236A-486D10C6D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32740F-6F7D-F4F0-53BD-7BB585DCD7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948B5327-8DC1-4295-905D-FC97B0D39C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667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F8B987B-6643-43AA-9B56-509B80CCD0F3}" type="datetimeFigureOut">
              <a:rPr lang="ru-RU" smtClean="0"/>
              <a:t>28.07.2025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DC0D42F3-CDD5-4B19-B3DB-7C5223465A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05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C0D42F3-CDD5-4B19-B3DB-7C5223465AF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005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C0D42F3-CDD5-4B19-B3DB-7C5223465AF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54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C0D42F3-CDD5-4B19-B3DB-7C5223465AF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545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C0D42F3-CDD5-4B19-B3DB-7C5223465AF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34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C0D42F3-CDD5-4B19-B3DB-7C5223465AF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046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C0D42F3-CDD5-4B19-B3DB-7C5223465AF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40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C0D42F3-CDD5-4B19-B3DB-7C5223465AF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49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svg"/><Relationship Id="rId7" Type="http://schemas.openxmlformats.org/officeDocument/2006/relationships/image" Target="../media/image7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5.svg"/><Relationship Id="rId4" Type="http://schemas.openxmlformats.org/officeDocument/2006/relationships/image" Target="../media/image3.png"/><Relationship Id="rId9" Type="http://schemas.openxmlformats.org/officeDocument/2006/relationships/image" Target="../media/image9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4.svg"/><Relationship Id="rId7" Type="http://schemas.openxmlformats.org/officeDocument/2006/relationships/image" Target="../media/image5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6.svg"/><Relationship Id="rId4" Type="http://schemas.openxmlformats.org/officeDocument/2006/relationships/image" Target="../media/image2.png"/><Relationship Id="rId9" Type="http://schemas.openxmlformats.org/officeDocument/2006/relationships/image" Target="../media/image7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openxmlformats.org/officeDocument/2006/relationships/image" Target="../media/image17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510.svg"/><Relationship Id="rId4" Type="http://schemas.openxmlformats.org/officeDocument/2006/relationships/image" Target="../media/image8.png"/><Relationship Id="rId9" Type="http://schemas.openxmlformats.org/officeDocument/2006/relationships/image" Target="../media/image1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A87D9900-95AD-EC4F-B7E1-959F052103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0000"/>
          <a:stretch>
            <a:fillRect/>
          </a:stretch>
        </p:blipFill>
        <p:spPr>
          <a:xfrm>
            <a:off x="999081" y="2"/>
            <a:ext cx="4389120" cy="2194559"/>
          </a:xfrm>
          <a:custGeom>
            <a:avLst/>
            <a:gdLst>
              <a:gd name="connsiteX0" fmla="*/ 0 w 4389120"/>
              <a:gd name="connsiteY0" fmla="*/ 0 h 2194559"/>
              <a:gd name="connsiteX1" fmla="*/ 4389120 w 4389120"/>
              <a:gd name="connsiteY1" fmla="*/ 0 h 2194559"/>
              <a:gd name="connsiteX2" fmla="*/ 4389120 w 4389120"/>
              <a:gd name="connsiteY2" fmla="*/ 2194559 h 2194559"/>
              <a:gd name="connsiteX3" fmla="*/ 0 w 4389120"/>
              <a:gd name="connsiteY3" fmla="*/ 2194559 h 219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9120" h="2194559">
                <a:moveTo>
                  <a:pt x="0" y="0"/>
                </a:moveTo>
                <a:lnTo>
                  <a:pt x="4389120" y="0"/>
                </a:lnTo>
                <a:lnTo>
                  <a:pt x="4389120" y="2194559"/>
                </a:lnTo>
                <a:lnTo>
                  <a:pt x="0" y="2194559"/>
                </a:lnTo>
                <a:close/>
              </a:path>
            </a:pathLst>
          </a:custGeom>
        </p:spPr>
      </p:pic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F600C6AD-400C-F5F8-0A07-09147BFB8C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7924"/>
          <a:stretch>
            <a:fillRect/>
          </a:stretch>
        </p:blipFill>
        <p:spPr>
          <a:xfrm>
            <a:off x="0" y="191268"/>
            <a:ext cx="2916372" cy="4389120"/>
          </a:xfrm>
          <a:custGeom>
            <a:avLst/>
            <a:gdLst>
              <a:gd name="connsiteX0" fmla="*/ 0 w 2916372"/>
              <a:gd name="connsiteY0" fmla="*/ 0 h 4389120"/>
              <a:gd name="connsiteX1" fmla="*/ 2916372 w 2916372"/>
              <a:gd name="connsiteY1" fmla="*/ 0 h 4389120"/>
              <a:gd name="connsiteX2" fmla="*/ 2916372 w 2916372"/>
              <a:gd name="connsiteY2" fmla="*/ 4389120 h 4389120"/>
              <a:gd name="connsiteX3" fmla="*/ 0 w 2916372"/>
              <a:gd name="connsiteY3" fmla="*/ 438912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372" h="4389120">
                <a:moveTo>
                  <a:pt x="0" y="0"/>
                </a:moveTo>
                <a:lnTo>
                  <a:pt x="2916372" y="0"/>
                </a:lnTo>
                <a:lnTo>
                  <a:pt x="2916372" y="4389120"/>
                </a:lnTo>
                <a:lnTo>
                  <a:pt x="0" y="4389120"/>
                </a:lnTo>
                <a:close/>
              </a:path>
            </a:pathLst>
          </a:custGeom>
        </p:spPr>
      </p:pic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3301EBB8-0583-30D5-D5C9-6064F992C3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2529" b="23302"/>
          <a:stretch>
            <a:fillRect/>
          </a:stretch>
        </p:blipFill>
        <p:spPr>
          <a:xfrm>
            <a:off x="0" y="3632200"/>
            <a:ext cx="3839210" cy="3261166"/>
          </a:xfrm>
          <a:custGeom>
            <a:avLst/>
            <a:gdLst>
              <a:gd name="connsiteX0" fmla="*/ 0 w 3839210"/>
              <a:gd name="connsiteY0" fmla="*/ 0 h 3261166"/>
              <a:gd name="connsiteX1" fmla="*/ 3839210 w 3839210"/>
              <a:gd name="connsiteY1" fmla="*/ 0 h 3261166"/>
              <a:gd name="connsiteX2" fmla="*/ 3839210 w 3839210"/>
              <a:gd name="connsiteY2" fmla="*/ 3261166 h 3261166"/>
              <a:gd name="connsiteX3" fmla="*/ 0 w 3839210"/>
              <a:gd name="connsiteY3" fmla="*/ 3261166 h 326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210" h="3261166">
                <a:moveTo>
                  <a:pt x="0" y="0"/>
                </a:moveTo>
                <a:lnTo>
                  <a:pt x="3839210" y="0"/>
                </a:lnTo>
                <a:lnTo>
                  <a:pt x="3839210" y="3261166"/>
                </a:lnTo>
                <a:lnTo>
                  <a:pt x="0" y="3261166"/>
                </a:lnTo>
                <a:close/>
              </a:path>
            </a:pathLst>
          </a:custGeom>
        </p:spPr>
      </p:pic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4E425898-E19E-D66B-9FE6-55FE52BAB7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783E0-630B-D6BD-1914-F6A39C5730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0801" y="1140460"/>
            <a:ext cx="8001256" cy="5166360"/>
          </a:xfrm>
        </p:spPr>
        <p:txBody>
          <a:bodyPr rtlCol="0" anchor="ctr"/>
          <a:lstStyle>
            <a:lvl1pPr>
              <a:lnSpc>
                <a:spcPct val="75000"/>
              </a:lnSpc>
              <a:spcBef>
                <a:spcPts val="600"/>
              </a:spcBef>
              <a:spcAft>
                <a:spcPts val="1200"/>
              </a:spcAft>
              <a:defRPr lang="ru-RU" sz="72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109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одержимое + таблица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Объект 13">
            <a:extLst>
              <a:ext uri="{FF2B5EF4-FFF2-40B4-BE49-F238E27FC236}">
                <a16:creationId xmlns:a16="http://schemas.microsoft.com/office/drawing/2014/main" id="{C631A2C5-44A9-8EF8-E747-353DD34AB2E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358" y="2417765"/>
            <a:ext cx="6680202" cy="3967795"/>
          </a:xfrm>
        </p:spPr>
        <p:txBody>
          <a:bodyPr lIns="45720" rtlCol="0">
            <a:normAutofit/>
          </a:bodyPr>
          <a:lstStyle>
            <a:lvl1pPr marL="347472" indent="-347472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1pPr>
            <a:lvl2pPr marL="740664" indent="-283464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3pPr>
            <a:lvl4pPr marL="17145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Местозаполнитель таблицы 6">
            <a:extLst>
              <a:ext uri="{FF2B5EF4-FFF2-40B4-BE49-F238E27FC236}">
                <a16:creationId xmlns:a16="http://schemas.microsoft.com/office/drawing/2014/main" id="{8B30A748-E024-5BE9-6F18-C8904170762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823200" y="2417763"/>
            <a:ext cx="3838248" cy="396779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2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аблица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Местозаполнитель таблицы 6">
            <a:extLst>
              <a:ext uri="{FF2B5EF4-FFF2-40B4-BE49-F238E27FC236}">
                <a16:creationId xmlns:a16="http://schemas.microsoft.com/office/drawing/2014/main" id="{8B30A748-E024-5BE9-6F18-C8904170762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66724" y="2417763"/>
            <a:ext cx="11094724" cy="3967794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8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 элемента содержимого 2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Объект 13">
            <a:extLst>
              <a:ext uri="{FF2B5EF4-FFF2-40B4-BE49-F238E27FC236}">
                <a16:creationId xmlns:a16="http://schemas.microsoft.com/office/drawing/2014/main" id="{C631A2C5-44A9-8EF8-E747-353DD34AB2E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1487" y="2392441"/>
            <a:ext cx="6977073" cy="3967795"/>
          </a:xfrm>
        </p:spPr>
        <p:txBody>
          <a:bodyPr rtlCol="0">
            <a:normAutofit/>
          </a:bodyPr>
          <a:lstStyle>
            <a:lvl1pPr marL="347472" indent="-347472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800" b="0"/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600" b="0"/>
            </a:lvl3pPr>
            <a:lvl4pPr marL="17145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400" b="0"/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2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05773" y="2392440"/>
            <a:ext cx="3655675" cy="3967795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None/>
              <a:defRPr lang="ru-RU" sz="2000" b="0"/>
            </a:lvl1pPr>
            <a:lvl2pPr marL="347472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2pPr>
            <a:lvl3pPr marL="713232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3pPr>
            <a:lvl4pPr marL="1078992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4pPr>
            <a:lvl5pPr marL="1837944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7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ение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619982B1-35C2-DE4A-CC6C-C7EF3864F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11330D7F-AB80-0985-7B65-80D66CC841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1653" b="49194"/>
          <a:stretch>
            <a:fillRect/>
          </a:stretch>
        </p:blipFill>
        <p:spPr>
          <a:xfrm>
            <a:off x="10095411" y="4663440"/>
            <a:ext cx="2121988" cy="2229926"/>
          </a:xfrm>
          <a:custGeom>
            <a:avLst/>
            <a:gdLst>
              <a:gd name="connsiteX0" fmla="*/ 0 w 2121988"/>
              <a:gd name="connsiteY0" fmla="*/ 0 h 2229926"/>
              <a:gd name="connsiteX1" fmla="*/ 2121988 w 2121988"/>
              <a:gd name="connsiteY1" fmla="*/ 0 h 2229926"/>
              <a:gd name="connsiteX2" fmla="*/ 2121988 w 2121988"/>
              <a:gd name="connsiteY2" fmla="*/ 2229926 h 2229926"/>
              <a:gd name="connsiteX3" fmla="*/ 0 w 2121988"/>
              <a:gd name="connsiteY3" fmla="*/ 2229926 h 222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1988" h="2229926">
                <a:moveTo>
                  <a:pt x="0" y="0"/>
                </a:moveTo>
                <a:lnTo>
                  <a:pt x="2121988" y="0"/>
                </a:lnTo>
                <a:lnTo>
                  <a:pt x="2121988" y="2229926"/>
                </a:lnTo>
                <a:lnTo>
                  <a:pt x="0" y="2229926"/>
                </a:lnTo>
                <a:close/>
              </a:path>
            </a:pathLst>
          </a:custGeom>
        </p:spPr>
      </p:pic>
      <p:pic>
        <p:nvPicPr>
          <p:cNvPr id="4" name="Графический объект 3">
            <a:extLst>
              <a:ext uri="{FF2B5EF4-FFF2-40B4-BE49-F238E27FC236}">
                <a16:creationId xmlns:a16="http://schemas.microsoft.com/office/drawing/2014/main" id="{355AA66F-C4B1-E34A-8E6B-F893310B2E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50000"/>
          <a:stretch>
            <a:fillRect/>
          </a:stretch>
        </p:blipFill>
        <p:spPr>
          <a:xfrm>
            <a:off x="6228080" y="2"/>
            <a:ext cx="4046220" cy="2194559"/>
          </a:xfrm>
          <a:custGeom>
            <a:avLst/>
            <a:gdLst>
              <a:gd name="connsiteX0" fmla="*/ 0 w 4046220"/>
              <a:gd name="connsiteY0" fmla="*/ 0 h 2194559"/>
              <a:gd name="connsiteX1" fmla="*/ 4046220 w 4046220"/>
              <a:gd name="connsiteY1" fmla="*/ 0 h 2194559"/>
              <a:gd name="connsiteX2" fmla="*/ 4046220 w 4046220"/>
              <a:gd name="connsiteY2" fmla="*/ 2194559 h 2194559"/>
              <a:gd name="connsiteX3" fmla="*/ 0 w 4046220"/>
              <a:gd name="connsiteY3" fmla="*/ 2194559 h 219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6220" h="2194559">
                <a:moveTo>
                  <a:pt x="0" y="0"/>
                </a:moveTo>
                <a:lnTo>
                  <a:pt x="4046220" y="0"/>
                </a:lnTo>
                <a:lnTo>
                  <a:pt x="4046220" y="2194559"/>
                </a:lnTo>
                <a:lnTo>
                  <a:pt x="0" y="2194559"/>
                </a:lnTo>
                <a:close/>
              </a:path>
            </a:pathLst>
          </a:custGeom>
        </p:spPr>
      </p:pic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55700ADD-BC9D-410F-D6AC-1D0E4F1043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000" b="30164"/>
          <a:stretch>
            <a:fillRect/>
          </a:stretch>
        </p:blipFill>
        <p:spPr>
          <a:xfrm>
            <a:off x="0" y="3923964"/>
            <a:ext cx="2194560" cy="2969402"/>
          </a:xfrm>
          <a:custGeom>
            <a:avLst/>
            <a:gdLst>
              <a:gd name="connsiteX0" fmla="*/ 0 w 2194560"/>
              <a:gd name="connsiteY0" fmla="*/ 0 h 2969402"/>
              <a:gd name="connsiteX1" fmla="*/ 2194560 w 2194560"/>
              <a:gd name="connsiteY1" fmla="*/ 0 h 2969402"/>
              <a:gd name="connsiteX2" fmla="*/ 2194560 w 2194560"/>
              <a:gd name="connsiteY2" fmla="*/ 2969402 h 2969402"/>
              <a:gd name="connsiteX3" fmla="*/ 0 w 2194560"/>
              <a:gd name="connsiteY3" fmla="*/ 2969402 h 296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60" h="2969402">
                <a:moveTo>
                  <a:pt x="0" y="0"/>
                </a:moveTo>
                <a:lnTo>
                  <a:pt x="2194560" y="0"/>
                </a:lnTo>
                <a:lnTo>
                  <a:pt x="2194560" y="2969402"/>
                </a:lnTo>
                <a:lnTo>
                  <a:pt x="0" y="2969402"/>
                </a:lnTo>
                <a:close/>
              </a:path>
            </a:pathLst>
          </a:cu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9091067-F6AB-B1C8-2F06-423B82E6E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807" y="1049447"/>
            <a:ext cx="5910270" cy="5094386"/>
          </a:xfrm>
        </p:spPr>
        <p:txBody>
          <a:bodyPr rIns="0" rtlCol="0" anchor="ctr"/>
          <a:lstStyle>
            <a:lvl1pPr>
              <a:defRPr lang="ru-RU" sz="7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6D4F7BB3-A204-D529-DD36-39D4311F35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55077" y="1049447"/>
            <a:ext cx="4922837" cy="5094386"/>
          </a:xfrm>
        </p:spPr>
        <p:txBody>
          <a:bodyPr rtlCol="0" anchor="ctr">
            <a:norm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lang="ru-RU" sz="2800" b="0"/>
            </a:lvl1pPr>
            <a:lvl2pPr>
              <a:lnSpc>
                <a:spcPct val="100000"/>
              </a:lnSpc>
              <a:spcBef>
                <a:spcPts val="1000"/>
              </a:spcBef>
              <a:defRPr lang="ru-RU" sz="2400" b="0"/>
            </a:lvl2pPr>
            <a:lvl3pPr>
              <a:lnSpc>
                <a:spcPct val="100000"/>
              </a:lnSpc>
              <a:spcBef>
                <a:spcPts val="1000"/>
              </a:spcBef>
              <a:defRPr lang="ru-RU" sz="2000" b="0"/>
            </a:lvl3pPr>
            <a:lvl4pPr>
              <a:lnSpc>
                <a:spcPct val="100000"/>
              </a:lnSpc>
              <a:spcBef>
                <a:spcPts val="1000"/>
              </a:spcBef>
              <a:defRPr lang="ru-RU" sz="1800" b="0"/>
            </a:lvl4pPr>
            <a:lvl5pPr>
              <a:lnSpc>
                <a:spcPct val="100000"/>
              </a:lnSpc>
              <a:spcBef>
                <a:spcPts val="1000"/>
              </a:spcBef>
              <a:defRPr lang="ru-RU" sz="16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8433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вестка дня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5011113" cy="5048974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70317" y="1091885"/>
            <a:ext cx="5130734" cy="5048973"/>
          </a:xfrm>
        </p:spPr>
        <p:txBody>
          <a:bodyPr rtlCol="0">
            <a:normAutofit/>
          </a:bodyPr>
          <a:lstStyle>
            <a:lvl1pPr marL="457200" indent="-4572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lang="ru-RU" sz="2800" b="0"/>
            </a:lvl1pPr>
            <a:lvl2pPr marL="8001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lang="ru-RU" sz="2400" b="0"/>
            </a:lvl2pPr>
            <a:lvl3pPr marL="12573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lang="ru-RU" sz="2000" b="0"/>
            </a:lvl3pPr>
            <a:lvl4pPr marL="17145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lang="ru-RU" sz="1800" b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  <a:defRPr lang="ru-RU" sz="16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ведение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7472374" cy="1913892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6723" y="3152220"/>
            <a:ext cx="6977077" cy="3264017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lang="ru-RU" sz="2800" b="0"/>
            </a:lvl1pPr>
            <a:lvl2pPr marL="45720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lang="ru-RU" sz="2400" b="0"/>
            </a:lvl2pPr>
            <a:lvl3pPr marL="91440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lang="ru-RU" sz="2000" b="0"/>
            </a:lvl3pPr>
            <a:lvl4pPr marL="137160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lang="ru-RU" sz="1800" b="0"/>
            </a:lvl4pPr>
            <a:lvl5pPr marL="182880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+mj-lt"/>
              <a:buNone/>
              <a:defRPr lang="ru-RU" sz="16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7CD50F62-7F43-2FBB-55E3-23F6293970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39100" y="1096963"/>
            <a:ext cx="4152900" cy="5761037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43464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318A9A4E-F149-44F8-9FAE-8ABA2BD261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0000"/>
          <a:stretch>
            <a:fillRect/>
          </a:stretch>
        </p:blipFill>
        <p:spPr>
          <a:xfrm flipV="1">
            <a:off x="1881504" y="4663441"/>
            <a:ext cx="4389120" cy="2194559"/>
          </a:xfrm>
          <a:custGeom>
            <a:avLst/>
            <a:gdLst>
              <a:gd name="connsiteX0" fmla="*/ 0 w 4389120"/>
              <a:gd name="connsiteY0" fmla="*/ 0 h 2194559"/>
              <a:gd name="connsiteX1" fmla="*/ 4389120 w 4389120"/>
              <a:gd name="connsiteY1" fmla="*/ 0 h 2194559"/>
              <a:gd name="connsiteX2" fmla="*/ 4389120 w 4389120"/>
              <a:gd name="connsiteY2" fmla="*/ 2194559 h 2194559"/>
              <a:gd name="connsiteX3" fmla="*/ 0 w 4389120"/>
              <a:gd name="connsiteY3" fmla="*/ 2194559 h 219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9120" h="2194559">
                <a:moveTo>
                  <a:pt x="0" y="0"/>
                </a:moveTo>
                <a:lnTo>
                  <a:pt x="4389120" y="0"/>
                </a:lnTo>
                <a:lnTo>
                  <a:pt x="4389120" y="2194559"/>
                </a:lnTo>
                <a:lnTo>
                  <a:pt x="0" y="2194559"/>
                </a:lnTo>
                <a:close/>
              </a:path>
            </a:pathLst>
          </a:custGeom>
        </p:spPr>
      </p:pic>
      <p:pic>
        <p:nvPicPr>
          <p:cNvPr id="10" name="Графический объект 9">
            <a:extLst>
              <a:ext uri="{FF2B5EF4-FFF2-40B4-BE49-F238E27FC236}">
                <a16:creationId xmlns:a16="http://schemas.microsoft.com/office/drawing/2014/main" id="{444170C3-9FB6-324B-DD88-972B181F5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9956" r="-1"/>
          <a:stretch/>
        </p:blipFill>
        <p:spPr>
          <a:xfrm flipH="1">
            <a:off x="10185174" y="1234440"/>
            <a:ext cx="2024907" cy="4389120"/>
          </a:xfrm>
          <a:custGeom>
            <a:avLst/>
            <a:gdLst>
              <a:gd name="connsiteX0" fmla="*/ 0 w 2916372"/>
              <a:gd name="connsiteY0" fmla="*/ 0 h 4389120"/>
              <a:gd name="connsiteX1" fmla="*/ 2916372 w 2916372"/>
              <a:gd name="connsiteY1" fmla="*/ 0 h 4389120"/>
              <a:gd name="connsiteX2" fmla="*/ 2916372 w 2916372"/>
              <a:gd name="connsiteY2" fmla="*/ 4389120 h 4389120"/>
              <a:gd name="connsiteX3" fmla="*/ 0 w 2916372"/>
              <a:gd name="connsiteY3" fmla="*/ 438912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372" h="4389120">
                <a:moveTo>
                  <a:pt x="0" y="0"/>
                </a:moveTo>
                <a:lnTo>
                  <a:pt x="2916372" y="0"/>
                </a:lnTo>
                <a:lnTo>
                  <a:pt x="2916372" y="4389120"/>
                </a:lnTo>
                <a:lnTo>
                  <a:pt x="0" y="4389120"/>
                </a:lnTo>
                <a:close/>
              </a:path>
            </a:pathLst>
          </a:custGeom>
        </p:spPr>
      </p:pic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91091CD0-1D83-5BBE-A26C-2D7EAF858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2529" t="-1" b="51667"/>
          <a:stretch/>
        </p:blipFill>
        <p:spPr>
          <a:xfrm flipV="1">
            <a:off x="0" y="-1"/>
            <a:ext cx="3839210" cy="2055127"/>
          </a:xfrm>
          <a:custGeom>
            <a:avLst/>
            <a:gdLst>
              <a:gd name="connsiteX0" fmla="*/ 0 w 3839210"/>
              <a:gd name="connsiteY0" fmla="*/ 0 h 3261166"/>
              <a:gd name="connsiteX1" fmla="*/ 3839210 w 3839210"/>
              <a:gd name="connsiteY1" fmla="*/ 0 h 3261166"/>
              <a:gd name="connsiteX2" fmla="*/ 3839210 w 3839210"/>
              <a:gd name="connsiteY2" fmla="*/ 3261166 h 3261166"/>
              <a:gd name="connsiteX3" fmla="*/ 0 w 3839210"/>
              <a:gd name="connsiteY3" fmla="*/ 3261166 h 326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210" h="3261166">
                <a:moveTo>
                  <a:pt x="0" y="0"/>
                </a:moveTo>
                <a:lnTo>
                  <a:pt x="3839210" y="0"/>
                </a:lnTo>
                <a:lnTo>
                  <a:pt x="3839210" y="3261166"/>
                </a:lnTo>
                <a:lnTo>
                  <a:pt x="0" y="3261166"/>
                </a:lnTo>
                <a:close/>
              </a:path>
            </a:pathLst>
          </a:cu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5" y="1097237"/>
            <a:ext cx="11076631" cy="2885630"/>
          </a:xfrm>
        </p:spPr>
        <p:txBody>
          <a:bodyPr lIns="0" rIns="0" rtlCol="0"/>
          <a:lstStyle>
            <a:lvl1pPr>
              <a:defRPr lang="ru-RU" sz="72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05300" y="4059067"/>
            <a:ext cx="7338056" cy="269225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lang="ru-RU" sz="2800" b="0"/>
            </a:lvl1pPr>
            <a:lvl2pPr marL="457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lang="ru-RU" sz="2400" b="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lang="ru-RU" sz="2000" b="0"/>
            </a:lvl3pPr>
            <a:lvl4pPr marL="1371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lang="ru-RU" sz="1800" b="0"/>
            </a:lvl4pPr>
            <a:lvl5pPr marL="1828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+mj-lt"/>
              <a:buNone/>
              <a:defRPr lang="ru-RU" sz="16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5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+ объект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5011113" cy="5048974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70316" y="1091885"/>
            <a:ext cx="5273043" cy="5056747"/>
          </a:xfrm>
        </p:spPr>
        <p:txBody>
          <a:bodyPr rtlCol="0">
            <a:normAutofit/>
          </a:bodyPr>
          <a:lstStyle>
            <a:lvl1pPr marL="347472" indent="-34747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800" b="0"/>
            </a:lvl1pPr>
            <a:lvl2pPr marL="8001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400" b="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3pPr>
            <a:lvl4pPr marL="17145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800" b="0"/>
            </a:lvl4pPr>
            <a:lvl5pPr marL="2114550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6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6311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65" y="3870960"/>
            <a:ext cx="11533835" cy="2941320"/>
          </a:xfrm>
        </p:spPr>
        <p:txBody>
          <a:bodyPr lIns="0" tIns="0" rIns="0" bIns="0" rtlCol="0" anchor="ctr"/>
          <a:lstStyle>
            <a:lvl1pPr>
              <a:lnSpc>
                <a:spcPct val="75000"/>
              </a:lnSpc>
              <a:spcBef>
                <a:spcPts val="1000"/>
              </a:spcBef>
              <a:spcAft>
                <a:spcPts val="600"/>
              </a:spcAft>
              <a:defRPr lang="ru-RU" sz="7200" spc="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C506222-0BCA-9701-399C-0CF92FA231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112500" cy="3771900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+ содержимое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1F0DABCC-5F7F-4B44-B780-46F5D46079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33638"/>
            <a:ext cx="5821363" cy="3967162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57926" y="2433005"/>
            <a:ext cx="5303523" cy="3967795"/>
          </a:xfrm>
        </p:spPr>
        <p:txBody>
          <a:bodyPr rtlCol="0">
            <a:normAutofit/>
          </a:bodyPr>
          <a:lstStyle>
            <a:lvl1pPr marL="347472" indent="-34747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1pPr>
            <a:lvl2pPr marL="8001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800" b="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600" b="0"/>
            </a:lvl3pPr>
            <a:lvl4pPr marL="171450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400" b="0"/>
            </a:lvl4pPr>
            <a:lvl5pPr marL="2114550" indent="-2857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2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Объект 13">
            <a:extLst>
              <a:ext uri="{FF2B5EF4-FFF2-40B4-BE49-F238E27FC236}">
                <a16:creationId xmlns:a16="http://schemas.microsoft.com/office/drawing/2014/main" id="{C631A2C5-44A9-8EF8-E747-353DD34AB2E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6726" y="2392441"/>
            <a:ext cx="5303523" cy="3967795"/>
          </a:xfrm>
        </p:spPr>
        <p:txBody>
          <a:bodyPr rtlCol="0">
            <a:normAutofit/>
          </a:bodyPr>
          <a:lstStyle>
            <a:lvl1pPr marL="347472" indent="-347472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1pPr>
            <a:lvl2pPr marL="8001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800" b="0"/>
            </a:lvl2pPr>
            <a:lvl3pPr marL="12573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600" b="0"/>
            </a:lvl3pPr>
            <a:lvl4pPr marL="1714500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400" b="0"/>
            </a:lvl4pPr>
            <a:lvl5pPr marL="2114550" indent="-28575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2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67472" y="2392441"/>
            <a:ext cx="5303523" cy="3967795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None/>
              <a:defRPr lang="ru-RU" sz="2000" b="0"/>
            </a:lvl1pPr>
            <a:lvl2pPr marL="34747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2pPr>
            <a:lvl3pPr marL="71323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3pPr>
            <a:lvl4pPr marL="107899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4pPr>
            <a:lvl5pPr marL="1837944" indent="-28575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элемента содержимого 1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D17B18E-FE26-116A-87BB-F2B149413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26" y="1097238"/>
            <a:ext cx="11094723" cy="1207457"/>
          </a:xfrm>
        </p:spPr>
        <p:txBody>
          <a:bodyPr lIns="0" rtlCol="0"/>
          <a:lstStyle>
            <a:lvl1pPr>
              <a:defRPr lang="ru-RU" sz="4400" spc="-15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EB1FEE7-93DB-2CE9-DCDC-716894A7C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3200" b="1" i="0">
                <a:solidFill>
                  <a:schemeClr val="bg1"/>
                </a:solidFill>
                <a:latin typeface="+mn-cs"/>
                <a:cs typeface="+mn-cs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Объект 13">
            <a:extLst>
              <a:ext uri="{FF2B5EF4-FFF2-40B4-BE49-F238E27FC236}">
                <a16:creationId xmlns:a16="http://schemas.microsoft.com/office/drawing/2014/main" id="{C631A2C5-44A9-8EF8-E747-353DD34AB2E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1487" y="2392441"/>
            <a:ext cx="3456633" cy="3967795"/>
          </a:xfrm>
        </p:spPr>
        <p:txBody>
          <a:bodyPr rtlCol="0">
            <a:normAutofit/>
          </a:bodyPr>
          <a:lstStyle>
            <a:lvl1pPr marL="347472" indent="-347472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800" b="0"/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600" b="0"/>
            </a:lvl3pPr>
            <a:lvl4pPr marL="17145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400" b="0"/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12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276C322-4595-4F82-C8A6-C97FC28C12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1538" y="2392441"/>
            <a:ext cx="6969458" cy="3967795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None/>
              <a:defRPr lang="ru-RU" sz="2000" b="0"/>
            </a:lvl1pPr>
            <a:lvl2pPr marL="34747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2pPr>
            <a:lvl3pPr marL="71323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3pPr>
            <a:lvl4pPr marL="1078992" indent="-34290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4pPr>
            <a:lvl5pPr marL="1837944" indent="-28575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ru-RU" sz="20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B7FEADB-D66E-282A-67E4-D956C95B4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48639" y="709368"/>
            <a:ext cx="10043161" cy="639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Графический объект 16">
            <a:extLst>
              <a:ext uri="{FF2B5EF4-FFF2-40B4-BE49-F238E27FC236}">
                <a16:creationId xmlns:a16="http://schemas.microsoft.com/office/drawing/2014/main" id="{E73CB4F7-C5C8-2612-B625-01F8BC948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441049" y="602835"/>
            <a:ext cx="202311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806" y="1432518"/>
            <a:ext cx="7958331" cy="22376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11808" y="3696004"/>
            <a:ext cx="7796540" cy="237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D88E8CDA-4B53-1285-4909-D3A5FB6B3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3671" y="459077"/>
            <a:ext cx="2267211" cy="480363"/>
          </a:xfrm>
          <a:prstGeom prst="rect">
            <a:avLst/>
          </a:prstGeom>
        </p:spPr>
        <p:txBody>
          <a:bodyPr vert="horz" lIns="0" tIns="0" rIns="91440" bIns="18288" rtlCol="0" anchor="ctr"/>
          <a:lstStyle>
            <a:lvl1pPr algn="l">
              <a:defRPr lang="ru-RU" sz="1200" b="1" i="0">
                <a:solidFill>
                  <a:schemeClr val="bg1"/>
                </a:solidFill>
                <a:latin typeface="Arial" panose="020B0502040204020203" pitchFamily="34" charset="0"/>
                <a:cs typeface="Arial" panose="020B0502040204020203" pitchFamily="34" charset="0"/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00A2341-0273-5256-69F5-7D63AFB9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9025" y="459081"/>
            <a:ext cx="789138" cy="48036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ru-RU" sz="4000" b="1" i="0">
                <a:solidFill>
                  <a:schemeClr val="bg1"/>
                </a:solidFill>
                <a:latin typeface="Arial" panose="020B0502040204020203" pitchFamily="34" charset="0"/>
                <a:cs typeface="Arial" panose="020B0502040204020203" pitchFamily="34" charset="0"/>
              </a:defRPr>
            </a:lvl1pPr>
          </a:lstStyle>
          <a:p>
            <a:pPr rtl="0"/>
            <a:fld id="{6D22F896-40B5-4ADD-8801-0D06FADFA09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76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79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8000" b="1" i="0" kern="1200" cap="none" spc="-300">
          <a:solidFill>
            <a:schemeClr val="bg1"/>
          </a:solidFill>
          <a:effectLst/>
          <a:latin typeface="+mj-cs"/>
          <a:ea typeface="+mj-ea"/>
          <a:cs typeface="+mj-c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lang="ru-RU" sz="2000" b="1" i="0" kern="1200" spc="0">
          <a:solidFill>
            <a:schemeClr val="bg1"/>
          </a:solidFill>
          <a:effectLst/>
          <a:latin typeface="+mn-cs"/>
          <a:ea typeface="+mn-ea"/>
          <a:cs typeface="+mn-cs" panose="020B0502040204020203" pitchFamily="34" charset="0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lang="ru-RU" sz="1800" b="1" i="0" kern="1200" spc="0">
          <a:solidFill>
            <a:schemeClr val="bg1"/>
          </a:solidFill>
          <a:effectLst/>
          <a:latin typeface="+mn-cs"/>
          <a:ea typeface="+mn-ea"/>
          <a:cs typeface="+mn-cs" panose="020B0502040204020203" pitchFamily="34" charset="0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lang="ru-RU" sz="1600" b="1" i="0" kern="1200" spc="0">
          <a:solidFill>
            <a:schemeClr val="bg1"/>
          </a:solidFill>
          <a:effectLst/>
          <a:latin typeface="+mn-cs"/>
          <a:ea typeface="+mn-ea"/>
          <a:cs typeface="+mn-cs" panose="020B0502040204020203" pitchFamily="34" charset="0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lang="ru-RU" sz="1400" b="1" i="0" kern="1200" spc="0">
          <a:solidFill>
            <a:schemeClr val="bg1"/>
          </a:solidFill>
          <a:effectLst/>
          <a:latin typeface="+mn-cs"/>
          <a:ea typeface="+mn-ea"/>
          <a:cs typeface="+mn-cs" panose="020B0502040204020203" pitchFamily="34" charset="0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None/>
        <a:defRPr lang="ru-RU" sz="1200" b="1" i="0" kern="1200" spc="0">
          <a:solidFill>
            <a:schemeClr val="bg1"/>
          </a:solidFill>
          <a:effectLst/>
          <a:latin typeface="+mn-cs"/>
          <a:ea typeface="+mn-ea"/>
          <a:cs typeface="+mn-cs" panose="020B0502040204020203" pitchFamily="34" charset="0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lang="ru-RU" sz="1200" kern="1200" baseline="0">
          <a:solidFill>
            <a:schemeClr val="tx1"/>
          </a:solidFill>
          <a:effectLst/>
          <a:latin typeface="+mn-cs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lang="ru-RU" sz="1200" kern="1200" baseline="0">
          <a:solidFill>
            <a:schemeClr val="tx1"/>
          </a:solidFill>
          <a:effectLst/>
          <a:latin typeface="+mn-cs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lang="ru-RU" sz="1200" kern="1200" baseline="0">
          <a:solidFill>
            <a:schemeClr val="tx1"/>
          </a:solidFill>
          <a:effectLst/>
          <a:latin typeface="+mn-cs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lang="ru-RU" sz="1200" kern="1200" baseline="0">
          <a:solidFill>
            <a:schemeClr val="tx1"/>
          </a:solidFill>
          <a:effectLst/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F1BBDD8-0A72-E913-2448-3BA8443C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782" y="1769547"/>
            <a:ext cx="5440218" cy="3166528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lnSpc>
                <a:spcPct val="98000"/>
              </a:lnSpc>
            </a:pPr>
            <a:r>
              <a:rPr lang="ru-RU" sz="4400" dirty="0">
                <a:solidFill>
                  <a:srgbClr val="A36826"/>
                </a:solidFill>
              </a:rPr>
              <a:t>Арт-терапевтический</a:t>
            </a:r>
            <a:br>
              <a:rPr lang="ru-RU" sz="4400" dirty="0">
                <a:solidFill>
                  <a:srgbClr val="A36826"/>
                </a:solidFill>
              </a:rPr>
            </a:br>
            <a:r>
              <a:rPr lang="ru-RU" sz="4400" dirty="0">
                <a:solidFill>
                  <a:srgbClr val="A36826"/>
                </a:solidFill>
              </a:rPr>
              <a:t>тренинг</a:t>
            </a:r>
            <a:br>
              <a:rPr lang="ru-RU" sz="4400" dirty="0">
                <a:solidFill>
                  <a:srgbClr val="A36826"/>
                </a:solidFill>
              </a:rPr>
            </a:br>
            <a:r>
              <a:rPr lang="ru-RU" sz="4400" dirty="0">
                <a:solidFill>
                  <a:srgbClr val="A36826"/>
                </a:solidFill>
              </a:rPr>
              <a:t>«Страна</a:t>
            </a:r>
            <a:br>
              <a:rPr lang="ru-RU" sz="4400" dirty="0">
                <a:solidFill>
                  <a:srgbClr val="A36826"/>
                </a:solidFill>
              </a:rPr>
            </a:br>
            <a:r>
              <a:rPr lang="ru-RU" sz="4400" dirty="0">
                <a:solidFill>
                  <a:srgbClr val="A36826"/>
                </a:solidFill>
              </a:rPr>
              <a:t>нежных тёплышек»</a:t>
            </a:r>
            <a:endParaRPr lang="ru-RU" sz="4400" dirty="0">
              <a:solidFill>
                <a:srgbClr val="A3682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3" y="1937750"/>
            <a:ext cx="5751747" cy="4313810"/>
          </a:xfrm>
          <a:prstGeom prst="rect">
            <a:avLst/>
          </a:prstGeom>
          <a:effectLst>
            <a:glow rad="228600">
              <a:srgbClr val="D7941B">
                <a:alpha val="40000"/>
              </a:srgbClr>
            </a:glo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751782" y="5235897"/>
            <a:ext cx="42578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Автор: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</a:t>
            </a:r>
          </a:p>
          <a:p>
            <a:r>
              <a:rPr lang="ru-RU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</a:t>
            </a:r>
            <a:r>
              <a:rPr lang="ru-RU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Владимировна Бондаренко</a:t>
            </a:r>
            <a:endParaRPr lang="ru-RU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1">
            <a:extLst>
              <a:ext uri="{FF2B5EF4-FFF2-40B4-BE49-F238E27FC236}">
                <a16:creationId xmlns:a16="http://schemas.microsoft.com/office/drawing/2014/main" id="{78866128-22F3-97E1-E322-94B23C649A97}"/>
              </a:ext>
            </a:extLst>
          </p:cNvPr>
          <p:cNvSpPr txBox="1">
            <a:spLocks/>
          </p:cNvSpPr>
          <p:nvPr/>
        </p:nvSpPr>
        <p:spPr>
          <a:xfrm>
            <a:off x="3643322" y="407671"/>
            <a:ext cx="7366358" cy="878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+mj-lt"/>
              <a:buNone/>
              <a:defRPr lang="ru-RU" sz="2800" b="0" i="0" kern="1200" spc="0">
                <a:solidFill>
                  <a:schemeClr val="bg1"/>
                </a:solidFill>
                <a:effectLst/>
                <a:latin typeface="+mn-cs"/>
                <a:ea typeface="+mn-ea"/>
                <a:cs typeface="+mn-cs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+mj-lt"/>
              <a:buNone/>
              <a:defRPr lang="ru-RU" sz="2400" b="0" i="0" kern="1200" spc="0">
                <a:solidFill>
                  <a:schemeClr val="bg1"/>
                </a:solidFill>
                <a:effectLst/>
                <a:latin typeface="+mn-cs"/>
                <a:ea typeface="+mn-ea"/>
                <a:cs typeface="+mn-cs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+mj-lt"/>
              <a:buNone/>
              <a:defRPr lang="ru-RU" sz="2000" b="0" i="0" kern="1200" spc="0">
                <a:solidFill>
                  <a:schemeClr val="bg1"/>
                </a:solidFill>
                <a:effectLst/>
                <a:latin typeface="+mn-cs"/>
                <a:ea typeface="+mn-ea"/>
                <a:cs typeface="+mn-cs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+mj-lt"/>
              <a:buNone/>
              <a:defRPr lang="ru-RU" sz="1800" b="0" i="0" kern="1200" spc="0">
                <a:solidFill>
                  <a:schemeClr val="bg1"/>
                </a:solidFill>
                <a:effectLst/>
                <a:latin typeface="+mn-cs"/>
                <a:ea typeface="+mn-ea"/>
                <a:cs typeface="+mn-cs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+mj-lt"/>
              <a:buNone/>
              <a:defRPr lang="ru-RU" sz="1600" b="0" i="0" kern="1200" spc="0">
                <a:solidFill>
                  <a:schemeClr val="bg1"/>
                </a:solidFill>
                <a:effectLst/>
                <a:latin typeface="+mn-cs"/>
                <a:ea typeface="+mn-ea"/>
                <a:cs typeface="+mn-cs" panose="020B0502040204020203" pitchFamily="34" charset="0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lang="ru-RU" sz="1200" kern="1200" baseline="0">
                <a:solidFill>
                  <a:schemeClr val="tx1"/>
                </a:solidFill>
                <a:effectLst/>
                <a:latin typeface="+mn-cs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lang="ru-RU" sz="1200" kern="1200" baseline="0">
                <a:solidFill>
                  <a:schemeClr val="tx1"/>
                </a:solidFill>
                <a:effectLst/>
                <a:latin typeface="+mn-cs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lang="ru-RU" sz="1200" kern="1200" baseline="0">
                <a:solidFill>
                  <a:schemeClr val="tx1"/>
                </a:solidFill>
                <a:effectLst/>
                <a:latin typeface="+mn-cs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lang="ru-RU" sz="1200" kern="1200" baseline="0">
                <a:solidFill>
                  <a:schemeClr val="tx1"/>
                </a:solidFill>
                <a:effectLst/>
                <a:latin typeface="+mn-cs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effectLst>
                  <a:glow rad="228600">
                    <a:schemeClr val="tx1">
                      <a:alpha val="80000"/>
                    </a:schemeClr>
                  </a:glow>
                </a:effectLst>
              </a:rPr>
              <a:t>БУ «Югорский комплексный центр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effectLst>
                  <a:glow rad="228600">
                    <a:schemeClr val="tx1">
                      <a:alpha val="80000"/>
                    </a:schemeClr>
                  </a:glow>
                </a:effectLst>
              </a:rPr>
              <a:t>социального обслуживания населения»</a:t>
            </a:r>
            <a:endParaRPr lang="ru-RU" b="1" dirty="0">
              <a:effectLst>
                <a:glow rad="228600">
                  <a:schemeClr val="tx1">
                    <a:alpha val="80000"/>
                  </a:schemeClr>
                </a:glo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" b="97324" l="1868" r="96983">
                        <a14:foregroundMark x1="43678" y1="15211" x2="59483" y2="15070"/>
                        <a14:foregroundMark x1="59770" y1="14085" x2="71839" y2="20000"/>
                        <a14:foregroundMark x1="75575" y1="20423" x2="86782" y2="31831"/>
                        <a14:foregroundMark x1="87069" y1="31690" x2="91667" y2="42394"/>
                        <a14:foregroundMark x1="92529" y1="58873" x2="91379" y2="47606"/>
                        <a14:foregroundMark x1="85489" y1="75352" x2="91379" y2="60563"/>
                        <a14:foregroundMark x1="67960" y1="88169" x2="83477" y2="78310"/>
                        <a14:foregroundMark x1="48563" y1="92535" x2="65948" y2="89859"/>
                        <a14:foregroundMark x1="13362" y1="68451" x2="20977" y2="79296"/>
                        <a14:foregroundMark x1="20977" y1="81972" x2="31034" y2="87183"/>
                        <a14:foregroundMark x1="31753" y1="88169" x2="44684" y2="91831"/>
                        <a14:foregroundMark x1="12644" y1="67042" x2="8046" y2="55775"/>
                        <a14:foregroundMark x1="9052" y1="54930" x2="12069" y2="40000"/>
                        <a14:backgroundMark x1="12787" y1="50282" x2="12213" y2="53380"/>
                        <a14:backgroundMark x1="87644" y1="41127" x2="88793" y2="4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33" y="-26907"/>
            <a:ext cx="1592340" cy="16243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09679" y="407671"/>
            <a:ext cx="768399" cy="591088"/>
          </a:xfrm>
          <a:prstGeom prst="rect">
            <a:avLst/>
          </a:prstGeom>
          <a:solidFill>
            <a:srgbClr val="FEE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4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74B515DA-B5BA-1D54-0138-5A9DBF40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65" y="5088261"/>
            <a:ext cx="10923269" cy="1026716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3200" dirty="0"/>
              <a:t>Цель тренинга:</a:t>
            </a:r>
            <a:br>
              <a:rPr lang="ru-RU" sz="3200" dirty="0"/>
            </a:br>
            <a:r>
              <a:rPr lang="ru-RU" sz="3200" b="0" dirty="0"/>
              <a:t>Активизировать внутренние </a:t>
            </a:r>
            <a:r>
              <a:rPr lang="ru-RU" sz="3200" b="0" dirty="0" smtClean="0"/>
              <a:t>положительные резервы семьи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5010E8-1DAC-D1A8-367B-24A839DD6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6D22F896-40B5-4ADD-8801-0D06FADFA095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24" y="1159541"/>
            <a:ext cx="5022490" cy="3766868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5" y="1159541"/>
            <a:ext cx="5022491" cy="3766868"/>
          </a:xfrm>
          <a:prstGeom prst="rect">
            <a:avLst/>
          </a:prstGeom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383005-6806-C93D-146B-7170E753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23" y="756173"/>
            <a:ext cx="7472374" cy="756968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/>
              <a:t>Для </a:t>
            </a:r>
            <a:r>
              <a:rPr lang="ru-RU" dirty="0" smtClean="0"/>
              <a:t>родителей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FD055C-9390-5B99-3A56-16D5ABAC3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67845" y="451337"/>
            <a:ext cx="911963" cy="48036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6D22F896-40B5-4ADD-8801-0D06FADFA095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78866128-22F3-97E1-E322-94B23C649A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7680" y="1637023"/>
            <a:ext cx="5831559" cy="4509253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r>
              <a:rPr lang="ru-RU" dirty="0"/>
              <a:t>Углубление знаний в сфере детской психологии через изучение методов установления крепкой эмоциональной связи с </a:t>
            </a:r>
            <a:r>
              <a:rPr lang="ru-RU" dirty="0" smtClean="0"/>
              <a:t>ребёнком: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о</a:t>
            </a:r>
            <a:r>
              <a:rPr lang="ru-RU" dirty="0" smtClean="0"/>
              <a:t>своение </a:t>
            </a:r>
            <a:r>
              <a:rPr lang="ru-RU" dirty="0"/>
              <a:t>техник активного </a:t>
            </a:r>
            <a:r>
              <a:rPr lang="ru-RU" dirty="0" smtClean="0"/>
              <a:t>слушания;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/>
              <a:t>понимание </a:t>
            </a:r>
            <a:r>
              <a:rPr lang="ru-RU" dirty="0"/>
              <a:t>возрастных особенностей, </a:t>
            </a:r>
            <a:r>
              <a:rPr lang="ru-RU" dirty="0" smtClean="0"/>
              <a:t>потребностей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интересов детей.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68" y="3543452"/>
            <a:ext cx="4122820" cy="3092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68" y="349549"/>
            <a:ext cx="4122820" cy="30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0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59E893E5-7DD7-4159-E7B4-1D566F7C92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97936" y="1243848"/>
            <a:ext cx="3922515" cy="4494539"/>
          </a:xfrm>
          <a:solidFill>
            <a:schemeClr val="tx1">
              <a:alpha val="36000"/>
            </a:schemeClr>
          </a:solidFill>
          <a:effectLst>
            <a:softEdge rad="63500"/>
          </a:effectLst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82550"/>
            <a:r>
              <a:rPr lang="ru-RU" dirty="0"/>
              <a:t>Полученные знания способствуют формирования </a:t>
            </a:r>
            <a:r>
              <a:rPr lang="ru-RU" dirty="0" smtClean="0"/>
              <a:t>гармоничных</a:t>
            </a:r>
            <a:br>
              <a:rPr lang="ru-RU" dirty="0" smtClean="0"/>
            </a:br>
            <a:r>
              <a:rPr lang="ru-RU" dirty="0" smtClean="0"/>
              <a:t>детско-родительских отношений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созданию благоприятной среды для развития личности ребенка</a:t>
            </a:r>
          </a:p>
          <a:p>
            <a:pPr rtl="0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1" y="592126"/>
            <a:ext cx="3705727" cy="2779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6" y="3491118"/>
            <a:ext cx="3705727" cy="2779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0494" y="1656020"/>
            <a:ext cx="4893596" cy="36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5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383005-6806-C93D-146B-7170E753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91" y="759964"/>
            <a:ext cx="7472374" cy="756968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/>
              <a:t>Для </a:t>
            </a:r>
            <a:r>
              <a:rPr lang="ru-RU" dirty="0" smtClean="0"/>
              <a:t>детей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FD055C-9390-5B99-3A56-16D5ABAC3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9736" y="515991"/>
            <a:ext cx="911963" cy="48036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6D22F896-40B5-4ADD-8801-0D06FADFA095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78866128-22F3-97E1-E322-94B23C649A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9634" y="1644751"/>
            <a:ext cx="5831559" cy="4509253"/>
          </a:xfrm>
        </p:spPr>
        <p:txBody>
          <a:bodyPr rtlCol="0">
            <a:normAutofit lnSpcReduction="10000"/>
          </a:bodyPr>
          <a:lstStyle>
            <a:defPPr>
              <a:defRPr lang="ru-RU"/>
            </a:defPPr>
          </a:lstStyle>
          <a:p>
            <a:r>
              <a:rPr lang="ru-RU" dirty="0"/>
              <a:t>Формирование и развитие навыков общения и социальной адаптации, которые необходимы для эффективного взаимодействия как с взрослыми, так и с ровесниками.</a:t>
            </a:r>
          </a:p>
          <a:p>
            <a:r>
              <a:rPr lang="ru-RU" dirty="0" smtClean="0"/>
              <a:t>Совершенствование </a:t>
            </a:r>
            <a:r>
              <a:rPr lang="ru-RU" dirty="0"/>
              <a:t>коммуникативных способностей помогает легче адаптироваться в обществе, строить позитивные отношения с окружающими и чувствовать себя уверенно.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93" y="756173"/>
            <a:ext cx="4253685" cy="56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2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4DBB48-AF5E-026A-949B-C357D48C6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26" y="757507"/>
            <a:ext cx="5011113" cy="5048974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 smtClean="0"/>
              <a:t>Результат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2FC455B-1010-EB0E-D061-D2BD100E3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2880" y="517325"/>
            <a:ext cx="911963" cy="48036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6D22F896-40B5-4ADD-8801-0D06FADFA095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F8FE5E3-3C37-61C3-5736-CE540189A7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97025" y="757507"/>
            <a:ext cx="5394975" cy="5959177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700" b="1" dirty="0" smtClean="0"/>
              <a:t>Среди родителей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700" dirty="0" smtClean="0"/>
              <a:t>Улучшили </a:t>
            </a:r>
            <a:r>
              <a:rPr lang="ru-RU" sz="2700" dirty="0"/>
              <a:t>родительские навыки в воспитании </a:t>
            </a:r>
            <a:r>
              <a:rPr lang="ru-RU" sz="2700" dirty="0" smtClean="0"/>
              <a:t>детей</a:t>
            </a:r>
            <a:br>
              <a:rPr lang="ru-RU" sz="2700" dirty="0" smtClean="0"/>
            </a:br>
            <a:r>
              <a:rPr lang="ru-RU" sz="2700" dirty="0" smtClean="0"/>
              <a:t>- </a:t>
            </a:r>
            <a:r>
              <a:rPr lang="ru-RU" sz="2700" dirty="0"/>
              <a:t>95% </a:t>
            </a:r>
            <a:r>
              <a:rPr lang="ru-RU" sz="2700" dirty="0" smtClean="0"/>
              <a:t>участников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700" dirty="0" smtClean="0"/>
              <a:t>Гармонизировали детско-родительские отношения</a:t>
            </a:r>
            <a:br>
              <a:rPr lang="ru-RU" sz="2700" dirty="0" smtClean="0"/>
            </a:br>
            <a:r>
              <a:rPr lang="ru-RU" sz="2700" dirty="0" smtClean="0"/>
              <a:t>- 97</a:t>
            </a:r>
            <a:r>
              <a:rPr lang="ru-RU" sz="2700" dirty="0"/>
              <a:t>% </a:t>
            </a:r>
            <a:r>
              <a:rPr lang="ru-RU" sz="2700" dirty="0" smtClean="0"/>
              <a:t>участников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700" b="1" dirty="0" smtClean="0"/>
              <a:t>Среди детей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700" dirty="0" smtClean="0"/>
              <a:t>Улучшили коммуникативные навыки - </a:t>
            </a:r>
            <a:r>
              <a:rPr lang="ru-RU" sz="2700" dirty="0"/>
              <a:t>96% участников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700" dirty="0" smtClean="0"/>
              <a:t>Повысили самооценку и уверенность </a:t>
            </a:r>
            <a:r>
              <a:rPr lang="ru-RU" sz="2700" dirty="0"/>
              <a:t>в себе </a:t>
            </a:r>
            <a:r>
              <a:rPr lang="ru-RU" sz="2700" dirty="0" smtClean="0"/>
              <a:t>- 99</a:t>
            </a:r>
            <a:r>
              <a:rPr lang="ru-RU" sz="2700" dirty="0"/>
              <a:t>% </a:t>
            </a:r>
            <a:r>
              <a:rPr lang="ru-RU" sz="2700" dirty="0" smtClean="0"/>
              <a:t>участников</a:t>
            </a:r>
            <a:endParaRPr lang="ru-RU" sz="2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6" y="1552082"/>
            <a:ext cx="5980916" cy="44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2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DD60B-8B19-52A7-BC83-3566A4C8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13" y="721550"/>
            <a:ext cx="5910270" cy="280765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8000" dirty="0" smtClean="0"/>
              <a:t>Спасибо за внимание!</a:t>
            </a:r>
            <a:endParaRPr lang="ru-RU" sz="800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45107" y="3765271"/>
            <a:ext cx="3010041" cy="1191793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7200" b="1" i="0" kern="1200" cap="none" spc="-300">
                <a:solidFill>
                  <a:schemeClr val="bg1"/>
                </a:solidFill>
                <a:effectLst/>
                <a:latin typeface="+mj-cs"/>
                <a:ea typeface="+mj-ea"/>
                <a:cs typeface="+mj-cs" panose="020B0502040204020203" pitchFamily="34" charset="0"/>
              </a:defRPr>
            </a:lvl1pPr>
          </a:lstStyle>
          <a:p>
            <a:pPr algn="r">
              <a:spcBef>
                <a:spcPts val="0"/>
              </a:spcBef>
            </a:pPr>
            <a:r>
              <a:rPr lang="ru-RU" sz="2800" spc="-150" dirty="0">
                <a:solidFill>
                  <a:schemeClr val="accent5"/>
                </a:solidFill>
              </a:rPr>
              <a:t>Подробнее</a:t>
            </a:r>
            <a:br>
              <a:rPr lang="ru-RU" sz="2800" spc="-150" dirty="0">
                <a:solidFill>
                  <a:schemeClr val="accent5"/>
                </a:solidFill>
              </a:rPr>
            </a:br>
            <a:r>
              <a:rPr lang="ru-RU" sz="2800" spc="-150" dirty="0">
                <a:solidFill>
                  <a:schemeClr val="accent5"/>
                </a:solidFill>
              </a:rPr>
              <a:t>о нашей</a:t>
            </a:r>
            <a:br>
              <a:rPr lang="ru-RU" sz="2800" spc="-150" dirty="0">
                <a:solidFill>
                  <a:schemeClr val="accent5"/>
                </a:solidFill>
              </a:rPr>
            </a:br>
            <a:r>
              <a:rPr lang="ru-RU" sz="2800" spc="-150" dirty="0">
                <a:solidFill>
                  <a:schemeClr val="accent5"/>
                </a:solidFill>
              </a:rPr>
              <a:t>деятельности</a:t>
            </a:r>
            <a:endParaRPr lang="ru-RU" sz="2800" spc="-150" dirty="0">
              <a:solidFill>
                <a:schemeClr val="accent5"/>
              </a:solidFill>
            </a:endParaRPr>
          </a:p>
        </p:txBody>
      </p:sp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61" y="4211862"/>
            <a:ext cx="1603708" cy="161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14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28\Downloads\websiteplanet-qr (1)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71" y="4264443"/>
            <a:ext cx="1571937" cy="161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28\Downloads\websiteplanet-qr (2)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39" y="4309722"/>
            <a:ext cx="1575598" cy="15657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127680"/>
              </p:ext>
            </p:extLst>
          </p:nvPr>
        </p:nvGraphicFramePr>
        <p:xfrm>
          <a:off x="3705683" y="3736374"/>
          <a:ext cx="7499874" cy="47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488">
                  <a:extLst>
                    <a:ext uri="{9D8B030D-6E8A-4147-A177-3AD203B41FA5}">
                      <a16:colId xmlns:a16="http://schemas.microsoft.com/office/drawing/2014/main" val="361205600"/>
                    </a:ext>
                  </a:extLst>
                </a:gridCol>
                <a:gridCol w="2709949">
                  <a:extLst>
                    <a:ext uri="{9D8B030D-6E8A-4147-A177-3AD203B41FA5}">
                      <a16:colId xmlns:a16="http://schemas.microsoft.com/office/drawing/2014/main" val="3366519775"/>
                    </a:ext>
                  </a:extLst>
                </a:gridCol>
                <a:gridCol w="2244437">
                  <a:extLst>
                    <a:ext uri="{9D8B030D-6E8A-4147-A177-3AD203B41FA5}">
                      <a16:colId xmlns:a16="http://schemas.microsoft.com/office/drawing/2014/main" val="2843224463"/>
                    </a:ext>
                  </a:extLst>
                </a:gridCol>
              </a:tblGrid>
              <a:tr h="4682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2800" b="1" i="0" kern="1200" cap="none" spc="-150" dirty="0" err="1" smtClean="0">
                          <a:solidFill>
                            <a:schemeClr val="accent5"/>
                          </a:solidFill>
                          <a:effectLst/>
                          <a:latin typeface="+mj-cs"/>
                          <a:ea typeface="+mj-ea"/>
                          <a:cs typeface="+mj-cs" panose="020B0502040204020203" pitchFamily="34" charset="0"/>
                        </a:rPr>
                        <a:t>ВКонтакте</a:t>
                      </a:r>
                      <a:endParaRPr lang="ru-RU" sz="2800" b="1" i="0" kern="1200" cap="none" spc="-150" dirty="0">
                        <a:solidFill>
                          <a:schemeClr val="accent5"/>
                        </a:solidFill>
                        <a:effectLst/>
                        <a:latin typeface="+mj-cs"/>
                        <a:ea typeface="+mj-ea"/>
                        <a:cs typeface="+mj-cs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2800" b="1" i="0" kern="1200" cap="none" spc="-150" dirty="0" smtClean="0">
                          <a:solidFill>
                            <a:schemeClr val="accent5"/>
                          </a:solidFill>
                          <a:effectLst/>
                          <a:latin typeface="+mj-cs"/>
                          <a:ea typeface="+mj-ea"/>
                          <a:cs typeface="+mj-cs" panose="020B0502040204020203" pitchFamily="34" charset="0"/>
                        </a:rPr>
                        <a:t>Одноклассники</a:t>
                      </a:r>
                      <a:endParaRPr lang="ru-RU" sz="2800" b="1" i="0" kern="1200" cap="none" spc="-150" dirty="0">
                        <a:solidFill>
                          <a:schemeClr val="accent5"/>
                        </a:solidFill>
                        <a:effectLst/>
                        <a:latin typeface="+mj-cs"/>
                        <a:ea typeface="+mj-ea"/>
                        <a:cs typeface="+mj-cs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2800" b="1" i="0" kern="1200" cap="none" spc="-150" dirty="0" smtClean="0">
                          <a:solidFill>
                            <a:schemeClr val="accent5"/>
                          </a:solidFill>
                          <a:effectLst/>
                          <a:latin typeface="+mj-cs"/>
                          <a:ea typeface="+mj-ea"/>
                          <a:cs typeface="+mj-cs" panose="020B0502040204020203" pitchFamily="34" charset="0"/>
                        </a:rPr>
                        <a:t>Telegram</a:t>
                      </a:r>
                      <a:endParaRPr lang="ru-RU" sz="2800" b="1" i="0" kern="1200" cap="none" spc="-150" dirty="0">
                        <a:solidFill>
                          <a:schemeClr val="accent5"/>
                        </a:solidFill>
                        <a:effectLst/>
                        <a:latin typeface="+mj-cs"/>
                        <a:ea typeface="+mj-ea"/>
                        <a:cs typeface="+mj-cs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422304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1205557" y="455543"/>
            <a:ext cx="679998" cy="532014"/>
          </a:xfrm>
          <a:prstGeom prst="rect">
            <a:avLst/>
          </a:prstGeom>
          <a:solidFill>
            <a:srgbClr val="FA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1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ustom 116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439525_Win32_SL_V9" id="{1C1685F1-2AF6-4AF8-B809-5763D0E52941}" vid="{50BDB98F-F06A-48E8-BE85-F709AAFF098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92A700-1F12-4B49-8B92-E46F65D7C5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4AB7AA-D5F0-4687-88B1-6639480A31D2}">
  <ds:schemaRefs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7FDAA3C-64F6-49B0-A318-A9CB7B15C2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124</Words>
  <Application>Microsoft Office PowerPoint</Application>
  <PresentationFormat>Широкоэкранный</PresentationFormat>
  <Paragraphs>38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Wingdings</vt:lpstr>
      <vt:lpstr>Мэдисон</vt:lpstr>
      <vt:lpstr>Арт-терапевтический тренинг «Страна нежных тёплышек»</vt:lpstr>
      <vt:lpstr>Цель тренинга: Активизировать внутренние положительные резервы семьи </vt:lpstr>
      <vt:lpstr>Для родителей</vt:lpstr>
      <vt:lpstr>Презентация PowerPoint</vt:lpstr>
      <vt:lpstr>Для детей</vt:lpstr>
      <vt:lpstr>Результат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Арт-терапевтический тренинг «Страна нежных тёплышек»</dc:title>
  <dc:creator>Александра Фомина</dc:creator>
  <cp:lastModifiedBy>Александра Фомина</cp:lastModifiedBy>
  <cp:revision>8</cp:revision>
  <dcterms:created xsi:type="dcterms:W3CDTF">2024-01-29T19:41:45Z</dcterms:created>
  <dcterms:modified xsi:type="dcterms:W3CDTF">2025-07-28T06:55:22Z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