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5" r:id="rId2"/>
    <p:sldId id="342" r:id="rId3"/>
    <p:sldId id="320" r:id="rId4"/>
    <p:sldId id="332" r:id="rId5"/>
    <p:sldId id="340" r:id="rId6"/>
    <p:sldId id="321" r:id="rId7"/>
    <p:sldId id="343" r:id="rId8"/>
    <p:sldId id="331" r:id="rId9"/>
    <p:sldId id="339" r:id="rId10"/>
    <p:sldId id="344" r:id="rId11"/>
    <p:sldId id="338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E601F9A-904E-4DF3-938C-8D08EDE29E09}">
          <p14:sldIdLst>
            <p14:sldId id="315"/>
            <p14:sldId id="342"/>
            <p14:sldId id="320"/>
            <p14:sldId id="332"/>
            <p14:sldId id="340"/>
            <p14:sldId id="321"/>
            <p14:sldId id="343"/>
            <p14:sldId id="331"/>
            <p14:sldId id="339"/>
            <p14:sldId id="344"/>
            <p14:sldId id="338"/>
          </p14:sldIdLst>
        </p14:section>
        <p14:section name="Раздел без заголовка" id="{BA84ECF0-2388-4F87-97C2-2A7980F58BA4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83C6"/>
    <a:srgbClr val="E7F1FA"/>
    <a:srgbClr val="0070C0"/>
    <a:srgbClr val="1CADE4"/>
    <a:srgbClr val="1D6295"/>
    <a:srgbClr val="3E88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C263AB-2AC9-4F42-9E67-30175D819BB0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FA0B07-2D26-482F-BEB1-A7C378020D9B}">
      <dgm:prSet phldrT="[Текст]" custT="1"/>
      <dgm:spPr>
        <a:solidFill>
          <a:schemeClr val="bg1"/>
        </a:solidFill>
        <a:ln w="28575">
          <a:solidFill>
            <a:srgbClr val="0070C0"/>
          </a:solidFill>
        </a:ln>
      </dgm:spPr>
      <dgm:t>
        <a:bodyPr anchor="ctr" anchorCtr="0"/>
        <a:lstStyle/>
        <a:p>
          <a:pPr algn="ctr"/>
          <a:r>
            <a:rPr lang="ru-RU" sz="2000" b="1" dirty="0" smtClean="0">
              <a:solidFill>
                <a:schemeClr val="accent2">
                  <a:lumMod val="75000"/>
                </a:schemeClr>
              </a:solidFill>
            </a:rPr>
            <a:t>Адресность</a:t>
          </a:r>
          <a:endParaRPr lang="ru-RU" sz="2000" b="1" dirty="0">
            <a:solidFill>
              <a:schemeClr val="accent2">
                <a:lumMod val="75000"/>
              </a:schemeClr>
            </a:solidFill>
          </a:endParaRPr>
        </a:p>
      </dgm:t>
    </dgm:pt>
    <dgm:pt modelId="{FA392107-987E-40E6-B426-D4CF25649EF1}" type="parTrans" cxnId="{FBD13B7D-6231-4EE6-993C-BAC57EF6F9D5}">
      <dgm:prSet/>
      <dgm:spPr/>
      <dgm:t>
        <a:bodyPr/>
        <a:lstStyle/>
        <a:p>
          <a:endParaRPr lang="ru-RU"/>
        </a:p>
      </dgm:t>
    </dgm:pt>
    <dgm:pt modelId="{A0699070-CECB-4B71-B004-59DFDEE2D549}" type="sibTrans" cxnId="{FBD13B7D-6231-4EE6-993C-BAC57EF6F9D5}">
      <dgm:prSet/>
      <dgm:spPr/>
      <dgm:t>
        <a:bodyPr/>
        <a:lstStyle/>
        <a:p>
          <a:endParaRPr lang="ru-RU"/>
        </a:p>
      </dgm:t>
    </dgm:pt>
    <dgm:pt modelId="{3B8C7FCC-7979-4592-875A-46000641ED7C}">
      <dgm:prSet phldrT="[Текст]" custT="1"/>
      <dgm:spPr>
        <a:solidFill>
          <a:schemeClr val="bg1"/>
        </a:solidFill>
        <a:ln w="28575">
          <a:solidFill>
            <a:srgbClr val="0070C0"/>
          </a:solidFill>
        </a:ln>
      </dgm:spPr>
      <dgm:t>
        <a:bodyPr anchor="ctr" anchorCtr="0"/>
        <a:lstStyle/>
        <a:p>
          <a:pPr algn="ctr"/>
          <a:r>
            <a:rPr lang="ru-RU" sz="2000" b="1" dirty="0" smtClean="0">
              <a:solidFill>
                <a:schemeClr val="accent2">
                  <a:lumMod val="75000"/>
                </a:schemeClr>
              </a:solidFill>
            </a:rPr>
            <a:t>Доступность</a:t>
          </a:r>
          <a:endParaRPr lang="ru-RU" sz="2000" b="1" dirty="0">
            <a:solidFill>
              <a:schemeClr val="accent2">
                <a:lumMod val="75000"/>
              </a:schemeClr>
            </a:solidFill>
          </a:endParaRPr>
        </a:p>
      </dgm:t>
    </dgm:pt>
    <dgm:pt modelId="{24C7F298-4364-4DDE-BB05-F2CEDB3A93D6}" type="parTrans" cxnId="{372F80B1-8132-469D-9C0D-FCF6F243BA14}">
      <dgm:prSet/>
      <dgm:spPr/>
      <dgm:t>
        <a:bodyPr/>
        <a:lstStyle/>
        <a:p>
          <a:endParaRPr lang="ru-RU"/>
        </a:p>
      </dgm:t>
    </dgm:pt>
    <dgm:pt modelId="{03C72418-03BF-4AC2-ACEC-7D1E3B49A6C1}" type="sibTrans" cxnId="{372F80B1-8132-469D-9C0D-FCF6F243BA14}">
      <dgm:prSet/>
      <dgm:spPr/>
      <dgm:t>
        <a:bodyPr/>
        <a:lstStyle/>
        <a:p>
          <a:endParaRPr lang="ru-RU"/>
        </a:p>
      </dgm:t>
    </dgm:pt>
    <dgm:pt modelId="{BA619FFE-CB26-4960-9F7E-CD5B53C9FFDE}">
      <dgm:prSet phldrT="[Текст]" custT="1"/>
      <dgm:spPr>
        <a:solidFill>
          <a:schemeClr val="bg1"/>
        </a:solidFill>
        <a:ln w="28575">
          <a:solidFill>
            <a:srgbClr val="0070C0"/>
          </a:solidFill>
        </a:ln>
      </dgm:spPr>
      <dgm:t>
        <a:bodyPr anchor="ctr" anchorCtr="0"/>
        <a:lstStyle/>
        <a:p>
          <a:pPr algn="ctr"/>
          <a:r>
            <a:rPr lang="ru-RU" sz="2000" b="1" dirty="0" smtClean="0">
              <a:solidFill>
                <a:schemeClr val="accent2">
                  <a:lumMod val="75000"/>
                </a:schemeClr>
              </a:solidFill>
            </a:rPr>
            <a:t> Занятость в каникулярное время</a:t>
          </a:r>
          <a:endParaRPr lang="ru-RU" sz="2000" b="1" dirty="0">
            <a:solidFill>
              <a:schemeClr val="accent2">
                <a:lumMod val="75000"/>
              </a:schemeClr>
            </a:solidFill>
          </a:endParaRPr>
        </a:p>
      </dgm:t>
    </dgm:pt>
    <dgm:pt modelId="{86C4D648-2A39-409E-9454-36209361F112}" type="parTrans" cxnId="{903F7766-9B45-467C-9868-F34DABC4CE79}">
      <dgm:prSet/>
      <dgm:spPr/>
      <dgm:t>
        <a:bodyPr/>
        <a:lstStyle/>
        <a:p>
          <a:endParaRPr lang="ru-RU"/>
        </a:p>
      </dgm:t>
    </dgm:pt>
    <dgm:pt modelId="{EC0B3ED9-5E66-4CDA-87B0-8096BCC90497}" type="sibTrans" cxnId="{903F7766-9B45-467C-9868-F34DABC4CE79}">
      <dgm:prSet/>
      <dgm:spPr/>
      <dgm:t>
        <a:bodyPr/>
        <a:lstStyle/>
        <a:p>
          <a:endParaRPr lang="ru-RU"/>
        </a:p>
      </dgm:t>
    </dgm:pt>
    <dgm:pt modelId="{07CDF670-FCC2-41A6-9853-FCD441FF6F1B}">
      <dgm:prSet phldrT="[Текст]" custT="1"/>
      <dgm:spPr>
        <a:solidFill>
          <a:schemeClr val="bg1"/>
        </a:solidFill>
        <a:ln w="28575">
          <a:solidFill>
            <a:srgbClr val="0070C0"/>
          </a:solidFill>
        </a:ln>
      </dgm:spPr>
      <dgm:t>
        <a:bodyPr anchor="ctr" anchorCtr="0"/>
        <a:lstStyle/>
        <a:p>
          <a:pPr algn="ctr"/>
          <a:r>
            <a:rPr lang="ru-RU" sz="2000" b="1" dirty="0" smtClean="0">
              <a:solidFill>
                <a:schemeClr val="accent2">
                  <a:lumMod val="75000"/>
                </a:schemeClr>
              </a:solidFill>
            </a:rPr>
            <a:t>Развивающее пространство для детей</a:t>
          </a:r>
          <a:endParaRPr lang="ru-RU" sz="2000" b="1" dirty="0">
            <a:solidFill>
              <a:schemeClr val="accent2">
                <a:lumMod val="75000"/>
              </a:schemeClr>
            </a:solidFill>
          </a:endParaRPr>
        </a:p>
      </dgm:t>
    </dgm:pt>
    <dgm:pt modelId="{156385B0-E3F8-43FB-BDAE-EBE9E31D92AC}" type="parTrans" cxnId="{B90BCA31-D108-4CF7-BB45-4F80ADCF0372}">
      <dgm:prSet/>
      <dgm:spPr/>
      <dgm:t>
        <a:bodyPr/>
        <a:lstStyle/>
        <a:p>
          <a:endParaRPr lang="ru-RU"/>
        </a:p>
      </dgm:t>
    </dgm:pt>
    <dgm:pt modelId="{5C974DAA-9472-40C3-B5EE-0F25297A6A77}" type="sibTrans" cxnId="{B90BCA31-D108-4CF7-BB45-4F80ADCF0372}">
      <dgm:prSet/>
      <dgm:spPr/>
      <dgm:t>
        <a:bodyPr/>
        <a:lstStyle/>
        <a:p>
          <a:endParaRPr lang="ru-RU"/>
        </a:p>
      </dgm:t>
    </dgm:pt>
    <dgm:pt modelId="{79C3681A-E2EE-4E89-B86C-C47D3C84BA85}">
      <dgm:prSet phldrT="[Текст]" custT="1"/>
      <dgm:spPr>
        <a:solidFill>
          <a:schemeClr val="bg1"/>
        </a:solidFill>
        <a:ln w="28575">
          <a:solidFill>
            <a:srgbClr val="0070C0"/>
          </a:solidFill>
        </a:ln>
      </dgm:spPr>
      <dgm:t>
        <a:bodyPr anchor="ctr" anchorCtr="0"/>
        <a:lstStyle/>
        <a:p>
          <a:pPr algn="ctr"/>
          <a:r>
            <a:rPr lang="ru-RU" sz="2000" b="1" dirty="0" smtClean="0">
              <a:solidFill>
                <a:schemeClr val="accent2">
                  <a:lumMod val="75000"/>
                </a:schemeClr>
              </a:solidFill>
            </a:rPr>
            <a:t>Возможность участия бабушек, дедушек</a:t>
          </a:r>
          <a:endParaRPr lang="ru-RU" sz="2000" dirty="0">
            <a:solidFill>
              <a:schemeClr val="accent2">
                <a:lumMod val="75000"/>
              </a:schemeClr>
            </a:solidFill>
          </a:endParaRPr>
        </a:p>
      </dgm:t>
    </dgm:pt>
    <dgm:pt modelId="{DE3C0CF6-C922-4036-9BAD-D4D7DA8E3091}" type="parTrans" cxnId="{6BAEAD25-FF1C-47B2-AD63-DC422BC83028}">
      <dgm:prSet/>
      <dgm:spPr/>
      <dgm:t>
        <a:bodyPr/>
        <a:lstStyle/>
        <a:p>
          <a:endParaRPr lang="ru-RU"/>
        </a:p>
      </dgm:t>
    </dgm:pt>
    <dgm:pt modelId="{3CF8DADA-B739-4D5C-82B9-B8F4DE560A0A}" type="sibTrans" cxnId="{6BAEAD25-FF1C-47B2-AD63-DC422BC83028}">
      <dgm:prSet/>
      <dgm:spPr/>
      <dgm:t>
        <a:bodyPr/>
        <a:lstStyle/>
        <a:p>
          <a:endParaRPr lang="ru-RU"/>
        </a:p>
      </dgm:t>
    </dgm:pt>
    <dgm:pt modelId="{CC29D9DD-4783-4864-8726-E5B4F8289499}">
      <dgm:prSet phldrT="[Текст]" custT="1"/>
      <dgm:spPr>
        <a:solidFill>
          <a:schemeClr val="bg1"/>
        </a:solidFill>
        <a:ln w="28575">
          <a:solidFill>
            <a:srgbClr val="0070C0"/>
          </a:solidFill>
        </a:ln>
      </dgm:spPr>
      <dgm:t>
        <a:bodyPr anchor="ctr" anchorCtr="0"/>
        <a:lstStyle/>
        <a:p>
          <a:pPr algn="ctr"/>
          <a:r>
            <a:rPr lang="ru-RU" sz="2000" b="1" strike="noStrike" dirty="0" smtClean="0">
              <a:solidFill>
                <a:schemeClr val="accent2">
                  <a:lumMod val="75000"/>
                </a:schemeClr>
              </a:solidFill>
            </a:rPr>
            <a:t>Профессиональные навыки для улучшения социально-экономического благополучия семьи</a:t>
          </a:r>
          <a:endParaRPr lang="ru-RU" sz="2000" dirty="0">
            <a:solidFill>
              <a:schemeClr val="accent2">
                <a:lumMod val="75000"/>
              </a:schemeClr>
            </a:solidFill>
          </a:endParaRPr>
        </a:p>
      </dgm:t>
    </dgm:pt>
    <dgm:pt modelId="{58E9A025-41A6-4D82-B562-5135B9AFBEB1}" type="parTrans" cxnId="{DFD0DBE2-3CC1-453D-BFD3-378265C51B11}">
      <dgm:prSet/>
      <dgm:spPr/>
      <dgm:t>
        <a:bodyPr/>
        <a:lstStyle/>
        <a:p>
          <a:endParaRPr lang="ru-RU"/>
        </a:p>
      </dgm:t>
    </dgm:pt>
    <dgm:pt modelId="{4EE70426-C2BB-43A0-8315-582094A02D18}" type="sibTrans" cxnId="{DFD0DBE2-3CC1-453D-BFD3-378265C51B11}">
      <dgm:prSet/>
      <dgm:spPr/>
      <dgm:t>
        <a:bodyPr/>
        <a:lstStyle/>
        <a:p>
          <a:endParaRPr lang="ru-RU"/>
        </a:p>
      </dgm:t>
    </dgm:pt>
    <dgm:pt modelId="{2293D6EF-04B0-4F02-85E5-3BC617E3E50E}">
      <dgm:prSet phldrT="[Текст]" custT="1"/>
      <dgm:spPr>
        <a:solidFill>
          <a:schemeClr val="bg1"/>
        </a:solidFill>
        <a:ln w="28575">
          <a:solidFill>
            <a:srgbClr val="0070C0"/>
          </a:solidFill>
        </a:ln>
      </dgm:spPr>
      <dgm:t>
        <a:bodyPr anchor="ctr" anchorCtr="0"/>
        <a:lstStyle/>
        <a:p>
          <a:pPr algn="ctr"/>
          <a:r>
            <a:rPr lang="ru-RU" sz="2000" b="1" dirty="0" smtClean="0">
              <a:solidFill>
                <a:schemeClr val="accent2">
                  <a:lumMod val="75000"/>
                </a:schemeClr>
              </a:solidFill>
            </a:rPr>
            <a:t>Возможность развиваться, отдыхать не переставая при этом быть родителем</a:t>
          </a:r>
          <a:endParaRPr lang="ru-RU" sz="2000" b="1" dirty="0">
            <a:solidFill>
              <a:schemeClr val="accent2">
                <a:lumMod val="75000"/>
              </a:schemeClr>
            </a:solidFill>
          </a:endParaRPr>
        </a:p>
      </dgm:t>
    </dgm:pt>
    <dgm:pt modelId="{6E24BDDD-1152-440E-AACF-2538667305CB}" type="parTrans" cxnId="{19534D91-A91F-4307-9B94-A2C3B4B0A326}">
      <dgm:prSet/>
      <dgm:spPr/>
      <dgm:t>
        <a:bodyPr/>
        <a:lstStyle/>
        <a:p>
          <a:endParaRPr lang="ru-RU"/>
        </a:p>
      </dgm:t>
    </dgm:pt>
    <dgm:pt modelId="{ABA32A08-0178-435B-BCC2-43A0363B2903}" type="sibTrans" cxnId="{19534D91-A91F-4307-9B94-A2C3B4B0A326}">
      <dgm:prSet/>
      <dgm:spPr/>
      <dgm:t>
        <a:bodyPr/>
        <a:lstStyle/>
        <a:p>
          <a:endParaRPr lang="ru-RU"/>
        </a:p>
      </dgm:t>
    </dgm:pt>
    <dgm:pt modelId="{394E821D-43D0-4401-8628-640B314942E1}" type="pres">
      <dgm:prSet presAssocID="{A6C263AB-2AC9-4F42-9E67-30175D819BB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24027728-4A18-403F-8A12-606ADF7A6279}" type="pres">
      <dgm:prSet presAssocID="{63FA0B07-2D26-482F-BEB1-A7C378020D9B}" presName="parenttextcomposite" presStyleCnt="0"/>
      <dgm:spPr/>
    </dgm:pt>
    <dgm:pt modelId="{541DB13F-299B-4DCA-9FAA-8B440B09CFD2}" type="pres">
      <dgm:prSet presAssocID="{63FA0B07-2D26-482F-BEB1-A7C378020D9B}" presName="parenttext" presStyleLbl="revTx" presStyleIdx="0" presStyleCnt="7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84F604-BA74-428C-BA47-8CDE247C9181}" type="pres">
      <dgm:prSet presAssocID="{63FA0B07-2D26-482F-BEB1-A7C378020D9B}" presName="parallelogramComposite" presStyleCnt="0"/>
      <dgm:spPr/>
    </dgm:pt>
    <dgm:pt modelId="{4840A17D-AF4A-4598-B091-F018522A85BC}" type="pres">
      <dgm:prSet presAssocID="{63FA0B07-2D26-482F-BEB1-A7C378020D9B}" presName="parallelogram1" presStyleLbl="alignNode1" presStyleIdx="0" presStyleCnt="49"/>
      <dgm:spPr>
        <a:solidFill>
          <a:srgbClr val="0070C0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87AF16B4-788F-445D-904B-51C40916EF9E}" type="pres">
      <dgm:prSet presAssocID="{63FA0B07-2D26-482F-BEB1-A7C378020D9B}" presName="parallelogram2" presStyleLbl="alignNode1" presStyleIdx="1" presStyleCnt="49"/>
      <dgm:spPr>
        <a:solidFill>
          <a:srgbClr val="0070C0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8C09437F-ABB2-4D86-8F15-8250266AA1FC}" type="pres">
      <dgm:prSet presAssocID="{63FA0B07-2D26-482F-BEB1-A7C378020D9B}" presName="parallelogram3" presStyleLbl="alignNode1" presStyleIdx="2" presStyleCnt="49"/>
      <dgm:spPr>
        <a:solidFill>
          <a:srgbClr val="0070C0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03D59993-063F-4337-A69A-8AA614BC3F15}" type="pres">
      <dgm:prSet presAssocID="{63FA0B07-2D26-482F-BEB1-A7C378020D9B}" presName="parallelogram4" presStyleLbl="alignNode1" presStyleIdx="3" presStyleCnt="49"/>
      <dgm:spPr>
        <a:solidFill>
          <a:srgbClr val="0070C0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AFBA3E9D-E2D8-4B0F-935E-1BCC1EA7F76D}" type="pres">
      <dgm:prSet presAssocID="{63FA0B07-2D26-482F-BEB1-A7C378020D9B}" presName="parallelogram5" presStyleLbl="alignNode1" presStyleIdx="4" presStyleCnt="49"/>
      <dgm:spPr>
        <a:solidFill>
          <a:srgbClr val="0070C0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78DD43D0-F54A-45BF-8B90-5EAD1BD25C33}" type="pres">
      <dgm:prSet presAssocID="{63FA0B07-2D26-482F-BEB1-A7C378020D9B}" presName="parallelogram6" presStyleLbl="alignNode1" presStyleIdx="5" presStyleCnt="49"/>
      <dgm:spPr>
        <a:solidFill>
          <a:srgbClr val="0070C0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2D831E9E-EB60-4397-9BF2-399267BBFC2A}" type="pres">
      <dgm:prSet presAssocID="{63FA0B07-2D26-482F-BEB1-A7C378020D9B}" presName="parallelogram7" presStyleLbl="alignNode1" presStyleIdx="6" presStyleCnt="49"/>
      <dgm:spPr>
        <a:solidFill>
          <a:srgbClr val="0070C0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CA13B152-BE43-404E-8359-DD49A7255BE5}" type="pres">
      <dgm:prSet presAssocID="{A0699070-CECB-4B71-B004-59DFDEE2D549}" presName="sibTrans" presStyleCnt="0"/>
      <dgm:spPr/>
    </dgm:pt>
    <dgm:pt modelId="{7E45BF2B-5FD7-4C88-9357-A2C8DC0841FF}" type="pres">
      <dgm:prSet presAssocID="{3B8C7FCC-7979-4592-875A-46000641ED7C}" presName="parenttextcomposite" presStyleCnt="0"/>
      <dgm:spPr/>
    </dgm:pt>
    <dgm:pt modelId="{42938BE4-BB9B-42AF-A1D1-9AB42F67D140}" type="pres">
      <dgm:prSet presAssocID="{3B8C7FCC-7979-4592-875A-46000641ED7C}" presName="parenttext" presStyleLbl="revTx" presStyleIdx="1" presStyleCnt="7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0A01DC-EF03-464C-8F46-A6B21A697B62}" type="pres">
      <dgm:prSet presAssocID="{3B8C7FCC-7979-4592-875A-46000641ED7C}" presName="parallelogramComposite" presStyleCnt="0"/>
      <dgm:spPr/>
    </dgm:pt>
    <dgm:pt modelId="{F4D4FCE9-0644-4F3A-AEB0-ED29D95F7226}" type="pres">
      <dgm:prSet presAssocID="{3B8C7FCC-7979-4592-875A-46000641ED7C}" presName="parallelogram1" presStyleLbl="alignNode1" presStyleIdx="7" presStyleCnt="49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1EA1D35A-5075-4511-B201-9C80202E932E}" type="pres">
      <dgm:prSet presAssocID="{3B8C7FCC-7979-4592-875A-46000641ED7C}" presName="parallelogram2" presStyleLbl="alignNode1" presStyleIdx="8" presStyleCnt="49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EAD1A05E-99C4-4F2C-832A-6E2F20B68AB4}" type="pres">
      <dgm:prSet presAssocID="{3B8C7FCC-7979-4592-875A-46000641ED7C}" presName="parallelogram3" presStyleLbl="alignNode1" presStyleIdx="9" presStyleCnt="49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48FAC8DD-5A70-4558-AADD-6CB2434AF0AE}" type="pres">
      <dgm:prSet presAssocID="{3B8C7FCC-7979-4592-875A-46000641ED7C}" presName="parallelogram4" presStyleLbl="alignNode1" presStyleIdx="10" presStyleCnt="49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F1EC6D8C-779D-4697-B81A-B3E78433D61E}" type="pres">
      <dgm:prSet presAssocID="{3B8C7FCC-7979-4592-875A-46000641ED7C}" presName="parallelogram5" presStyleLbl="alignNode1" presStyleIdx="11" presStyleCnt="49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720143D1-8CCD-4A6F-98F3-136735F28227}" type="pres">
      <dgm:prSet presAssocID="{3B8C7FCC-7979-4592-875A-46000641ED7C}" presName="parallelogram6" presStyleLbl="alignNode1" presStyleIdx="12" presStyleCnt="49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CEE00DC2-DBDB-42CF-89A8-9AD075D420A8}" type="pres">
      <dgm:prSet presAssocID="{3B8C7FCC-7979-4592-875A-46000641ED7C}" presName="parallelogram7" presStyleLbl="alignNode1" presStyleIdx="13" presStyleCnt="49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45C7AAF0-F67C-4A8B-BED0-5D8930B91406}" type="pres">
      <dgm:prSet presAssocID="{03C72418-03BF-4AC2-ACEC-7D1E3B49A6C1}" presName="sibTrans" presStyleCnt="0"/>
      <dgm:spPr/>
    </dgm:pt>
    <dgm:pt modelId="{63F858C7-FE96-4F71-9D2A-AB87CAB0DE28}" type="pres">
      <dgm:prSet presAssocID="{BA619FFE-CB26-4960-9F7E-CD5B53C9FFDE}" presName="parenttextcomposite" presStyleCnt="0"/>
      <dgm:spPr/>
    </dgm:pt>
    <dgm:pt modelId="{A38EA68A-FCC7-4807-9474-40EB7A725C61}" type="pres">
      <dgm:prSet presAssocID="{BA619FFE-CB26-4960-9F7E-CD5B53C9FFDE}" presName="parenttext" presStyleLbl="revTx" presStyleIdx="2" presStyleCnt="7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721E18-AD0E-4ECD-BC09-8184170471FD}" type="pres">
      <dgm:prSet presAssocID="{BA619FFE-CB26-4960-9F7E-CD5B53C9FFDE}" presName="parallelogramComposite" presStyleCnt="0"/>
      <dgm:spPr/>
    </dgm:pt>
    <dgm:pt modelId="{C0A92FC7-D1E8-4539-AC25-EB8EE33093ED}" type="pres">
      <dgm:prSet presAssocID="{BA619FFE-CB26-4960-9F7E-CD5B53C9FFDE}" presName="parallelogram1" presStyleLbl="alignNode1" presStyleIdx="14" presStyleCnt="49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625F2DF1-A9EE-4580-BEA9-C0D11F37F5F1}" type="pres">
      <dgm:prSet presAssocID="{BA619FFE-CB26-4960-9F7E-CD5B53C9FFDE}" presName="parallelogram2" presStyleLbl="alignNode1" presStyleIdx="15" presStyleCnt="49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74A06707-3F27-489F-843E-02A503D950CB}" type="pres">
      <dgm:prSet presAssocID="{BA619FFE-CB26-4960-9F7E-CD5B53C9FFDE}" presName="parallelogram3" presStyleLbl="alignNode1" presStyleIdx="16" presStyleCnt="49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51268A6F-94C3-431B-BA16-841214821E83}" type="pres">
      <dgm:prSet presAssocID="{BA619FFE-CB26-4960-9F7E-CD5B53C9FFDE}" presName="parallelogram4" presStyleLbl="alignNode1" presStyleIdx="17" presStyleCnt="49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DE340967-B414-4210-95EB-2F8F4B6027B1}" type="pres">
      <dgm:prSet presAssocID="{BA619FFE-CB26-4960-9F7E-CD5B53C9FFDE}" presName="parallelogram5" presStyleLbl="alignNode1" presStyleIdx="18" presStyleCnt="49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27314C64-0F08-4B2A-AD0F-CE9BD100FA3C}" type="pres">
      <dgm:prSet presAssocID="{BA619FFE-CB26-4960-9F7E-CD5B53C9FFDE}" presName="parallelogram6" presStyleLbl="alignNode1" presStyleIdx="19" presStyleCnt="49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BFFD07CC-58C3-4490-BBDF-9BF2E76DECCA}" type="pres">
      <dgm:prSet presAssocID="{BA619FFE-CB26-4960-9F7E-CD5B53C9FFDE}" presName="parallelogram7" presStyleLbl="alignNode1" presStyleIdx="20" presStyleCnt="49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8059D41B-375E-4A2B-8627-0C4F3EABF776}" type="pres">
      <dgm:prSet presAssocID="{EC0B3ED9-5E66-4CDA-87B0-8096BCC90497}" presName="sibTrans" presStyleCnt="0"/>
      <dgm:spPr/>
    </dgm:pt>
    <dgm:pt modelId="{D1A52101-FC63-41CD-B558-1981B0B84D84}" type="pres">
      <dgm:prSet presAssocID="{79C3681A-E2EE-4E89-B86C-C47D3C84BA85}" presName="parenttextcomposite" presStyleCnt="0"/>
      <dgm:spPr/>
    </dgm:pt>
    <dgm:pt modelId="{9EBE9E14-6DD3-45EC-BA3C-CEE6A07CE97C}" type="pres">
      <dgm:prSet presAssocID="{79C3681A-E2EE-4E89-B86C-C47D3C84BA85}" presName="parenttext" presStyleLbl="revTx" presStyleIdx="3" presStyleCnt="7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8F33DA-C30C-4FE9-8EAD-A9E7516C8A37}" type="pres">
      <dgm:prSet presAssocID="{79C3681A-E2EE-4E89-B86C-C47D3C84BA85}" presName="parallelogramComposite" presStyleCnt="0"/>
      <dgm:spPr/>
    </dgm:pt>
    <dgm:pt modelId="{F328C7FC-2251-49E4-8682-673D471EAE84}" type="pres">
      <dgm:prSet presAssocID="{79C3681A-E2EE-4E89-B86C-C47D3C84BA85}" presName="parallelogram1" presStyleLbl="alignNode1" presStyleIdx="21" presStyleCnt="49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5F4D8D85-57D7-41CE-BEDC-61671438E268}" type="pres">
      <dgm:prSet presAssocID="{79C3681A-E2EE-4E89-B86C-C47D3C84BA85}" presName="parallelogram2" presStyleLbl="alignNode1" presStyleIdx="22" presStyleCnt="49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1A55FEF5-3A48-46A4-84A6-F4D7BD809AFB}" type="pres">
      <dgm:prSet presAssocID="{79C3681A-E2EE-4E89-B86C-C47D3C84BA85}" presName="parallelogram3" presStyleLbl="alignNode1" presStyleIdx="23" presStyleCnt="49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E40165B9-64BB-49DF-AD24-07B51340D135}" type="pres">
      <dgm:prSet presAssocID="{79C3681A-E2EE-4E89-B86C-C47D3C84BA85}" presName="parallelogram4" presStyleLbl="alignNode1" presStyleIdx="24" presStyleCnt="49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56A348F3-AECB-4369-B8F7-EAFF2A6A2E79}" type="pres">
      <dgm:prSet presAssocID="{79C3681A-E2EE-4E89-B86C-C47D3C84BA85}" presName="parallelogram5" presStyleLbl="alignNode1" presStyleIdx="25" presStyleCnt="49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36DFC584-3501-4280-A07E-122C4C44F573}" type="pres">
      <dgm:prSet presAssocID="{79C3681A-E2EE-4E89-B86C-C47D3C84BA85}" presName="parallelogram6" presStyleLbl="alignNode1" presStyleIdx="26" presStyleCnt="49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312C3EC8-6E8F-48C9-B1AA-A12CB7E7F48A}" type="pres">
      <dgm:prSet presAssocID="{79C3681A-E2EE-4E89-B86C-C47D3C84BA85}" presName="parallelogram7" presStyleLbl="alignNode1" presStyleIdx="27" presStyleCnt="49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8B7D43A3-E277-42B2-B8EC-8489A10A33C5}" type="pres">
      <dgm:prSet presAssocID="{3CF8DADA-B739-4D5C-82B9-B8F4DE560A0A}" presName="sibTrans" presStyleCnt="0"/>
      <dgm:spPr/>
    </dgm:pt>
    <dgm:pt modelId="{1928CCF4-C689-40CA-AC79-D2D1EF7FA001}" type="pres">
      <dgm:prSet presAssocID="{07CDF670-FCC2-41A6-9853-FCD441FF6F1B}" presName="parenttextcomposite" presStyleCnt="0"/>
      <dgm:spPr/>
    </dgm:pt>
    <dgm:pt modelId="{1B751042-A698-41EF-9D08-CA325185E738}" type="pres">
      <dgm:prSet presAssocID="{07CDF670-FCC2-41A6-9853-FCD441FF6F1B}" presName="parenttext" presStyleLbl="revTx" presStyleIdx="4" presStyleCnt="7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FE51CB-711E-4811-BFFD-8406EA75466D}" type="pres">
      <dgm:prSet presAssocID="{07CDF670-FCC2-41A6-9853-FCD441FF6F1B}" presName="parallelogramComposite" presStyleCnt="0"/>
      <dgm:spPr/>
    </dgm:pt>
    <dgm:pt modelId="{B893101A-0AD7-4EBC-B2E3-852C86864F17}" type="pres">
      <dgm:prSet presAssocID="{07CDF670-FCC2-41A6-9853-FCD441FF6F1B}" presName="parallelogram1" presStyleLbl="alignNode1" presStyleIdx="28" presStyleCnt="49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D8FAD4D1-DE97-485B-8EAF-25790A00AC90}" type="pres">
      <dgm:prSet presAssocID="{07CDF670-FCC2-41A6-9853-FCD441FF6F1B}" presName="parallelogram2" presStyleLbl="alignNode1" presStyleIdx="29" presStyleCnt="49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7149490A-1F11-470B-8661-65C8D945D0DE}" type="pres">
      <dgm:prSet presAssocID="{07CDF670-FCC2-41A6-9853-FCD441FF6F1B}" presName="parallelogram3" presStyleLbl="alignNode1" presStyleIdx="30" presStyleCnt="49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874E01A3-F394-4680-8DD2-11572001153A}" type="pres">
      <dgm:prSet presAssocID="{07CDF670-FCC2-41A6-9853-FCD441FF6F1B}" presName="parallelogram4" presStyleLbl="alignNode1" presStyleIdx="31" presStyleCnt="49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052C3123-C433-42BC-A07C-7151D232849C}" type="pres">
      <dgm:prSet presAssocID="{07CDF670-FCC2-41A6-9853-FCD441FF6F1B}" presName="parallelogram5" presStyleLbl="alignNode1" presStyleIdx="32" presStyleCnt="49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11E8E83C-3297-44DB-A1D7-9913BDB0381F}" type="pres">
      <dgm:prSet presAssocID="{07CDF670-FCC2-41A6-9853-FCD441FF6F1B}" presName="parallelogram6" presStyleLbl="alignNode1" presStyleIdx="33" presStyleCnt="49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98FFB213-257A-40B8-BE47-B4CCBF2A9FE5}" type="pres">
      <dgm:prSet presAssocID="{07CDF670-FCC2-41A6-9853-FCD441FF6F1B}" presName="parallelogram7" presStyleLbl="alignNode1" presStyleIdx="34" presStyleCnt="49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0DD05356-063A-48B2-A492-E236D4BC3CF6}" type="pres">
      <dgm:prSet presAssocID="{5C974DAA-9472-40C3-B5EE-0F25297A6A77}" presName="sibTrans" presStyleCnt="0"/>
      <dgm:spPr/>
    </dgm:pt>
    <dgm:pt modelId="{D1C7CF89-C3B1-43D5-8201-6ADC056A70E3}" type="pres">
      <dgm:prSet presAssocID="{2293D6EF-04B0-4F02-85E5-3BC617E3E50E}" presName="parenttextcomposite" presStyleCnt="0"/>
      <dgm:spPr/>
    </dgm:pt>
    <dgm:pt modelId="{D38A384C-5DC9-437B-9937-7E9434AEE21C}" type="pres">
      <dgm:prSet presAssocID="{2293D6EF-04B0-4F02-85E5-3BC617E3E50E}" presName="parenttext" presStyleLbl="revTx" presStyleIdx="5" presStyleCnt="7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1C9BBC-F077-4883-8799-0BFD642F70B7}" type="pres">
      <dgm:prSet presAssocID="{2293D6EF-04B0-4F02-85E5-3BC617E3E50E}" presName="parallelogramComposite" presStyleCnt="0"/>
      <dgm:spPr/>
    </dgm:pt>
    <dgm:pt modelId="{9007F994-8F7C-4664-AA60-55F35FC83F9B}" type="pres">
      <dgm:prSet presAssocID="{2293D6EF-04B0-4F02-85E5-3BC617E3E50E}" presName="parallelogram1" presStyleLbl="alignNode1" presStyleIdx="35" presStyleCnt="49"/>
      <dgm:spPr>
        <a:solidFill>
          <a:srgbClr val="2683C6"/>
        </a:solidFill>
        <a:ln>
          <a:solidFill>
            <a:srgbClr val="2683C6"/>
          </a:solidFill>
        </a:ln>
      </dgm:spPr>
      <dgm:t>
        <a:bodyPr/>
        <a:lstStyle/>
        <a:p>
          <a:endParaRPr lang="ru-RU"/>
        </a:p>
      </dgm:t>
    </dgm:pt>
    <dgm:pt modelId="{0EC9CCC8-BD09-4A27-80BE-2F0C6F550B86}" type="pres">
      <dgm:prSet presAssocID="{2293D6EF-04B0-4F02-85E5-3BC617E3E50E}" presName="parallelogram2" presStyleLbl="alignNode1" presStyleIdx="36" presStyleCnt="49"/>
      <dgm:spPr>
        <a:solidFill>
          <a:srgbClr val="2683C6"/>
        </a:solidFill>
        <a:ln>
          <a:solidFill>
            <a:srgbClr val="2683C6"/>
          </a:solidFill>
        </a:ln>
      </dgm:spPr>
      <dgm:t>
        <a:bodyPr/>
        <a:lstStyle/>
        <a:p>
          <a:endParaRPr lang="ru-RU"/>
        </a:p>
      </dgm:t>
    </dgm:pt>
    <dgm:pt modelId="{8BAA01B6-1C00-4129-94C7-4B7939FB7975}" type="pres">
      <dgm:prSet presAssocID="{2293D6EF-04B0-4F02-85E5-3BC617E3E50E}" presName="parallelogram3" presStyleLbl="alignNode1" presStyleIdx="37" presStyleCnt="49"/>
      <dgm:spPr>
        <a:solidFill>
          <a:srgbClr val="2683C6"/>
        </a:solidFill>
        <a:ln>
          <a:solidFill>
            <a:srgbClr val="2683C6"/>
          </a:solidFill>
        </a:ln>
      </dgm:spPr>
      <dgm:t>
        <a:bodyPr/>
        <a:lstStyle/>
        <a:p>
          <a:endParaRPr lang="ru-RU"/>
        </a:p>
      </dgm:t>
    </dgm:pt>
    <dgm:pt modelId="{CDCC848E-86F4-498D-8E8D-58BF54A0157F}" type="pres">
      <dgm:prSet presAssocID="{2293D6EF-04B0-4F02-85E5-3BC617E3E50E}" presName="parallelogram4" presStyleLbl="alignNode1" presStyleIdx="38" presStyleCnt="49"/>
      <dgm:spPr>
        <a:solidFill>
          <a:srgbClr val="2683C6"/>
        </a:solidFill>
        <a:ln>
          <a:solidFill>
            <a:srgbClr val="2683C6"/>
          </a:solidFill>
        </a:ln>
      </dgm:spPr>
      <dgm:t>
        <a:bodyPr/>
        <a:lstStyle/>
        <a:p>
          <a:endParaRPr lang="ru-RU"/>
        </a:p>
      </dgm:t>
    </dgm:pt>
    <dgm:pt modelId="{5C091D15-EDC4-478B-B1A1-CE003FE42528}" type="pres">
      <dgm:prSet presAssocID="{2293D6EF-04B0-4F02-85E5-3BC617E3E50E}" presName="parallelogram5" presStyleLbl="alignNode1" presStyleIdx="39" presStyleCnt="49"/>
      <dgm:spPr>
        <a:solidFill>
          <a:srgbClr val="2683C6"/>
        </a:solidFill>
        <a:ln>
          <a:solidFill>
            <a:srgbClr val="2683C6"/>
          </a:solidFill>
        </a:ln>
      </dgm:spPr>
      <dgm:t>
        <a:bodyPr/>
        <a:lstStyle/>
        <a:p>
          <a:endParaRPr lang="ru-RU"/>
        </a:p>
      </dgm:t>
    </dgm:pt>
    <dgm:pt modelId="{CE3B872C-D5AD-4E74-BE62-0F23EC9406EB}" type="pres">
      <dgm:prSet presAssocID="{2293D6EF-04B0-4F02-85E5-3BC617E3E50E}" presName="parallelogram6" presStyleLbl="alignNode1" presStyleIdx="40" presStyleCnt="49"/>
      <dgm:spPr>
        <a:solidFill>
          <a:srgbClr val="2683C6"/>
        </a:solidFill>
        <a:ln>
          <a:solidFill>
            <a:srgbClr val="2683C6"/>
          </a:solidFill>
        </a:ln>
      </dgm:spPr>
      <dgm:t>
        <a:bodyPr/>
        <a:lstStyle/>
        <a:p>
          <a:endParaRPr lang="ru-RU"/>
        </a:p>
      </dgm:t>
    </dgm:pt>
    <dgm:pt modelId="{379A1E6C-B37B-40FE-B327-841C871972A4}" type="pres">
      <dgm:prSet presAssocID="{2293D6EF-04B0-4F02-85E5-3BC617E3E50E}" presName="parallelogram7" presStyleLbl="alignNode1" presStyleIdx="41" presStyleCnt="49"/>
      <dgm:spPr>
        <a:solidFill>
          <a:srgbClr val="2683C6"/>
        </a:solidFill>
        <a:ln>
          <a:solidFill>
            <a:srgbClr val="2683C6"/>
          </a:solidFill>
        </a:ln>
      </dgm:spPr>
      <dgm:t>
        <a:bodyPr/>
        <a:lstStyle/>
        <a:p>
          <a:endParaRPr lang="ru-RU"/>
        </a:p>
      </dgm:t>
    </dgm:pt>
    <dgm:pt modelId="{FB48D2D9-1782-40DE-B2D5-05074829C584}" type="pres">
      <dgm:prSet presAssocID="{ABA32A08-0178-435B-BCC2-43A0363B2903}" presName="sibTrans" presStyleCnt="0"/>
      <dgm:spPr/>
    </dgm:pt>
    <dgm:pt modelId="{83716D67-A763-4847-9267-95984D6A0CE5}" type="pres">
      <dgm:prSet presAssocID="{CC29D9DD-4783-4864-8726-E5B4F8289499}" presName="parenttextcomposite" presStyleCnt="0"/>
      <dgm:spPr/>
    </dgm:pt>
    <dgm:pt modelId="{0E67F59B-6C39-44EA-BDB5-0CFE28810077}" type="pres">
      <dgm:prSet presAssocID="{CC29D9DD-4783-4864-8726-E5B4F8289499}" presName="parenttext" presStyleLbl="revTx" presStyleIdx="6" presStyleCnt="7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56A0DB-EB81-43EB-ACB1-E4368C98B977}" type="pres">
      <dgm:prSet presAssocID="{CC29D9DD-4783-4864-8726-E5B4F8289499}" presName="parallelogramComposite" presStyleCnt="0"/>
      <dgm:spPr/>
    </dgm:pt>
    <dgm:pt modelId="{EBB3D597-7E6D-46D1-941A-5C128B77E585}" type="pres">
      <dgm:prSet presAssocID="{CC29D9DD-4783-4864-8726-E5B4F8289499}" presName="parallelogram1" presStyleLbl="alignNode1" presStyleIdx="42" presStyleCnt="49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576A12BE-E344-4D61-8879-DA88960B52B7}" type="pres">
      <dgm:prSet presAssocID="{CC29D9DD-4783-4864-8726-E5B4F8289499}" presName="parallelogram2" presStyleLbl="alignNode1" presStyleIdx="43" presStyleCnt="49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36A9B769-4E8E-4F79-9CD4-0F88E895D5D6}" type="pres">
      <dgm:prSet presAssocID="{CC29D9DD-4783-4864-8726-E5B4F8289499}" presName="parallelogram3" presStyleLbl="alignNode1" presStyleIdx="44" presStyleCnt="49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E4F2A11F-BDF8-4CAA-BCA2-B022946D7B3C}" type="pres">
      <dgm:prSet presAssocID="{CC29D9DD-4783-4864-8726-E5B4F8289499}" presName="parallelogram4" presStyleLbl="alignNode1" presStyleIdx="45" presStyleCnt="49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E8D2BCEE-B263-4931-9A36-641089E0FA02}" type="pres">
      <dgm:prSet presAssocID="{CC29D9DD-4783-4864-8726-E5B4F8289499}" presName="parallelogram5" presStyleLbl="alignNode1" presStyleIdx="46" presStyleCnt="49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E550E1A8-400C-4546-AE70-0F285DC238C5}" type="pres">
      <dgm:prSet presAssocID="{CC29D9DD-4783-4864-8726-E5B4F8289499}" presName="parallelogram6" presStyleLbl="alignNode1" presStyleIdx="47" presStyleCnt="49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6ED18F01-8607-40C4-8272-2FFE7232F55D}" type="pres">
      <dgm:prSet presAssocID="{CC29D9DD-4783-4864-8726-E5B4F8289499}" presName="parallelogram7" presStyleLbl="alignNode1" presStyleIdx="48" presStyleCnt="49"/>
      <dgm:spPr>
        <a:solidFill>
          <a:srgbClr val="0070C0"/>
        </a:solidFill>
      </dgm:spPr>
      <dgm:t>
        <a:bodyPr/>
        <a:lstStyle/>
        <a:p>
          <a:endParaRPr lang="ru-RU"/>
        </a:p>
      </dgm:t>
    </dgm:pt>
  </dgm:ptLst>
  <dgm:cxnLst>
    <dgm:cxn modelId="{B90BCA31-D108-4CF7-BB45-4F80ADCF0372}" srcId="{A6C263AB-2AC9-4F42-9E67-30175D819BB0}" destId="{07CDF670-FCC2-41A6-9853-FCD441FF6F1B}" srcOrd="4" destOrd="0" parTransId="{156385B0-E3F8-43FB-BDAE-EBE9E31D92AC}" sibTransId="{5C974DAA-9472-40C3-B5EE-0F25297A6A77}"/>
    <dgm:cxn modelId="{25B937A6-3A9F-4F22-AEE7-C0BD1C45C579}" type="presOf" srcId="{BA619FFE-CB26-4960-9F7E-CD5B53C9FFDE}" destId="{A38EA68A-FCC7-4807-9474-40EB7A725C61}" srcOrd="0" destOrd="0" presId="urn:microsoft.com/office/officeart/2008/layout/VerticalAccentList"/>
    <dgm:cxn modelId="{372F80B1-8132-469D-9C0D-FCF6F243BA14}" srcId="{A6C263AB-2AC9-4F42-9E67-30175D819BB0}" destId="{3B8C7FCC-7979-4592-875A-46000641ED7C}" srcOrd="1" destOrd="0" parTransId="{24C7F298-4364-4DDE-BB05-F2CEDB3A93D6}" sibTransId="{03C72418-03BF-4AC2-ACEC-7D1E3B49A6C1}"/>
    <dgm:cxn modelId="{19534D91-A91F-4307-9B94-A2C3B4B0A326}" srcId="{A6C263AB-2AC9-4F42-9E67-30175D819BB0}" destId="{2293D6EF-04B0-4F02-85E5-3BC617E3E50E}" srcOrd="5" destOrd="0" parTransId="{6E24BDDD-1152-440E-AACF-2538667305CB}" sibTransId="{ABA32A08-0178-435B-BCC2-43A0363B2903}"/>
    <dgm:cxn modelId="{010D85D9-6C39-43A4-A568-889AF74BE863}" type="presOf" srcId="{79C3681A-E2EE-4E89-B86C-C47D3C84BA85}" destId="{9EBE9E14-6DD3-45EC-BA3C-CEE6A07CE97C}" srcOrd="0" destOrd="0" presId="urn:microsoft.com/office/officeart/2008/layout/VerticalAccentList"/>
    <dgm:cxn modelId="{903F7766-9B45-467C-9868-F34DABC4CE79}" srcId="{A6C263AB-2AC9-4F42-9E67-30175D819BB0}" destId="{BA619FFE-CB26-4960-9F7E-CD5B53C9FFDE}" srcOrd="2" destOrd="0" parTransId="{86C4D648-2A39-409E-9454-36209361F112}" sibTransId="{EC0B3ED9-5E66-4CDA-87B0-8096BCC90497}"/>
    <dgm:cxn modelId="{EBD9B3DD-A362-4084-9AAD-CC49AA0C456A}" type="presOf" srcId="{CC29D9DD-4783-4864-8726-E5B4F8289499}" destId="{0E67F59B-6C39-44EA-BDB5-0CFE28810077}" srcOrd="0" destOrd="0" presId="urn:microsoft.com/office/officeart/2008/layout/VerticalAccentList"/>
    <dgm:cxn modelId="{6BAEAD25-FF1C-47B2-AD63-DC422BC83028}" srcId="{A6C263AB-2AC9-4F42-9E67-30175D819BB0}" destId="{79C3681A-E2EE-4E89-B86C-C47D3C84BA85}" srcOrd="3" destOrd="0" parTransId="{DE3C0CF6-C922-4036-9BAD-D4D7DA8E3091}" sibTransId="{3CF8DADA-B739-4D5C-82B9-B8F4DE560A0A}"/>
    <dgm:cxn modelId="{DFD0DBE2-3CC1-453D-BFD3-378265C51B11}" srcId="{A6C263AB-2AC9-4F42-9E67-30175D819BB0}" destId="{CC29D9DD-4783-4864-8726-E5B4F8289499}" srcOrd="6" destOrd="0" parTransId="{58E9A025-41A6-4D82-B562-5135B9AFBEB1}" sibTransId="{4EE70426-C2BB-43A0-8315-582094A02D18}"/>
    <dgm:cxn modelId="{FBD13B7D-6231-4EE6-993C-BAC57EF6F9D5}" srcId="{A6C263AB-2AC9-4F42-9E67-30175D819BB0}" destId="{63FA0B07-2D26-482F-BEB1-A7C378020D9B}" srcOrd="0" destOrd="0" parTransId="{FA392107-987E-40E6-B426-D4CF25649EF1}" sibTransId="{A0699070-CECB-4B71-B004-59DFDEE2D549}"/>
    <dgm:cxn modelId="{0E549CF7-D7A5-4F53-B248-D3EA46F4B66B}" type="presOf" srcId="{07CDF670-FCC2-41A6-9853-FCD441FF6F1B}" destId="{1B751042-A698-41EF-9D08-CA325185E738}" srcOrd="0" destOrd="0" presId="urn:microsoft.com/office/officeart/2008/layout/VerticalAccentList"/>
    <dgm:cxn modelId="{CC1CB448-9861-40B1-AD3C-709138A2F2D8}" type="presOf" srcId="{63FA0B07-2D26-482F-BEB1-A7C378020D9B}" destId="{541DB13F-299B-4DCA-9FAA-8B440B09CFD2}" srcOrd="0" destOrd="0" presId="urn:microsoft.com/office/officeart/2008/layout/VerticalAccentList"/>
    <dgm:cxn modelId="{99305FBC-0149-4A5F-A096-5C416DB6473D}" type="presOf" srcId="{3B8C7FCC-7979-4592-875A-46000641ED7C}" destId="{42938BE4-BB9B-42AF-A1D1-9AB42F67D140}" srcOrd="0" destOrd="0" presId="urn:microsoft.com/office/officeart/2008/layout/VerticalAccentList"/>
    <dgm:cxn modelId="{54EE1CDB-7FEF-4864-B694-81F024BB1C73}" type="presOf" srcId="{A6C263AB-2AC9-4F42-9E67-30175D819BB0}" destId="{394E821D-43D0-4401-8628-640B314942E1}" srcOrd="0" destOrd="0" presId="urn:microsoft.com/office/officeart/2008/layout/VerticalAccentList"/>
    <dgm:cxn modelId="{E0E43F59-906C-4E40-A83D-8CF26ED86CC5}" type="presOf" srcId="{2293D6EF-04B0-4F02-85E5-3BC617E3E50E}" destId="{D38A384C-5DC9-437B-9937-7E9434AEE21C}" srcOrd="0" destOrd="0" presId="urn:microsoft.com/office/officeart/2008/layout/VerticalAccentList"/>
    <dgm:cxn modelId="{0796A5D8-DF0F-46FD-90B7-709F1DC14E59}" type="presParOf" srcId="{394E821D-43D0-4401-8628-640B314942E1}" destId="{24027728-4A18-403F-8A12-606ADF7A6279}" srcOrd="0" destOrd="0" presId="urn:microsoft.com/office/officeart/2008/layout/VerticalAccentList"/>
    <dgm:cxn modelId="{4EC46CA2-2E84-4242-8F6E-5B76036C3492}" type="presParOf" srcId="{24027728-4A18-403F-8A12-606ADF7A6279}" destId="{541DB13F-299B-4DCA-9FAA-8B440B09CFD2}" srcOrd="0" destOrd="0" presId="urn:microsoft.com/office/officeart/2008/layout/VerticalAccentList"/>
    <dgm:cxn modelId="{123AC323-C830-4B9F-9436-29AF30AE8BAA}" type="presParOf" srcId="{394E821D-43D0-4401-8628-640B314942E1}" destId="{2284F604-BA74-428C-BA47-8CDE247C9181}" srcOrd="1" destOrd="0" presId="urn:microsoft.com/office/officeart/2008/layout/VerticalAccentList"/>
    <dgm:cxn modelId="{FAC5C157-0E47-4402-961E-BA85C00B0D67}" type="presParOf" srcId="{2284F604-BA74-428C-BA47-8CDE247C9181}" destId="{4840A17D-AF4A-4598-B091-F018522A85BC}" srcOrd="0" destOrd="0" presId="urn:microsoft.com/office/officeart/2008/layout/VerticalAccentList"/>
    <dgm:cxn modelId="{51C36961-72C3-40EF-9EB7-DCD28D932EC5}" type="presParOf" srcId="{2284F604-BA74-428C-BA47-8CDE247C9181}" destId="{87AF16B4-788F-445D-904B-51C40916EF9E}" srcOrd="1" destOrd="0" presId="urn:microsoft.com/office/officeart/2008/layout/VerticalAccentList"/>
    <dgm:cxn modelId="{80783A4D-EF35-459B-8DA4-406EE9E5363B}" type="presParOf" srcId="{2284F604-BA74-428C-BA47-8CDE247C9181}" destId="{8C09437F-ABB2-4D86-8F15-8250266AA1FC}" srcOrd="2" destOrd="0" presId="urn:microsoft.com/office/officeart/2008/layout/VerticalAccentList"/>
    <dgm:cxn modelId="{FD02B0B1-C27C-4B52-80CD-55EF171062AC}" type="presParOf" srcId="{2284F604-BA74-428C-BA47-8CDE247C9181}" destId="{03D59993-063F-4337-A69A-8AA614BC3F15}" srcOrd="3" destOrd="0" presId="urn:microsoft.com/office/officeart/2008/layout/VerticalAccentList"/>
    <dgm:cxn modelId="{23C35BD5-5EA9-453A-B4D0-75BB3A732C94}" type="presParOf" srcId="{2284F604-BA74-428C-BA47-8CDE247C9181}" destId="{AFBA3E9D-E2D8-4B0F-935E-1BCC1EA7F76D}" srcOrd="4" destOrd="0" presId="urn:microsoft.com/office/officeart/2008/layout/VerticalAccentList"/>
    <dgm:cxn modelId="{D8FB585B-1BF7-4D8D-B4F3-2E0545BF91F9}" type="presParOf" srcId="{2284F604-BA74-428C-BA47-8CDE247C9181}" destId="{78DD43D0-F54A-45BF-8B90-5EAD1BD25C33}" srcOrd="5" destOrd="0" presId="urn:microsoft.com/office/officeart/2008/layout/VerticalAccentList"/>
    <dgm:cxn modelId="{89774D2B-4F6C-4080-8255-214E57C8ECA5}" type="presParOf" srcId="{2284F604-BA74-428C-BA47-8CDE247C9181}" destId="{2D831E9E-EB60-4397-9BF2-399267BBFC2A}" srcOrd="6" destOrd="0" presId="urn:microsoft.com/office/officeart/2008/layout/VerticalAccentList"/>
    <dgm:cxn modelId="{F6279918-5F2F-48A5-A87A-D2657D6D8A49}" type="presParOf" srcId="{394E821D-43D0-4401-8628-640B314942E1}" destId="{CA13B152-BE43-404E-8359-DD49A7255BE5}" srcOrd="2" destOrd="0" presId="urn:microsoft.com/office/officeart/2008/layout/VerticalAccentList"/>
    <dgm:cxn modelId="{179A1DB8-9E41-45B0-ADF3-5FE7A0910E0A}" type="presParOf" srcId="{394E821D-43D0-4401-8628-640B314942E1}" destId="{7E45BF2B-5FD7-4C88-9357-A2C8DC0841FF}" srcOrd="3" destOrd="0" presId="urn:microsoft.com/office/officeart/2008/layout/VerticalAccentList"/>
    <dgm:cxn modelId="{3E3F0391-39F9-486E-A446-C5DEE4731D0E}" type="presParOf" srcId="{7E45BF2B-5FD7-4C88-9357-A2C8DC0841FF}" destId="{42938BE4-BB9B-42AF-A1D1-9AB42F67D140}" srcOrd="0" destOrd="0" presId="urn:microsoft.com/office/officeart/2008/layout/VerticalAccentList"/>
    <dgm:cxn modelId="{BBB27101-68FD-48F8-9465-6D00C539D456}" type="presParOf" srcId="{394E821D-43D0-4401-8628-640B314942E1}" destId="{CE0A01DC-EF03-464C-8F46-A6B21A697B62}" srcOrd="4" destOrd="0" presId="urn:microsoft.com/office/officeart/2008/layout/VerticalAccentList"/>
    <dgm:cxn modelId="{8A835B2A-68B1-4E69-9457-5A966BA95EE4}" type="presParOf" srcId="{CE0A01DC-EF03-464C-8F46-A6B21A697B62}" destId="{F4D4FCE9-0644-4F3A-AEB0-ED29D95F7226}" srcOrd="0" destOrd="0" presId="urn:microsoft.com/office/officeart/2008/layout/VerticalAccentList"/>
    <dgm:cxn modelId="{58DE9962-FB1A-49F9-BA36-967856FAFFC7}" type="presParOf" srcId="{CE0A01DC-EF03-464C-8F46-A6B21A697B62}" destId="{1EA1D35A-5075-4511-B201-9C80202E932E}" srcOrd="1" destOrd="0" presId="urn:microsoft.com/office/officeart/2008/layout/VerticalAccentList"/>
    <dgm:cxn modelId="{8335C50C-2AA0-43CD-80C3-D7854E9EA58C}" type="presParOf" srcId="{CE0A01DC-EF03-464C-8F46-A6B21A697B62}" destId="{EAD1A05E-99C4-4F2C-832A-6E2F20B68AB4}" srcOrd="2" destOrd="0" presId="urn:microsoft.com/office/officeart/2008/layout/VerticalAccentList"/>
    <dgm:cxn modelId="{C4F0BCA9-5947-4845-8FDE-135D8E6A478F}" type="presParOf" srcId="{CE0A01DC-EF03-464C-8F46-A6B21A697B62}" destId="{48FAC8DD-5A70-4558-AADD-6CB2434AF0AE}" srcOrd="3" destOrd="0" presId="urn:microsoft.com/office/officeart/2008/layout/VerticalAccentList"/>
    <dgm:cxn modelId="{CA1B0D85-12CC-47CA-B561-C1F36A4AF5A2}" type="presParOf" srcId="{CE0A01DC-EF03-464C-8F46-A6B21A697B62}" destId="{F1EC6D8C-779D-4697-B81A-B3E78433D61E}" srcOrd="4" destOrd="0" presId="urn:microsoft.com/office/officeart/2008/layout/VerticalAccentList"/>
    <dgm:cxn modelId="{260CEC04-1841-48AF-B3EC-60BEB690B19C}" type="presParOf" srcId="{CE0A01DC-EF03-464C-8F46-A6B21A697B62}" destId="{720143D1-8CCD-4A6F-98F3-136735F28227}" srcOrd="5" destOrd="0" presId="urn:microsoft.com/office/officeart/2008/layout/VerticalAccentList"/>
    <dgm:cxn modelId="{D5AE40EE-C432-42EA-A041-EE6106103C92}" type="presParOf" srcId="{CE0A01DC-EF03-464C-8F46-A6B21A697B62}" destId="{CEE00DC2-DBDB-42CF-89A8-9AD075D420A8}" srcOrd="6" destOrd="0" presId="urn:microsoft.com/office/officeart/2008/layout/VerticalAccentList"/>
    <dgm:cxn modelId="{60583EB1-7EB2-4278-8DA2-C921A28CFBBD}" type="presParOf" srcId="{394E821D-43D0-4401-8628-640B314942E1}" destId="{45C7AAF0-F67C-4A8B-BED0-5D8930B91406}" srcOrd="5" destOrd="0" presId="urn:microsoft.com/office/officeart/2008/layout/VerticalAccentList"/>
    <dgm:cxn modelId="{45CBDDDB-3F08-4DC1-ADC3-762370E6137C}" type="presParOf" srcId="{394E821D-43D0-4401-8628-640B314942E1}" destId="{63F858C7-FE96-4F71-9D2A-AB87CAB0DE28}" srcOrd="6" destOrd="0" presId="urn:microsoft.com/office/officeart/2008/layout/VerticalAccentList"/>
    <dgm:cxn modelId="{9439B54E-A95A-401C-B620-E6DDF94138FD}" type="presParOf" srcId="{63F858C7-FE96-4F71-9D2A-AB87CAB0DE28}" destId="{A38EA68A-FCC7-4807-9474-40EB7A725C61}" srcOrd="0" destOrd="0" presId="urn:microsoft.com/office/officeart/2008/layout/VerticalAccentList"/>
    <dgm:cxn modelId="{A4E43B1D-D5EE-432E-BFDF-9BEA9BFA08E2}" type="presParOf" srcId="{394E821D-43D0-4401-8628-640B314942E1}" destId="{1F721E18-AD0E-4ECD-BC09-8184170471FD}" srcOrd="7" destOrd="0" presId="urn:microsoft.com/office/officeart/2008/layout/VerticalAccentList"/>
    <dgm:cxn modelId="{8B938061-49C2-4DF3-9905-DC4313D35508}" type="presParOf" srcId="{1F721E18-AD0E-4ECD-BC09-8184170471FD}" destId="{C0A92FC7-D1E8-4539-AC25-EB8EE33093ED}" srcOrd="0" destOrd="0" presId="urn:microsoft.com/office/officeart/2008/layout/VerticalAccentList"/>
    <dgm:cxn modelId="{483C0898-7219-49E0-A109-6D31D3D44F74}" type="presParOf" srcId="{1F721E18-AD0E-4ECD-BC09-8184170471FD}" destId="{625F2DF1-A9EE-4580-BEA9-C0D11F37F5F1}" srcOrd="1" destOrd="0" presId="urn:microsoft.com/office/officeart/2008/layout/VerticalAccentList"/>
    <dgm:cxn modelId="{EB3118A3-82E8-4909-85B1-AE8986495D0F}" type="presParOf" srcId="{1F721E18-AD0E-4ECD-BC09-8184170471FD}" destId="{74A06707-3F27-489F-843E-02A503D950CB}" srcOrd="2" destOrd="0" presId="urn:microsoft.com/office/officeart/2008/layout/VerticalAccentList"/>
    <dgm:cxn modelId="{610268EE-7D6E-4B73-A25F-76C995FDA0B6}" type="presParOf" srcId="{1F721E18-AD0E-4ECD-BC09-8184170471FD}" destId="{51268A6F-94C3-431B-BA16-841214821E83}" srcOrd="3" destOrd="0" presId="urn:microsoft.com/office/officeart/2008/layout/VerticalAccentList"/>
    <dgm:cxn modelId="{0C802A98-48D4-45EF-82D9-8172CD882E9C}" type="presParOf" srcId="{1F721E18-AD0E-4ECD-BC09-8184170471FD}" destId="{DE340967-B414-4210-95EB-2F8F4B6027B1}" srcOrd="4" destOrd="0" presId="urn:microsoft.com/office/officeart/2008/layout/VerticalAccentList"/>
    <dgm:cxn modelId="{3B40E1E1-83DB-46C9-9459-418122414A59}" type="presParOf" srcId="{1F721E18-AD0E-4ECD-BC09-8184170471FD}" destId="{27314C64-0F08-4B2A-AD0F-CE9BD100FA3C}" srcOrd="5" destOrd="0" presId="urn:microsoft.com/office/officeart/2008/layout/VerticalAccentList"/>
    <dgm:cxn modelId="{D41B0D29-5187-47A8-890F-38C19AA7FAF8}" type="presParOf" srcId="{1F721E18-AD0E-4ECD-BC09-8184170471FD}" destId="{BFFD07CC-58C3-4490-BBDF-9BF2E76DECCA}" srcOrd="6" destOrd="0" presId="urn:microsoft.com/office/officeart/2008/layout/VerticalAccentList"/>
    <dgm:cxn modelId="{C127D928-7300-40EB-9C42-BA69119A60D8}" type="presParOf" srcId="{394E821D-43D0-4401-8628-640B314942E1}" destId="{8059D41B-375E-4A2B-8627-0C4F3EABF776}" srcOrd="8" destOrd="0" presId="urn:microsoft.com/office/officeart/2008/layout/VerticalAccentList"/>
    <dgm:cxn modelId="{9814AE9F-A740-48D2-8582-938893126BDB}" type="presParOf" srcId="{394E821D-43D0-4401-8628-640B314942E1}" destId="{D1A52101-FC63-41CD-B558-1981B0B84D84}" srcOrd="9" destOrd="0" presId="urn:microsoft.com/office/officeart/2008/layout/VerticalAccentList"/>
    <dgm:cxn modelId="{B1B6DCA1-F2CC-49F5-82A6-CBCDE3CAB74E}" type="presParOf" srcId="{D1A52101-FC63-41CD-B558-1981B0B84D84}" destId="{9EBE9E14-6DD3-45EC-BA3C-CEE6A07CE97C}" srcOrd="0" destOrd="0" presId="urn:microsoft.com/office/officeart/2008/layout/VerticalAccentList"/>
    <dgm:cxn modelId="{22BDFEE4-EAC2-4652-A8A1-A14F33932DFE}" type="presParOf" srcId="{394E821D-43D0-4401-8628-640B314942E1}" destId="{968F33DA-C30C-4FE9-8EAD-A9E7516C8A37}" srcOrd="10" destOrd="0" presId="urn:microsoft.com/office/officeart/2008/layout/VerticalAccentList"/>
    <dgm:cxn modelId="{A54BCDAF-74D8-4A49-A3FA-A219A9FE3257}" type="presParOf" srcId="{968F33DA-C30C-4FE9-8EAD-A9E7516C8A37}" destId="{F328C7FC-2251-49E4-8682-673D471EAE84}" srcOrd="0" destOrd="0" presId="urn:microsoft.com/office/officeart/2008/layout/VerticalAccentList"/>
    <dgm:cxn modelId="{18CB5C7E-457E-4441-9348-CF22FDF3993F}" type="presParOf" srcId="{968F33DA-C30C-4FE9-8EAD-A9E7516C8A37}" destId="{5F4D8D85-57D7-41CE-BEDC-61671438E268}" srcOrd="1" destOrd="0" presId="urn:microsoft.com/office/officeart/2008/layout/VerticalAccentList"/>
    <dgm:cxn modelId="{D06DEE3F-A537-4844-AE55-D4B8CFF0301E}" type="presParOf" srcId="{968F33DA-C30C-4FE9-8EAD-A9E7516C8A37}" destId="{1A55FEF5-3A48-46A4-84A6-F4D7BD809AFB}" srcOrd="2" destOrd="0" presId="urn:microsoft.com/office/officeart/2008/layout/VerticalAccentList"/>
    <dgm:cxn modelId="{5484CE3A-2498-41D0-B5FE-A7B9D534BA0C}" type="presParOf" srcId="{968F33DA-C30C-4FE9-8EAD-A9E7516C8A37}" destId="{E40165B9-64BB-49DF-AD24-07B51340D135}" srcOrd="3" destOrd="0" presId="urn:microsoft.com/office/officeart/2008/layout/VerticalAccentList"/>
    <dgm:cxn modelId="{CAF01243-F59F-4E5F-831B-7561369DEAA4}" type="presParOf" srcId="{968F33DA-C30C-4FE9-8EAD-A9E7516C8A37}" destId="{56A348F3-AECB-4369-B8F7-EAFF2A6A2E79}" srcOrd="4" destOrd="0" presId="urn:microsoft.com/office/officeart/2008/layout/VerticalAccentList"/>
    <dgm:cxn modelId="{70F07A3D-9505-4CD0-8DE5-CA35CE70F9DE}" type="presParOf" srcId="{968F33DA-C30C-4FE9-8EAD-A9E7516C8A37}" destId="{36DFC584-3501-4280-A07E-122C4C44F573}" srcOrd="5" destOrd="0" presId="urn:microsoft.com/office/officeart/2008/layout/VerticalAccentList"/>
    <dgm:cxn modelId="{AB3D15A9-AEEE-4233-B179-BB55EA8B1748}" type="presParOf" srcId="{968F33DA-C30C-4FE9-8EAD-A9E7516C8A37}" destId="{312C3EC8-6E8F-48C9-B1AA-A12CB7E7F48A}" srcOrd="6" destOrd="0" presId="urn:microsoft.com/office/officeart/2008/layout/VerticalAccentList"/>
    <dgm:cxn modelId="{E06A9545-4457-47BE-86DA-BF1298CBB9E5}" type="presParOf" srcId="{394E821D-43D0-4401-8628-640B314942E1}" destId="{8B7D43A3-E277-42B2-B8EC-8489A10A33C5}" srcOrd="11" destOrd="0" presId="urn:microsoft.com/office/officeart/2008/layout/VerticalAccentList"/>
    <dgm:cxn modelId="{A66DBC33-6AD3-42C2-878E-4C314F74C441}" type="presParOf" srcId="{394E821D-43D0-4401-8628-640B314942E1}" destId="{1928CCF4-C689-40CA-AC79-D2D1EF7FA001}" srcOrd="12" destOrd="0" presId="urn:microsoft.com/office/officeart/2008/layout/VerticalAccentList"/>
    <dgm:cxn modelId="{B5F03E31-D306-4B24-A85E-99F6227FCC0C}" type="presParOf" srcId="{1928CCF4-C689-40CA-AC79-D2D1EF7FA001}" destId="{1B751042-A698-41EF-9D08-CA325185E738}" srcOrd="0" destOrd="0" presId="urn:microsoft.com/office/officeart/2008/layout/VerticalAccentList"/>
    <dgm:cxn modelId="{32D75C0D-83F2-4A44-88C5-56F1ED90B10B}" type="presParOf" srcId="{394E821D-43D0-4401-8628-640B314942E1}" destId="{43FE51CB-711E-4811-BFFD-8406EA75466D}" srcOrd="13" destOrd="0" presId="urn:microsoft.com/office/officeart/2008/layout/VerticalAccentList"/>
    <dgm:cxn modelId="{D18666F0-F0A7-4A7B-A62F-FD6E4A11D5B3}" type="presParOf" srcId="{43FE51CB-711E-4811-BFFD-8406EA75466D}" destId="{B893101A-0AD7-4EBC-B2E3-852C86864F17}" srcOrd="0" destOrd="0" presId="urn:microsoft.com/office/officeart/2008/layout/VerticalAccentList"/>
    <dgm:cxn modelId="{E27BDD88-C7F6-456F-A261-894F140F2E81}" type="presParOf" srcId="{43FE51CB-711E-4811-BFFD-8406EA75466D}" destId="{D8FAD4D1-DE97-485B-8EAF-25790A00AC90}" srcOrd="1" destOrd="0" presId="urn:microsoft.com/office/officeart/2008/layout/VerticalAccentList"/>
    <dgm:cxn modelId="{45BD24D2-78F2-425E-9C84-122C2902DF67}" type="presParOf" srcId="{43FE51CB-711E-4811-BFFD-8406EA75466D}" destId="{7149490A-1F11-470B-8661-65C8D945D0DE}" srcOrd="2" destOrd="0" presId="urn:microsoft.com/office/officeart/2008/layout/VerticalAccentList"/>
    <dgm:cxn modelId="{DED02EBB-A372-417F-86F8-827802EF32CA}" type="presParOf" srcId="{43FE51CB-711E-4811-BFFD-8406EA75466D}" destId="{874E01A3-F394-4680-8DD2-11572001153A}" srcOrd="3" destOrd="0" presId="urn:microsoft.com/office/officeart/2008/layout/VerticalAccentList"/>
    <dgm:cxn modelId="{A22C40A7-3407-477C-B065-9F7F2245654F}" type="presParOf" srcId="{43FE51CB-711E-4811-BFFD-8406EA75466D}" destId="{052C3123-C433-42BC-A07C-7151D232849C}" srcOrd="4" destOrd="0" presId="urn:microsoft.com/office/officeart/2008/layout/VerticalAccentList"/>
    <dgm:cxn modelId="{4CA7D197-7B93-4333-A745-8880CD63D7E4}" type="presParOf" srcId="{43FE51CB-711E-4811-BFFD-8406EA75466D}" destId="{11E8E83C-3297-44DB-A1D7-9913BDB0381F}" srcOrd="5" destOrd="0" presId="urn:microsoft.com/office/officeart/2008/layout/VerticalAccentList"/>
    <dgm:cxn modelId="{551978DC-6911-4ECB-84D8-0EE31BDD0DEB}" type="presParOf" srcId="{43FE51CB-711E-4811-BFFD-8406EA75466D}" destId="{98FFB213-257A-40B8-BE47-B4CCBF2A9FE5}" srcOrd="6" destOrd="0" presId="urn:microsoft.com/office/officeart/2008/layout/VerticalAccentList"/>
    <dgm:cxn modelId="{E148EB56-3AD3-4727-88F9-48F7DB1CC057}" type="presParOf" srcId="{394E821D-43D0-4401-8628-640B314942E1}" destId="{0DD05356-063A-48B2-A492-E236D4BC3CF6}" srcOrd="14" destOrd="0" presId="urn:microsoft.com/office/officeart/2008/layout/VerticalAccentList"/>
    <dgm:cxn modelId="{E433FFE2-147F-4097-8CA1-27967765C01A}" type="presParOf" srcId="{394E821D-43D0-4401-8628-640B314942E1}" destId="{D1C7CF89-C3B1-43D5-8201-6ADC056A70E3}" srcOrd="15" destOrd="0" presId="urn:microsoft.com/office/officeart/2008/layout/VerticalAccentList"/>
    <dgm:cxn modelId="{63A86F5A-3933-4674-8A52-631C2783FD04}" type="presParOf" srcId="{D1C7CF89-C3B1-43D5-8201-6ADC056A70E3}" destId="{D38A384C-5DC9-437B-9937-7E9434AEE21C}" srcOrd="0" destOrd="0" presId="urn:microsoft.com/office/officeart/2008/layout/VerticalAccentList"/>
    <dgm:cxn modelId="{0F17530B-6DF9-4852-84B1-883A4346B632}" type="presParOf" srcId="{394E821D-43D0-4401-8628-640B314942E1}" destId="{F21C9BBC-F077-4883-8799-0BFD642F70B7}" srcOrd="16" destOrd="0" presId="urn:microsoft.com/office/officeart/2008/layout/VerticalAccentList"/>
    <dgm:cxn modelId="{B568ADC6-EA7F-40E6-B037-497B90DA68C1}" type="presParOf" srcId="{F21C9BBC-F077-4883-8799-0BFD642F70B7}" destId="{9007F994-8F7C-4664-AA60-55F35FC83F9B}" srcOrd="0" destOrd="0" presId="urn:microsoft.com/office/officeart/2008/layout/VerticalAccentList"/>
    <dgm:cxn modelId="{3B0CF979-041E-4B65-BCE2-D856ACA6B6DB}" type="presParOf" srcId="{F21C9BBC-F077-4883-8799-0BFD642F70B7}" destId="{0EC9CCC8-BD09-4A27-80BE-2F0C6F550B86}" srcOrd="1" destOrd="0" presId="urn:microsoft.com/office/officeart/2008/layout/VerticalAccentList"/>
    <dgm:cxn modelId="{F32D9392-6E5B-485A-8E66-BFE04C35D151}" type="presParOf" srcId="{F21C9BBC-F077-4883-8799-0BFD642F70B7}" destId="{8BAA01B6-1C00-4129-94C7-4B7939FB7975}" srcOrd="2" destOrd="0" presId="urn:microsoft.com/office/officeart/2008/layout/VerticalAccentList"/>
    <dgm:cxn modelId="{03B7EEAC-C2F1-4998-A7B9-CA3B560EFA2B}" type="presParOf" srcId="{F21C9BBC-F077-4883-8799-0BFD642F70B7}" destId="{CDCC848E-86F4-498D-8E8D-58BF54A0157F}" srcOrd="3" destOrd="0" presId="urn:microsoft.com/office/officeart/2008/layout/VerticalAccentList"/>
    <dgm:cxn modelId="{C12BDB91-0AD9-4407-9FFA-F3478D950A49}" type="presParOf" srcId="{F21C9BBC-F077-4883-8799-0BFD642F70B7}" destId="{5C091D15-EDC4-478B-B1A1-CE003FE42528}" srcOrd="4" destOrd="0" presId="urn:microsoft.com/office/officeart/2008/layout/VerticalAccentList"/>
    <dgm:cxn modelId="{BF6DE4D3-2371-45B2-A1E3-F29633A79DD0}" type="presParOf" srcId="{F21C9BBC-F077-4883-8799-0BFD642F70B7}" destId="{CE3B872C-D5AD-4E74-BE62-0F23EC9406EB}" srcOrd="5" destOrd="0" presId="urn:microsoft.com/office/officeart/2008/layout/VerticalAccentList"/>
    <dgm:cxn modelId="{F0E90AA6-0A48-479C-8DD0-CD7B96E35ACE}" type="presParOf" srcId="{F21C9BBC-F077-4883-8799-0BFD642F70B7}" destId="{379A1E6C-B37B-40FE-B327-841C871972A4}" srcOrd="6" destOrd="0" presId="urn:microsoft.com/office/officeart/2008/layout/VerticalAccentList"/>
    <dgm:cxn modelId="{CB82B58C-4841-40BD-97E9-6A58CE4A87EA}" type="presParOf" srcId="{394E821D-43D0-4401-8628-640B314942E1}" destId="{FB48D2D9-1782-40DE-B2D5-05074829C584}" srcOrd="17" destOrd="0" presId="urn:microsoft.com/office/officeart/2008/layout/VerticalAccentList"/>
    <dgm:cxn modelId="{30A38CEE-1630-44CE-9601-6472C51EAC6C}" type="presParOf" srcId="{394E821D-43D0-4401-8628-640B314942E1}" destId="{83716D67-A763-4847-9267-95984D6A0CE5}" srcOrd="18" destOrd="0" presId="urn:microsoft.com/office/officeart/2008/layout/VerticalAccentList"/>
    <dgm:cxn modelId="{D0F27167-6A02-40F7-AAE4-5E1E84C4CA94}" type="presParOf" srcId="{83716D67-A763-4847-9267-95984D6A0CE5}" destId="{0E67F59B-6C39-44EA-BDB5-0CFE28810077}" srcOrd="0" destOrd="0" presId="urn:microsoft.com/office/officeart/2008/layout/VerticalAccentList"/>
    <dgm:cxn modelId="{F8BA05E2-BB20-43ED-867F-8E11923CAFC3}" type="presParOf" srcId="{394E821D-43D0-4401-8628-640B314942E1}" destId="{1056A0DB-EB81-43EB-ACB1-E4368C98B977}" srcOrd="19" destOrd="0" presId="urn:microsoft.com/office/officeart/2008/layout/VerticalAccentList"/>
    <dgm:cxn modelId="{E96DED80-9835-4F1E-9246-E2F11C3AAB09}" type="presParOf" srcId="{1056A0DB-EB81-43EB-ACB1-E4368C98B977}" destId="{EBB3D597-7E6D-46D1-941A-5C128B77E585}" srcOrd="0" destOrd="0" presId="urn:microsoft.com/office/officeart/2008/layout/VerticalAccentList"/>
    <dgm:cxn modelId="{12B348CE-A7A8-46DA-A28A-C1C83D18CDDC}" type="presParOf" srcId="{1056A0DB-EB81-43EB-ACB1-E4368C98B977}" destId="{576A12BE-E344-4D61-8879-DA88960B52B7}" srcOrd="1" destOrd="0" presId="urn:microsoft.com/office/officeart/2008/layout/VerticalAccentList"/>
    <dgm:cxn modelId="{06288FD5-1639-410A-B2F6-EC9DF3D1F8C7}" type="presParOf" srcId="{1056A0DB-EB81-43EB-ACB1-E4368C98B977}" destId="{36A9B769-4E8E-4F79-9CD4-0F88E895D5D6}" srcOrd="2" destOrd="0" presId="urn:microsoft.com/office/officeart/2008/layout/VerticalAccentList"/>
    <dgm:cxn modelId="{34BCD4B4-F9F6-4F33-82C3-0CCC44C0556A}" type="presParOf" srcId="{1056A0DB-EB81-43EB-ACB1-E4368C98B977}" destId="{E4F2A11F-BDF8-4CAA-BCA2-B022946D7B3C}" srcOrd="3" destOrd="0" presId="urn:microsoft.com/office/officeart/2008/layout/VerticalAccentList"/>
    <dgm:cxn modelId="{E9727681-CCC5-4404-A6C1-F9CFB6C99C60}" type="presParOf" srcId="{1056A0DB-EB81-43EB-ACB1-E4368C98B977}" destId="{E8D2BCEE-B263-4931-9A36-641089E0FA02}" srcOrd="4" destOrd="0" presId="urn:microsoft.com/office/officeart/2008/layout/VerticalAccentList"/>
    <dgm:cxn modelId="{6A86AF39-1E56-4C1C-8FAF-CBC348903480}" type="presParOf" srcId="{1056A0DB-EB81-43EB-ACB1-E4368C98B977}" destId="{E550E1A8-400C-4546-AE70-0F285DC238C5}" srcOrd="5" destOrd="0" presId="urn:microsoft.com/office/officeart/2008/layout/VerticalAccentList"/>
    <dgm:cxn modelId="{B54FD1D0-44FE-4212-A821-02DA05E7846B}" type="presParOf" srcId="{1056A0DB-EB81-43EB-ACB1-E4368C98B977}" destId="{6ED18F01-8607-40C4-8272-2FFE7232F55D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F49701-C1BC-4D61-8180-9F8667A28F0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642F81E-DFEC-47EC-B0D6-580F7130EE23}">
      <dgm:prSet phldrT="[Текст]"/>
      <dgm:spPr>
        <a:noFill/>
      </dgm:spPr>
      <dgm:t>
        <a:bodyPr/>
        <a:lstStyle/>
        <a:p>
          <a:r>
            <a:rPr lang="ru-RU" dirty="0" smtClean="0">
              <a:solidFill>
                <a:schemeClr val="accent2">
                  <a:lumMod val="75000"/>
                </a:schemeClr>
              </a:solidFill>
            </a:rPr>
            <a:t>Физкультурно-оздоровительное</a:t>
          </a:r>
          <a:endParaRPr lang="ru-RU" dirty="0">
            <a:solidFill>
              <a:schemeClr val="accent2">
                <a:lumMod val="75000"/>
              </a:schemeClr>
            </a:solidFill>
          </a:endParaRPr>
        </a:p>
      </dgm:t>
    </dgm:pt>
    <dgm:pt modelId="{B061266F-CED9-4A18-8D00-74DDFC6B3EC5}" type="parTrans" cxnId="{CB686668-8E04-4A99-93EA-71BDE869FD7A}">
      <dgm:prSet/>
      <dgm:spPr/>
      <dgm:t>
        <a:bodyPr/>
        <a:lstStyle/>
        <a:p>
          <a:endParaRPr lang="ru-RU"/>
        </a:p>
      </dgm:t>
    </dgm:pt>
    <dgm:pt modelId="{C204BB3F-9C85-439F-89A5-AED9B7AF501F}" type="sibTrans" cxnId="{CB686668-8E04-4A99-93EA-71BDE869FD7A}">
      <dgm:prSet/>
      <dgm:spPr/>
      <dgm:t>
        <a:bodyPr/>
        <a:lstStyle/>
        <a:p>
          <a:endParaRPr lang="ru-RU"/>
        </a:p>
      </dgm:t>
    </dgm:pt>
    <dgm:pt modelId="{A48C51A1-0F28-42CC-AA61-D0A7FAD91AA0}">
      <dgm:prSet phldrT="[Текст]"/>
      <dgm:spPr>
        <a:noFill/>
      </dgm:spPr>
      <dgm:t>
        <a:bodyPr/>
        <a:lstStyle/>
        <a:p>
          <a:r>
            <a:rPr lang="ru-RU" dirty="0" smtClean="0">
              <a:solidFill>
                <a:schemeClr val="accent2">
                  <a:lumMod val="75000"/>
                </a:schemeClr>
              </a:solidFill>
            </a:rPr>
            <a:t>Социально-психологическое</a:t>
          </a:r>
          <a:endParaRPr lang="ru-RU" dirty="0">
            <a:solidFill>
              <a:schemeClr val="accent2">
                <a:lumMod val="75000"/>
              </a:schemeClr>
            </a:solidFill>
          </a:endParaRPr>
        </a:p>
      </dgm:t>
    </dgm:pt>
    <dgm:pt modelId="{43ED8325-186C-449F-93C5-F0FB3C1050C2}" type="parTrans" cxnId="{420EEBD9-9767-432B-9F92-F9A7E8DF9A4F}">
      <dgm:prSet/>
      <dgm:spPr/>
      <dgm:t>
        <a:bodyPr/>
        <a:lstStyle/>
        <a:p>
          <a:endParaRPr lang="ru-RU"/>
        </a:p>
      </dgm:t>
    </dgm:pt>
    <dgm:pt modelId="{1308036B-1C99-41B6-BA5B-F3868466A2F2}" type="sibTrans" cxnId="{420EEBD9-9767-432B-9F92-F9A7E8DF9A4F}">
      <dgm:prSet/>
      <dgm:spPr/>
      <dgm:t>
        <a:bodyPr/>
        <a:lstStyle/>
        <a:p>
          <a:endParaRPr lang="ru-RU"/>
        </a:p>
      </dgm:t>
    </dgm:pt>
    <dgm:pt modelId="{717DF7AC-8727-412C-8E62-EA1274CEC2B3}">
      <dgm:prSet phldrT="[Текст]"/>
      <dgm:spPr>
        <a:noFill/>
      </dgm:spPr>
      <dgm:t>
        <a:bodyPr/>
        <a:lstStyle/>
        <a:p>
          <a:r>
            <a:rPr lang="ru-RU" dirty="0" smtClean="0">
              <a:solidFill>
                <a:schemeClr val="accent2">
                  <a:lumMod val="75000"/>
                </a:schemeClr>
              </a:solidFill>
            </a:rPr>
            <a:t>Социально-педагогическое</a:t>
          </a:r>
          <a:endParaRPr lang="ru-RU" dirty="0">
            <a:solidFill>
              <a:schemeClr val="accent2">
                <a:lumMod val="75000"/>
              </a:schemeClr>
            </a:solidFill>
          </a:endParaRPr>
        </a:p>
      </dgm:t>
    </dgm:pt>
    <dgm:pt modelId="{11708C4E-9FC6-4749-BC9B-087E3BD4D93F}" type="parTrans" cxnId="{23162F83-670B-485E-9C9B-4938ECA3A626}">
      <dgm:prSet/>
      <dgm:spPr/>
      <dgm:t>
        <a:bodyPr/>
        <a:lstStyle/>
        <a:p>
          <a:endParaRPr lang="ru-RU"/>
        </a:p>
      </dgm:t>
    </dgm:pt>
    <dgm:pt modelId="{94D6A037-979C-4988-81B5-EEF611047804}" type="sibTrans" cxnId="{23162F83-670B-485E-9C9B-4938ECA3A626}">
      <dgm:prSet/>
      <dgm:spPr/>
      <dgm:t>
        <a:bodyPr/>
        <a:lstStyle/>
        <a:p>
          <a:endParaRPr lang="ru-RU"/>
        </a:p>
      </dgm:t>
    </dgm:pt>
    <dgm:pt modelId="{538CDF7C-C581-49C2-B5F8-1DA022D77178}">
      <dgm:prSet phldrT="[Текст]"/>
      <dgm:spPr>
        <a:noFill/>
      </dgm:spPr>
      <dgm:t>
        <a:bodyPr/>
        <a:lstStyle/>
        <a:p>
          <a:r>
            <a:rPr lang="ru-RU" dirty="0" smtClean="0">
              <a:solidFill>
                <a:schemeClr val="accent2">
                  <a:lumMod val="75000"/>
                </a:schemeClr>
              </a:solidFill>
            </a:rPr>
            <a:t>Творческое</a:t>
          </a:r>
          <a:endParaRPr lang="ru-RU" dirty="0">
            <a:solidFill>
              <a:schemeClr val="accent2">
                <a:lumMod val="75000"/>
              </a:schemeClr>
            </a:solidFill>
          </a:endParaRPr>
        </a:p>
      </dgm:t>
    </dgm:pt>
    <dgm:pt modelId="{6BF2E5BB-037A-41F7-A92D-61A4CABBE67E}" type="parTrans" cxnId="{C1C7742F-8C92-4B86-B64A-3218545E774C}">
      <dgm:prSet/>
      <dgm:spPr/>
      <dgm:t>
        <a:bodyPr/>
        <a:lstStyle/>
        <a:p>
          <a:endParaRPr lang="ru-RU"/>
        </a:p>
      </dgm:t>
    </dgm:pt>
    <dgm:pt modelId="{595C9C0C-6B80-49AB-982B-06E9D64F2F3D}" type="sibTrans" cxnId="{C1C7742F-8C92-4B86-B64A-3218545E774C}">
      <dgm:prSet/>
      <dgm:spPr/>
      <dgm:t>
        <a:bodyPr/>
        <a:lstStyle/>
        <a:p>
          <a:endParaRPr lang="ru-RU"/>
        </a:p>
      </dgm:t>
    </dgm:pt>
    <dgm:pt modelId="{2A933B39-AD43-4A0D-8ECE-F7D9689E9AC5}">
      <dgm:prSet phldrT="[Текст]"/>
      <dgm:spPr>
        <a:noFill/>
      </dgm:spPr>
      <dgm:t>
        <a:bodyPr/>
        <a:lstStyle/>
        <a:p>
          <a:r>
            <a:rPr lang="ru-RU" dirty="0" smtClean="0">
              <a:solidFill>
                <a:schemeClr val="accent2">
                  <a:lumMod val="75000"/>
                </a:schemeClr>
              </a:solidFill>
            </a:rPr>
            <a:t>Досуговое</a:t>
          </a:r>
          <a:endParaRPr lang="ru-RU" dirty="0">
            <a:solidFill>
              <a:schemeClr val="accent2">
                <a:lumMod val="75000"/>
              </a:schemeClr>
            </a:solidFill>
          </a:endParaRPr>
        </a:p>
      </dgm:t>
    </dgm:pt>
    <dgm:pt modelId="{C33855E7-8887-4C08-8CB5-6F400E462C11}" type="parTrans" cxnId="{A928BD59-3F16-4741-ABC8-D749E8345292}">
      <dgm:prSet/>
      <dgm:spPr/>
      <dgm:t>
        <a:bodyPr/>
        <a:lstStyle/>
        <a:p>
          <a:endParaRPr lang="ru-RU"/>
        </a:p>
      </dgm:t>
    </dgm:pt>
    <dgm:pt modelId="{E53E136D-5A26-4B62-987D-4DF063DD82FB}" type="sibTrans" cxnId="{A928BD59-3F16-4741-ABC8-D749E8345292}">
      <dgm:prSet/>
      <dgm:spPr/>
      <dgm:t>
        <a:bodyPr/>
        <a:lstStyle/>
        <a:p>
          <a:endParaRPr lang="ru-RU"/>
        </a:p>
      </dgm:t>
    </dgm:pt>
    <dgm:pt modelId="{5D2476C7-3A94-4DE8-8E1B-F6C6B50104FE}">
      <dgm:prSet phldrT="[Текст]"/>
      <dgm:spPr>
        <a:noFill/>
      </dgm:spPr>
      <dgm:t>
        <a:bodyPr/>
        <a:lstStyle/>
        <a:p>
          <a:r>
            <a:rPr lang="ru-RU" dirty="0" smtClean="0">
              <a:solidFill>
                <a:schemeClr val="accent2">
                  <a:lumMod val="75000"/>
                </a:schemeClr>
              </a:solidFill>
            </a:rPr>
            <a:t>Трудовое</a:t>
          </a:r>
          <a:endParaRPr lang="ru-RU" dirty="0">
            <a:solidFill>
              <a:schemeClr val="accent2">
                <a:lumMod val="75000"/>
              </a:schemeClr>
            </a:solidFill>
          </a:endParaRPr>
        </a:p>
      </dgm:t>
    </dgm:pt>
    <dgm:pt modelId="{5F5F2669-5D0F-4EF7-9FD0-65648858E91B}" type="parTrans" cxnId="{E5008025-54A8-4D11-991E-2D4C5BE9B857}">
      <dgm:prSet/>
      <dgm:spPr/>
      <dgm:t>
        <a:bodyPr/>
        <a:lstStyle/>
        <a:p>
          <a:endParaRPr lang="ru-RU"/>
        </a:p>
      </dgm:t>
    </dgm:pt>
    <dgm:pt modelId="{D83A30D8-C922-4BA4-838E-1A3962CE7A81}" type="sibTrans" cxnId="{E5008025-54A8-4D11-991E-2D4C5BE9B857}">
      <dgm:prSet/>
      <dgm:spPr/>
      <dgm:t>
        <a:bodyPr/>
        <a:lstStyle/>
        <a:p>
          <a:endParaRPr lang="ru-RU"/>
        </a:p>
      </dgm:t>
    </dgm:pt>
    <dgm:pt modelId="{9D4BB265-AFDF-410F-9E0C-40D415033653}" type="pres">
      <dgm:prSet presAssocID="{82F49701-C1BC-4D61-8180-9F8667A28F0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952501F-7E5A-44D1-841B-F6690E48EAA2}" type="pres">
      <dgm:prSet presAssocID="{82F49701-C1BC-4D61-8180-9F8667A28F00}" presName="Name1" presStyleCnt="0"/>
      <dgm:spPr/>
    </dgm:pt>
    <dgm:pt modelId="{19A32EF7-FB84-4952-8FA4-4A863395DCE9}" type="pres">
      <dgm:prSet presAssocID="{82F49701-C1BC-4D61-8180-9F8667A28F00}" presName="cycle" presStyleCnt="0"/>
      <dgm:spPr/>
    </dgm:pt>
    <dgm:pt modelId="{665144AC-22C2-4599-BB4D-D814A114E2B7}" type="pres">
      <dgm:prSet presAssocID="{82F49701-C1BC-4D61-8180-9F8667A28F00}" presName="srcNode" presStyleLbl="node1" presStyleIdx="0" presStyleCnt="6"/>
      <dgm:spPr/>
    </dgm:pt>
    <dgm:pt modelId="{3983691B-EC32-41A2-B60A-29A2B34D78F7}" type="pres">
      <dgm:prSet presAssocID="{82F49701-C1BC-4D61-8180-9F8667A28F00}" presName="conn" presStyleLbl="parChTrans1D2" presStyleIdx="0" presStyleCnt="1"/>
      <dgm:spPr/>
      <dgm:t>
        <a:bodyPr/>
        <a:lstStyle/>
        <a:p>
          <a:endParaRPr lang="ru-RU"/>
        </a:p>
      </dgm:t>
    </dgm:pt>
    <dgm:pt modelId="{5116B397-5FA9-4228-BDAE-A689141E33CE}" type="pres">
      <dgm:prSet presAssocID="{82F49701-C1BC-4D61-8180-9F8667A28F00}" presName="extraNode" presStyleLbl="node1" presStyleIdx="0" presStyleCnt="6"/>
      <dgm:spPr/>
    </dgm:pt>
    <dgm:pt modelId="{C121D2CD-6132-427C-970C-660E99D97AC7}" type="pres">
      <dgm:prSet presAssocID="{82F49701-C1BC-4D61-8180-9F8667A28F00}" presName="dstNode" presStyleLbl="node1" presStyleIdx="0" presStyleCnt="6"/>
      <dgm:spPr/>
    </dgm:pt>
    <dgm:pt modelId="{61E5A327-2C93-45F4-BDD0-FD05B38A115A}" type="pres">
      <dgm:prSet presAssocID="{C642F81E-DFEC-47EC-B0D6-580F7130EE23}" presName="text_1" presStyleLbl="node1" presStyleIdx="0" presStyleCnt="6" custLinFactNeighborX="-576" custLinFactNeighborY="-9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C97684-0663-4A0A-9156-9726384E6FE9}" type="pres">
      <dgm:prSet presAssocID="{C642F81E-DFEC-47EC-B0D6-580F7130EE23}" presName="accent_1" presStyleCnt="0"/>
      <dgm:spPr/>
    </dgm:pt>
    <dgm:pt modelId="{0749D6A9-5132-4741-85DF-42D4872AFE08}" type="pres">
      <dgm:prSet presAssocID="{C642F81E-DFEC-47EC-B0D6-580F7130EE23}" presName="accentRepeatNode" presStyleLbl="solidFgAcc1" presStyleIdx="0" presStyleCnt="6"/>
      <dgm:spPr/>
    </dgm:pt>
    <dgm:pt modelId="{B3A5A9F8-0F36-49F1-8182-0F6BE4FA599A}" type="pres">
      <dgm:prSet presAssocID="{A48C51A1-0F28-42CC-AA61-D0A7FAD91AA0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0174D6-C373-4D8A-A99B-95BF22FD345A}" type="pres">
      <dgm:prSet presAssocID="{A48C51A1-0F28-42CC-AA61-D0A7FAD91AA0}" presName="accent_2" presStyleCnt="0"/>
      <dgm:spPr/>
    </dgm:pt>
    <dgm:pt modelId="{90DD37A0-4686-4007-97EF-73C6A599EC15}" type="pres">
      <dgm:prSet presAssocID="{A48C51A1-0F28-42CC-AA61-D0A7FAD91AA0}" presName="accentRepeatNode" presStyleLbl="solidFgAcc1" presStyleIdx="1" presStyleCnt="6"/>
      <dgm:spPr/>
    </dgm:pt>
    <dgm:pt modelId="{93C20924-C545-4EFD-8FF1-00AED78A53DF}" type="pres">
      <dgm:prSet presAssocID="{717DF7AC-8727-412C-8E62-EA1274CEC2B3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740B6C-41A2-44E4-BB90-B13B2BC29103}" type="pres">
      <dgm:prSet presAssocID="{717DF7AC-8727-412C-8E62-EA1274CEC2B3}" presName="accent_3" presStyleCnt="0"/>
      <dgm:spPr/>
    </dgm:pt>
    <dgm:pt modelId="{BA55DB46-2F1B-4444-87E1-9203EE8FE471}" type="pres">
      <dgm:prSet presAssocID="{717DF7AC-8727-412C-8E62-EA1274CEC2B3}" presName="accentRepeatNode" presStyleLbl="solidFgAcc1" presStyleIdx="2" presStyleCnt="6"/>
      <dgm:spPr/>
    </dgm:pt>
    <dgm:pt modelId="{BE07FC71-E40E-4C9F-9225-F576AC6FF3D3}" type="pres">
      <dgm:prSet presAssocID="{538CDF7C-C581-49C2-B5F8-1DA022D77178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47347C-97EC-4E66-8F20-5F35DAADC605}" type="pres">
      <dgm:prSet presAssocID="{538CDF7C-C581-49C2-B5F8-1DA022D77178}" presName="accent_4" presStyleCnt="0"/>
      <dgm:spPr/>
    </dgm:pt>
    <dgm:pt modelId="{A8C27C7A-3DD5-4412-B0F7-8A3F755CDAE8}" type="pres">
      <dgm:prSet presAssocID="{538CDF7C-C581-49C2-B5F8-1DA022D77178}" presName="accentRepeatNode" presStyleLbl="solidFgAcc1" presStyleIdx="3" presStyleCnt="6"/>
      <dgm:spPr/>
    </dgm:pt>
    <dgm:pt modelId="{10D36A6B-26BC-4321-81DF-17143C4D7ADE}" type="pres">
      <dgm:prSet presAssocID="{2A933B39-AD43-4A0D-8ECE-F7D9689E9AC5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CF80AC-4B7B-47E6-9DA3-102AFCF6A99A}" type="pres">
      <dgm:prSet presAssocID="{2A933B39-AD43-4A0D-8ECE-F7D9689E9AC5}" presName="accent_5" presStyleCnt="0"/>
      <dgm:spPr/>
    </dgm:pt>
    <dgm:pt modelId="{1A2B07C9-CCAC-4BA7-B8C3-0834724C6D55}" type="pres">
      <dgm:prSet presAssocID="{2A933B39-AD43-4A0D-8ECE-F7D9689E9AC5}" presName="accentRepeatNode" presStyleLbl="solidFgAcc1" presStyleIdx="4" presStyleCnt="6"/>
      <dgm:spPr/>
    </dgm:pt>
    <dgm:pt modelId="{AD4715E1-9748-49AF-BADB-27F8147F4003}" type="pres">
      <dgm:prSet presAssocID="{5D2476C7-3A94-4DE8-8E1B-F6C6B50104FE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DFC58F-5048-41A3-AE85-E36DEABC5D4A}" type="pres">
      <dgm:prSet presAssocID="{5D2476C7-3A94-4DE8-8E1B-F6C6B50104FE}" presName="accent_6" presStyleCnt="0"/>
      <dgm:spPr/>
    </dgm:pt>
    <dgm:pt modelId="{3075419C-5ECB-47C9-81C7-261288CB75B5}" type="pres">
      <dgm:prSet presAssocID="{5D2476C7-3A94-4DE8-8E1B-F6C6B50104FE}" presName="accentRepeatNode" presStyleLbl="solidFgAcc1" presStyleIdx="5" presStyleCnt="6"/>
      <dgm:spPr/>
      <dgm:t>
        <a:bodyPr/>
        <a:lstStyle/>
        <a:p>
          <a:endParaRPr lang="ru-RU"/>
        </a:p>
      </dgm:t>
    </dgm:pt>
  </dgm:ptLst>
  <dgm:cxnLst>
    <dgm:cxn modelId="{420EEBD9-9767-432B-9F92-F9A7E8DF9A4F}" srcId="{82F49701-C1BC-4D61-8180-9F8667A28F00}" destId="{A48C51A1-0F28-42CC-AA61-D0A7FAD91AA0}" srcOrd="1" destOrd="0" parTransId="{43ED8325-186C-449F-93C5-F0FB3C1050C2}" sibTransId="{1308036B-1C99-41B6-BA5B-F3868466A2F2}"/>
    <dgm:cxn modelId="{E582C376-E20F-49BD-BCC4-EF206647FDBA}" type="presOf" srcId="{5D2476C7-3A94-4DE8-8E1B-F6C6B50104FE}" destId="{AD4715E1-9748-49AF-BADB-27F8147F4003}" srcOrd="0" destOrd="0" presId="urn:microsoft.com/office/officeart/2008/layout/VerticalCurvedList"/>
    <dgm:cxn modelId="{C860C3EF-9861-4DFE-B77F-5CD2D19C1C05}" type="presOf" srcId="{A48C51A1-0F28-42CC-AA61-D0A7FAD91AA0}" destId="{B3A5A9F8-0F36-49F1-8182-0F6BE4FA599A}" srcOrd="0" destOrd="0" presId="urn:microsoft.com/office/officeart/2008/layout/VerticalCurvedList"/>
    <dgm:cxn modelId="{4E495B33-FD76-4DF8-9EC6-713970C5DCF3}" type="presOf" srcId="{538CDF7C-C581-49C2-B5F8-1DA022D77178}" destId="{BE07FC71-E40E-4C9F-9225-F576AC6FF3D3}" srcOrd="0" destOrd="0" presId="urn:microsoft.com/office/officeart/2008/layout/VerticalCurvedList"/>
    <dgm:cxn modelId="{E5008025-54A8-4D11-991E-2D4C5BE9B857}" srcId="{82F49701-C1BC-4D61-8180-9F8667A28F00}" destId="{5D2476C7-3A94-4DE8-8E1B-F6C6B50104FE}" srcOrd="5" destOrd="0" parTransId="{5F5F2669-5D0F-4EF7-9FD0-65648858E91B}" sibTransId="{D83A30D8-C922-4BA4-838E-1A3962CE7A81}"/>
    <dgm:cxn modelId="{C1C7742F-8C92-4B86-B64A-3218545E774C}" srcId="{82F49701-C1BC-4D61-8180-9F8667A28F00}" destId="{538CDF7C-C581-49C2-B5F8-1DA022D77178}" srcOrd="3" destOrd="0" parTransId="{6BF2E5BB-037A-41F7-A92D-61A4CABBE67E}" sibTransId="{595C9C0C-6B80-49AB-982B-06E9D64F2F3D}"/>
    <dgm:cxn modelId="{19272709-E973-4867-98F8-EB59E88F7EFE}" type="presOf" srcId="{82F49701-C1BC-4D61-8180-9F8667A28F00}" destId="{9D4BB265-AFDF-410F-9E0C-40D415033653}" srcOrd="0" destOrd="0" presId="urn:microsoft.com/office/officeart/2008/layout/VerticalCurvedList"/>
    <dgm:cxn modelId="{23162F83-670B-485E-9C9B-4938ECA3A626}" srcId="{82F49701-C1BC-4D61-8180-9F8667A28F00}" destId="{717DF7AC-8727-412C-8E62-EA1274CEC2B3}" srcOrd="2" destOrd="0" parTransId="{11708C4E-9FC6-4749-BC9B-087E3BD4D93F}" sibTransId="{94D6A037-979C-4988-81B5-EEF611047804}"/>
    <dgm:cxn modelId="{BEC48B05-ED77-4FAC-8544-2027F8C78C93}" type="presOf" srcId="{C642F81E-DFEC-47EC-B0D6-580F7130EE23}" destId="{61E5A327-2C93-45F4-BDD0-FD05B38A115A}" srcOrd="0" destOrd="0" presId="urn:microsoft.com/office/officeart/2008/layout/VerticalCurvedList"/>
    <dgm:cxn modelId="{A928BD59-3F16-4741-ABC8-D749E8345292}" srcId="{82F49701-C1BC-4D61-8180-9F8667A28F00}" destId="{2A933B39-AD43-4A0D-8ECE-F7D9689E9AC5}" srcOrd="4" destOrd="0" parTransId="{C33855E7-8887-4C08-8CB5-6F400E462C11}" sibTransId="{E53E136D-5A26-4B62-987D-4DF063DD82FB}"/>
    <dgm:cxn modelId="{CB686668-8E04-4A99-93EA-71BDE869FD7A}" srcId="{82F49701-C1BC-4D61-8180-9F8667A28F00}" destId="{C642F81E-DFEC-47EC-B0D6-580F7130EE23}" srcOrd="0" destOrd="0" parTransId="{B061266F-CED9-4A18-8D00-74DDFC6B3EC5}" sibTransId="{C204BB3F-9C85-439F-89A5-AED9B7AF501F}"/>
    <dgm:cxn modelId="{1F6F6E0A-0035-4F1D-AD5A-2B033257EABF}" type="presOf" srcId="{2A933B39-AD43-4A0D-8ECE-F7D9689E9AC5}" destId="{10D36A6B-26BC-4321-81DF-17143C4D7ADE}" srcOrd="0" destOrd="0" presId="urn:microsoft.com/office/officeart/2008/layout/VerticalCurvedList"/>
    <dgm:cxn modelId="{FBE21BA3-9777-4767-A74F-350BAF54C855}" type="presOf" srcId="{717DF7AC-8727-412C-8E62-EA1274CEC2B3}" destId="{93C20924-C545-4EFD-8FF1-00AED78A53DF}" srcOrd="0" destOrd="0" presId="urn:microsoft.com/office/officeart/2008/layout/VerticalCurvedList"/>
    <dgm:cxn modelId="{12D3E1DE-5615-4AE1-B9A5-3B799FEC8FDC}" type="presOf" srcId="{C204BB3F-9C85-439F-89A5-AED9B7AF501F}" destId="{3983691B-EC32-41A2-B60A-29A2B34D78F7}" srcOrd="0" destOrd="0" presId="urn:microsoft.com/office/officeart/2008/layout/VerticalCurvedList"/>
    <dgm:cxn modelId="{3A979DF1-FA6B-49AC-A2F2-202205F6FE7A}" type="presParOf" srcId="{9D4BB265-AFDF-410F-9E0C-40D415033653}" destId="{4952501F-7E5A-44D1-841B-F6690E48EAA2}" srcOrd="0" destOrd="0" presId="urn:microsoft.com/office/officeart/2008/layout/VerticalCurvedList"/>
    <dgm:cxn modelId="{EA06C008-D276-47CE-9F8A-B4D5662D2142}" type="presParOf" srcId="{4952501F-7E5A-44D1-841B-F6690E48EAA2}" destId="{19A32EF7-FB84-4952-8FA4-4A863395DCE9}" srcOrd="0" destOrd="0" presId="urn:microsoft.com/office/officeart/2008/layout/VerticalCurvedList"/>
    <dgm:cxn modelId="{82F81B87-CC48-4D02-B67C-C7ABFF652208}" type="presParOf" srcId="{19A32EF7-FB84-4952-8FA4-4A863395DCE9}" destId="{665144AC-22C2-4599-BB4D-D814A114E2B7}" srcOrd="0" destOrd="0" presId="urn:microsoft.com/office/officeart/2008/layout/VerticalCurvedList"/>
    <dgm:cxn modelId="{06498A12-42BA-4CAD-B8E0-AB8C6682A5E1}" type="presParOf" srcId="{19A32EF7-FB84-4952-8FA4-4A863395DCE9}" destId="{3983691B-EC32-41A2-B60A-29A2B34D78F7}" srcOrd="1" destOrd="0" presId="urn:microsoft.com/office/officeart/2008/layout/VerticalCurvedList"/>
    <dgm:cxn modelId="{336914D4-196D-4A95-9FFC-6D54DF2B5BB3}" type="presParOf" srcId="{19A32EF7-FB84-4952-8FA4-4A863395DCE9}" destId="{5116B397-5FA9-4228-BDAE-A689141E33CE}" srcOrd="2" destOrd="0" presId="urn:microsoft.com/office/officeart/2008/layout/VerticalCurvedList"/>
    <dgm:cxn modelId="{AB9BCE91-F5A3-48BD-930D-5E34DDD00E59}" type="presParOf" srcId="{19A32EF7-FB84-4952-8FA4-4A863395DCE9}" destId="{C121D2CD-6132-427C-970C-660E99D97AC7}" srcOrd="3" destOrd="0" presId="urn:microsoft.com/office/officeart/2008/layout/VerticalCurvedList"/>
    <dgm:cxn modelId="{9413AE0C-E162-4DBA-A824-99BA1A760AFC}" type="presParOf" srcId="{4952501F-7E5A-44D1-841B-F6690E48EAA2}" destId="{61E5A327-2C93-45F4-BDD0-FD05B38A115A}" srcOrd="1" destOrd="0" presId="urn:microsoft.com/office/officeart/2008/layout/VerticalCurvedList"/>
    <dgm:cxn modelId="{1061B825-D6D2-4071-94A2-00BE273CF053}" type="presParOf" srcId="{4952501F-7E5A-44D1-841B-F6690E48EAA2}" destId="{FBC97684-0663-4A0A-9156-9726384E6FE9}" srcOrd="2" destOrd="0" presId="urn:microsoft.com/office/officeart/2008/layout/VerticalCurvedList"/>
    <dgm:cxn modelId="{0F16E87C-EB2E-4E65-95E2-D65D2A1488F6}" type="presParOf" srcId="{FBC97684-0663-4A0A-9156-9726384E6FE9}" destId="{0749D6A9-5132-4741-85DF-42D4872AFE08}" srcOrd="0" destOrd="0" presId="urn:microsoft.com/office/officeart/2008/layout/VerticalCurvedList"/>
    <dgm:cxn modelId="{22B34314-1427-4891-9BF2-D98FCE60985B}" type="presParOf" srcId="{4952501F-7E5A-44D1-841B-F6690E48EAA2}" destId="{B3A5A9F8-0F36-49F1-8182-0F6BE4FA599A}" srcOrd="3" destOrd="0" presId="urn:microsoft.com/office/officeart/2008/layout/VerticalCurvedList"/>
    <dgm:cxn modelId="{0F7BA314-EC3C-4FC0-93D4-08D1C8F76DB3}" type="presParOf" srcId="{4952501F-7E5A-44D1-841B-F6690E48EAA2}" destId="{FA0174D6-C373-4D8A-A99B-95BF22FD345A}" srcOrd="4" destOrd="0" presId="urn:microsoft.com/office/officeart/2008/layout/VerticalCurvedList"/>
    <dgm:cxn modelId="{6F86C002-9FE4-437B-8F5F-7DD247C37796}" type="presParOf" srcId="{FA0174D6-C373-4D8A-A99B-95BF22FD345A}" destId="{90DD37A0-4686-4007-97EF-73C6A599EC15}" srcOrd="0" destOrd="0" presId="urn:microsoft.com/office/officeart/2008/layout/VerticalCurvedList"/>
    <dgm:cxn modelId="{C1D2E88B-AE98-4CE3-8B67-0421A6BA1114}" type="presParOf" srcId="{4952501F-7E5A-44D1-841B-F6690E48EAA2}" destId="{93C20924-C545-4EFD-8FF1-00AED78A53DF}" srcOrd="5" destOrd="0" presId="urn:microsoft.com/office/officeart/2008/layout/VerticalCurvedList"/>
    <dgm:cxn modelId="{DC958438-38DA-4639-BD8B-177A0354AD28}" type="presParOf" srcId="{4952501F-7E5A-44D1-841B-F6690E48EAA2}" destId="{74740B6C-41A2-44E4-BB90-B13B2BC29103}" srcOrd="6" destOrd="0" presId="urn:microsoft.com/office/officeart/2008/layout/VerticalCurvedList"/>
    <dgm:cxn modelId="{D03893D4-8B71-4952-A154-A435BEF5EB02}" type="presParOf" srcId="{74740B6C-41A2-44E4-BB90-B13B2BC29103}" destId="{BA55DB46-2F1B-4444-87E1-9203EE8FE471}" srcOrd="0" destOrd="0" presId="urn:microsoft.com/office/officeart/2008/layout/VerticalCurvedList"/>
    <dgm:cxn modelId="{F1C1B407-AFA6-4876-AA55-535A192CB2C5}" type="presParOf" srcId="{4952501F-7E5A-44D1-841B-F6690E48EAA2}" destId="{BE07FC71-E40E-4C9F-9225-F576AC6FF3D3}" srcOrd="7" destOrd="0" presId="urn:microsoft.com/office/officeart/2008/layout/VerticalCurvedList"/>
    <dgm:cxn modelId="{2B74224A-85CE-46A5-8C7E-666FFA5C83A7}" type="presParOf" srcId="{4952501F-7E5A-44D1-841B-F6690E48EAA2}" destId="{DB47347C-97EC-4E66-8F20-5F35DAADC605}" srcOrd="8" destOrd="0" presId="urn:microsoft.com/office/officeart/2008/layout/VerticalCurvedList"/>
    <dgm:cxn modelId="{A8D9B18A-689B-4144-ADD1-BC7F171B6844}" type="presParOf" srcId="{DB47347C-97EC-4E66-8F20-5F35DAADC605}" destId="{A8C27C7A-3DD5-4412-B0F7-8A3F755CDAE8}" srcOrd="0" destOrd="0" presId="urn:microsoft.com/office/officeart/2008/layout/VerticalCurvedList"/>
    <dgm:cxn modelId="{07334F78-4948-4029-A307-6BDA6D43198B}" type="presParOf" srcId="{4952501F-7E5A-44D1-841B-F6690E48EAA2}" destId="{10D36A6B-26BC-4321-81DF-17143C4D7ADE}" srcOrd="9" destOrd="0" presId="urn:microsoft.com/office/officeart/2008/layout/VerticalCurvedList"/>
    <dgm:cxn modelId="{9C21EFFD-573D-4AAD-A346-4152B5A90ADD}" type="presParOf" srcId="{4952501F-7E5A-44D1-841B-F6690E48EAA2}" destId="{31CF80AC-4B7B-47E6-9DA3-102AFCF6A99A}" srcOrd="10" destOrd="0" presId="urn:microsoft.com/office/officeart/2008/layout/VerticalCurvedList"/>
    <dgm:cxn modelId="{40FBEE66-86BD-48C4-B528-A39DF44DED3A}" type="presParOf" srcId="{31CF80AC-4B7B-47E6-9DA3-102AFCF6A99A}" destId="{1A2B07C9-CCAC-4BA7-B8C3-0834724C6D55}" srcOrd="0" destOrd="0" presId="urn:microsoft.com/office/officeart/2008/layout/VerticalCurvedList"/>
    <dgm:cxn modelId="{B80F7114-C25E-4815-9C9A-25B829EF4C20}" type="presParOf" srcId="{4952501F-7E5A-44D1-841B-F6690E48EAA2}" destId="{AD4715E1-9748-49AF-BADB-27F8147F4003}" srcOrd="11" destOrd="0" presId="urn:microsoft.com/office/officeart/2008/layout/VerticalCurvedList"/>
    <dgm:cxn modelId="{1707BFC1-E18A-4D63-BFE1-6E3102C6191A}" type="presParOf" srcId="{4952501F-7E5A-44D1-841B-F6690E48EAA2}" destId="{BADFC58F-5048-41A3-AE85-E36DEABC5D4A}" srcOrd="12" destOrd="0" presId="urn:microsoft.com/office/officeart/2008/layout/VerticalCurvedList"/>
    <dgm:cxn modelId="{5C29848D-23D0-40FC-A369-3E1ACB1B452E}" type="presParOf" srcId="{BADFC58F-5048-41A3-AE85-E36DEABC5D4A}" destId="{3075419C-5ECB-47C9-81C7-261288CB75B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7F9DBF-CDAB-4830-9830-D9003FF569A6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BBB0869-5F79-4A66-8576-ADF6AF2CB7AE}">
      <dgm:prSet phldrT="[Текст]" custT="1"/>
      <dgm:spPr>
        <a:solidFill>
          <a:schemeClr val="bg1">
            <a:alpha val="40000"/>
          </a:schemeClr>
        </a:solidFill>
        <a:ln w="28575">
          <a:solidFill>
            <a:schemeClr val="accent2">
              <a:lumMod val="75000"/>
            </a:schemeClr>
          </a:solidFill>
        </a:ln>
      </dgm:spPr>
      <dgm:t>
        <a:bodyPr/>
        <a:lstStyle/>
        <a:p>
          <a:pPr marL="0" lvl="0" algn="l" defTabSz="914400" rtl="0" eaLnBrk="1" latinLnBrk="0" hangingPunct="1">
            <a:defRPr/>
          </a:pPr>
          <a:r>
            <a:rPr lang="ru-RU" sz="1600" kern="1200" dirty="0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Ремесленно-художественные мастерские</a:t>
          </a:r>
          <a:endParaRPr lang="ru-RU" sz="1600" kern="1200" dirty="0">
            <a:solidFill>
              <a:schemeClr val="accent2">
                <a:lumMod val="75000"/>
              </a:schemeClr>
            </a:solidFill>
            <a:latin typeface="+mn-lt"/>
            <a:ea typeface="+mn-ea"/>
            <a:cs typeface="+mn-cs"/>
          </a:endParaRPr>
        </a:p>
      </dgm:t>
    </dgm:pt>
    <dgm:pt modelId="{B5EA01E6-3654-4B6D-8F57-C5A31044AFD5}" type="parTrans" cxnId="{905C9BF5-69E9-4FE2-AA1A-B5489E2975E8}">
      <dgm:prSet/>
      <dgm:spPr/>
      <dgm:t>
        <a:bodyPr/>
        <a:lstStyle/>
        <a:p>
          <a:endParaRPr lang="ru-RU"/>
        </a:p>
      </dgm:t>
    </dgm:pt>
    <dgm:pt modelId="{4B0D339B-6AE6-4B92-9560-22F1B59E8D5C}" type="sibTrans" cxnId="{905C9BF5-69E9-4FE2-AA1A-B5489E2975E8}">
      <dgm:prSet/>
      <dgm:spPr/>
      <dgm:t>
        <a:bodyPr/>
        <a:lstStyle/>
        <a:p>
          <a:endParaRPr lang="ru-RU"/>
        </a:p>
      </dgm:t>
    </dgm:pt>
    <dgm:pt modelId="{30495792-30FF-4E1E-9584-0D98A4CBD363}">
      <dgm:prSet phldrT="[Текст]" custT="1"/>
      <dgm:spPr>
        <a:solidFill>
          <a:schemeClr val="bg1">
            <a:alpha val="40000"/>
          </a:schemeClr>
        </a:solidFill>
        <a:ln w="28575">
          <a:solidFill>
            <a:schemeClr val="accent2">
              <a:lumMod val="75000"/>
            </a:schemeClr>
          </a:solidFill>
        </a:ln>
      </dgm:spPr>
      <dgm:t>
        <a:bodyPr/>
        <a:lstStyle/>
        <a:p>
          <a:pPr marL="0" lvl="0" algn="l" defTabSz="914400" rtl="0" eaLnBrk="1" latinLnBrk="0" hangingPunct="1">
            <a:defRPr/>
          </a:pPr>
          <a:r>
            <a:rPr lang="ru-RU" sz="1600" kern="1200" dirty="0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Комната песочной терапии</a:t>
          </a:r>
          <a:endParaRPr lang="ru-RU" sz="1600" kern="1200" dirty="0">
            <a:solidFill>
              <a:schemeClr val="accent2">
                <a:lumMod val="75000"/>
              </a:schemeClr>
            </a:solidFill>
            <a:latin typeface="+mn-lt"/>
            <a:ea typeface="+mn-ea"/>
            <a:cs typeface="+mn-cs"/>
          </a:endParaRPr>
        </a:p>
      </dgm:t>
    </dgm:pt>
    <dgm:pt modelId="{D5D7BEF4-F665-40F7-926D-62A51D7D33C5}" type="parTrans" cxnId="{8F86DB2D-47CA-42A6-ABFF-1FFEE55A410E}">
      <dgm:prSet/>
      <dgm:spPr/>
      <dgm:t>
        <a:bodyPr/>
        <a:lstStyle/>
        <a:p>
          <a:endParaRPr lang="ru-RU"/>
        </a:p>
      </dgm:t>
    </dgm:pt>
    <dgm:pt modelId="{89B4EDC0-8EDB-4F09-AB54-30884717CC63}" type="sibTrans" cxnId="{8F86DB2D-47CA-42A6-ABFF-1FFEE55A410E}">
      <dgm:prSet/>
      <dgm:spPr/>
      <dgm:t>
        <a:bodyPr/>
        <a:lstStyle/>
        <a:p>
          <a:endParaRPr lang="ru-RU"/>
        </a:p>
      </dgm:t>
    </dgm:pt>
    <dgm:pt modelId="{A96501A6-B4BD-4B72-B8B6-5C653E5B36A5}">
      <dgm:prSet phldrT="[Текст]" custT="1"/>
      <dgm:spPr>
        <a:solidFill>
          <a:schemeClr val="bg1">
            <a:alpha val="40000"/>
          </a:schemeClr>
        </a:solidFill>
        <a:ln w="28575">
          <a:solidFill>
            <a:schemeClr val="accent1">
              <a:lumMod val="50000"/>
            </a:schemeClr>
          </a:solidFill>
        </a:ln>
      </dgm:spPr>
      <dgm:t>
        <a:bodyPr/>
        <a:lstStyle/>
        <a:p>
          <a:pPr algn="just"/>
          <a:r>
            <a:rPr lang="ru-RU" sz="1600" kern="1200" dirty="0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Сенсорно-динамический зал «Дом совы»</a:t>
          </a:r>
          <a:endParaRPr lang="ru-RU" sz="1600" kern="1200" dirty="0">
            <a:solidFill>
              <a:schemeClr val="accent2">
                <a:lumMod val="75000"/>
              </a:schemeClr>
            </a:solidFill>
            <a:latin typeface="+mn-lt"/>
            <a:ea typeface="+mn-ea"/>
            <a:cs typeface="+mn-cs"/>
          </a:endParaRPr>
        </a:p>
      </dgm:t>
    </dgm:pt>
    <dgm:pt modelId="{1C875020-2CEF-4CE3-97EE-36B12F266AE2}" type="parTrans" cxnId="{6F84CDDE-BA7B-4771-B60B-2C1DF4628A73}">
      <dgm:prSet/>
      <dgm:spPr/>
      <dgm:t>
        <a:bodyPr/>
        <a:lstStyle/>
        <a:p>
          <a:endParaRPr lang="ru-RU"/>
        </a:p>
      </dgm:t>
    </dgm:pt>
    <dgm:pt modelId="{8C8D6E85-CF3F-44E2-8F2E-D9903DB58382}" type="sibTrans" cxnId="{6F84CDDE-BA7B-4771-B60B-2C1DF4628A73}">
      <dgm:prSet/>
      <dgm:spPr/>
      <dgm:t>
        <a:bodyPr/>
        <a:lstStyle/>
        <a:p>
          <a:endParaRPr lang="ru-RU"/>
        </a:p>
      </dgm:t>
    </dgm:pt>
    <dgm:pt modelId="{A516A212-6D4F-41F1-831C-243F0B8F060E}">
      <dgm:prSet phldrT="[Текст]" custT="1"/>
      <dgm:spPr>
        <a:solidFill>
          <a:schemeClr val="bg1">
            <a:alpha val="40000"/>
          </a:schemeClr>
        </a:solidFill>
        <a:ln w="28575">
          <a:solidFill>
            <a:schemeClr val="accent1">
              <a:lumMod val="50000"/>
            </a:schemeClr>
          </a:solidFill>
        </a:ln>
      </dgm:spPr>
      <dgm:t>
        <a:bodyPr/>
        <a:lstStyle/>
        <a:p>
          <a:pPr algn="just"/>
          <a:r>
            <a:rPr lang="ru-RU" sz="1600" kern="1200" dirty="0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Кабинет логопеда</a:t>
          </a:r>
          <a:endParaRPr lang="ru-RU" sz="1600" kern="1200" dirty="0">
            <a:solidFill>
              <a:schemeClr val="accent2">
                <a:lumMod val="75000"/>
              </a:schemeClr>
            </a:solidFill>
            <a:latin typeface="+mn-lt"/>
            <a:ea typeface="+mn-ea"/>
            <a:cs typeface="+mn-cs"/>
          </a:endParaRPr>
        </a:p>
      </dgm:t>
    </dgm:pt>
    <dgm:pt modelId="{B698F0B7-3569-4692-B6CA-642B44353BDE}" type="parTrans" cxnId="{D32DAFC4-2A60-4F72-A344-D9B50A958D58}">
      <dgm:prSet/>
      <dgm:spPr/>
      <dgm:t>
        <a:bodyPr/>
        <a:lstStyle/>
        <a:p>
          <a:endParaRPr lang="ru-RU"/>
        </a:p>
      </dgm:t>
    </dgm:pt>
    <dgm:pt modelId="{4AD555F7-3820-42B8-88A6-76146C058246}" type="sibTrans" cxnId="{D32DAFC4-2A60-4F72-A344-D9B50A958D58}">
      <dgm:prSet/>
      <dgm:spPr/>
      <dgm:t>
        <a:bodyPr/>
        <a:lstStyle/>
        <a:p>
          <a:endParaRPr lang="ru-RU"/>
        </a:p>
      </dgm:t>
    </dgm:pt>
    <dgm:pt modelId="{3F426E5B-A4C3-4EF5-8472-A36F22693113}">
      <dgm:prSet phldrT="[Текст]" custT="1"/>
      <dgm:spPr>
        <a:solidFill>
          <a:schemeClr val="bg1">
            <a:alpha val="40000"/>
          </a:schemeClr>
        </a:solidFill>
        <a:ln w="28575">
          <a:solidFill>
            <a:schemeClr val="accent1">
              <a:lumMod val="50000"/>
            </a:schemeClr>
          </a:solidFill>
        </a:ln>
      </dgm:spPr>
      <dgm:t>
        <a:bodyPr/>
        <a:lstStyle/>
        <a:p>
          <a:pPr algn="just"/>
          <a:r>
            <a:rPr lang="ru-RU" sz="1600" kern="1200" dirty="0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Тренировочная квартира</a:t>
          </a:r>
          <a:endParaRPr lang="ru-RU" sz="1600" kern="1200" dirty="0">
            <a:solidFill>
              <a:schemeClr val="accent2">
                <a:lumMod val="75000"/>
              </a:schemeClr>
            </a:solidFill>
            <a:latin typeface="+mn-lt"/>
            <a:ea typeface="+mn-ea"/>
            <a:cs typeface="+mn-cs"/>
          </a:endParaRPr>
        </a:p>
      </dgm:t>
    </dgm:pt>
    <dgm:pt modelId="{38F577F1-3745-47F7-9893-82F3CF6DA180}" type="parTrans" cxnId="{9FD9A411-DF87-42FA-B9B1-219EB8DC8F6F}">
      <dgm:prSet/>
      <dgm:spPr/>
      <dgm:t>
        <a:bodyPr/>
        <a:lstStyle/>
        <a:p>
          <a:endParaRPr lang="ru-RU"/>
        </a:p>
      </dgm:t>
    </dgm:pt>
    <dgm:pt modelId="{EB9CD592-9945-402E-BA30-A0A2C36510A6}" type="sibTrans" cxnId="{9FD9A411-DF87-42FA-B9B1-219EB8DC8F6F}">
      <dgm:prSet/>
      <dgm:spPr/>
      <dgm:t>
        <a:bodyPr/>
        <a:lstStyle/>
        <a:p>
          <a:endParaRPr lang="ru-RU"/>
        </a:p>
      </dgm:t>
    </dgm:pt>
    <dgm:pt modelId="{72A69325-B36F-45B5-885B-D866C2519E43}" type="pres">
      <dgm:prSet presAssocID="{077F9DBF-CDAB-4830-9830-D9003FF569A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F556F4B-A056-46F9-94B7-8006E964F983}" type="pres">
      <dgm:prSet presAssocID="{6BBB0869-5F79-4A66-8576-ADF6AF2CB7AE}" presName="composite" presStyleCnt="0"/>
      <dgm:spPr/>
    </dgm:pt>
    <dgm:pt modelId="{4F9F322E-08FF-45C9-A478-C08A9098C90A}" type="pres">
      <dgm:prSet presAssocID="{6BBB0869-5F79-4A66-8576-ADF6AF2CB7AE}" presName="rect1" presStyleLbl="trAlignAcc1" presStyleIdx="0" presStyleCnt="5" custLinFactNeighborX="-775" custLinFactNeighborY="26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F5AD8A-0712-4343-B8B3-66108DF3C564}" type="pres">
      <dgm:prSet presAssocID="{6BBB0869-5F79-4A66-8576-ADF6AF2CB7AE}" presName="rect2" presStyleLbl="fgImgPlace1" presStyleIdx="0" presStyleCnt="5"/>
      <dgm:spPr>
        <a:solidFill>
          <a:schemeClr val="accent2">
            <a:lumMod val="75000"/>
          </a:schemeClr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ru-RU"/>
        </a:p>
      </dgm:t>
    </dgm:pt>
    <dgm:pt modelId="{9B8BE132-6131-4BA8-AA2D-6007B636BEFC}" type="pres">
      <dgm:prSet presAssocID="{4B0D339B-6AE6-4B92-9560-22F1B59E8D5C}" presName="sibTrans" presStyleCnt="0"/>
      <dgm:spPr/>
    </dgm:pt>
    <dgm:pt modelId="{6C28D22C-BAC2-47D5-BA23-8357ABA9F0DB}" type="pres">
      <dgm:prSet presAssocID="{30495792-30FF-4E1E-9584-0D98A4CBD363}" presName="composite" presStyleCnt="0"/>
      <dgm:spPr/>
    </dgm:pt>
    <dgm:pt modelId="{E4404480-D2DB-4257-BC88-73251D9C5946}" type="pres">
      <dgm:prSet presAssocID="{30495792-30FF-4E1E-9584-0D98A4CBD363}" presName="rect1" presStyleLbl="tr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9BF778-71C1-40A8-9179-8C8ACF8FF45E}" type="pres">
      <dgm:prSet presAssocID="{30495792-30FF-4E1E-9584-0D98A4CBD363}" presName="rect2" presStyleLbl="fgImgPlace1" presStyleIdx="1" presStyleCnt="5"/>
      <dgm:spPr>
        <a:solidFill>
          <a:schemeClr val="accent2">
            <a:lumMod val="75000"/>
          </a:schemeClr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ru-RU"/>
        </a:p>
      </dgm:t>
    </dgm:pt>
    <dgm:pt modelId="{E4A5B124-CDA8-425A-859F-9EB960ABACF0}" type="pres">
      <dgm:prSet presAssocID="{89B4EDC0-8EDB-4F09-AB54-30884717CC63}" presName="sibTrans" presStyleCnt="0"/>
      <dgm:spPr/>
    </dgm:pt>
    <dgm:pt modelId="{354733B5-4FE7-470D-8EAF-998BCA25C34C}" type="pres">
      <dgm:prSet presAssocID="{A96501A6-B4BD-4B72-B8B6-5C653E5B36A5}" presName="composite" presStyleCnt="0"/>
      <dgm:spPr/>
    </dgm:pt>
    <dgm:pt modelId="{E8729912-F139-4A72-8232-F698D5B8B9B0}" type="pres">
      <dgm:prSet presAssocID="{A96501A6-B4BD-4B72-B8B6-5C653E5B36A5}" presName="rect1" presStyleLbl="tr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9BE6DA-D6E1-4CB6-AF20-DF7512305D2B}" type="pres">
      <dgm:prSet presAssocID="{A96501A6-B4BD-4B72-B8B6-5C653E5B36A5}" presName="rect2" presStyleLbl="fgImgPlace1" presStyleIdx="2" presStyleCnt="5"/>
      <dgm:spPr>
        <a:solidFill>
          <a:schemeClr val="accent1">
            <a:lumMod val="75000"/>
          </a:schemeClr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ru-RU"/>
        </a:p>
      </dgm:t>
    </dgm:pt>
    <dgm:pt modelId="{274425BB-3C03-4384-8FDE-7ABFBC25BAAC}" type="pres">
      <dgm:prSet presAssocID="{8C8D6E85-CF3F-44E2-8F2E-D9903DB58382}" presName="sibTrans" presStyleCnt="0"/>
      <dgm:spPr/>
    </dgm:pt>
    <dgm:pt modelId="{9515456C-AE09-45CE-98DE-4BC44C093185}" type="pres">
      <dgm:prSet presAssocID="{A516A212-6D4F-41F1-831C-243F0B8F060E}" presName="composite" presStyleCnt="0"/>
      <dgm:spPr/>
    </dgm:pt>
    <dgm:pt modelId="{801E01D5-0D7B-48D2-B9C9-54AF6BA3B9C0}" type="pres">
      <dgm:prSet presAssocID="{A516A212-6D4F-41F1-831C-243F0B8F060E}" presName="rect1" presStyleLbl="tr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56662E-6139-4497-8EDE-AB903016A495}" type="pres">
      <dgm:prSet presAssocID="{A516A212-6D4F-41F1-831C-243F0B8F060E}" presName="rect2" presStyleLbl="fgImgPlace1" presStyleIdx="3" presStyleCnt="5"/>
      <dgm:spPr>
        <a:solidFill>
          <a:schemeClr val="accent1">
            <a:lumMod val="75000"/>
          </a:schemeClr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ru-RU"/>
        </a:p>
      </dgm:t>
    </dgm:pt>
    <dgm:pt modelId="{4A8E87CB-ABE8-46E7-9F98-9C981412F9E8}" type="pres">
      <dgm:prSet presAssocID="{4AD555F7-3820-42B8-88A6-76146C058246}" presName="sibTrans" presStyleCnt="0"/>
      <dgm:spPr/>
    </dgm:pt>
    <dgm:pt modelId="{044A5ECA-7797-4CF6-9DEF-DF2A58D8166F}" type="pres">
      <dgm:prSet presAssocID="{3F426E5B-A4C3-4EF5-8472-A36F22693113}" presName="composite" presStyleCnt="0"/>
      <dgm:spPr/>
    </dgm:pt>
    <dgm:pt modelId="{D2D4B7DB-595E-4A95-ADC8-A0D7C3942D85}" type="pres">
      <dgm:prSet presAssocID="{3F426E5B-A4C3-4EF5-8472-A36F22693113}" presName="rect1" presStyleLbl="tr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D74422-13F0-4455-93FC-9D9FBACE3593}" type="pres">
      <dgm:prSet presAssocID="{3F426E5B-A4C3-4EF5-8472-A36F22693113}" presName="rect2" presStyleLbl="fgImgPlace1" presStyleIdx="4" presStyleCnt="5"/>
      <dgm:spPr>
        <a:solidFill>
          <a:schemeClr val="accent2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ru-RU"/>
        </a:p>
      </dgm:t>
    </dgm:pt>
  </dgm:ptLst>
  <dgm:cxnLst>
    <dgm:cxn modelId="{D43D25C6-EC84-4414-B708-22C0673CD399}" type="presOf" srcId="{077F9DBF-CDAB-4830-9830-D9003FF569A6}" destId="{72A69325-B36F-45B5-885B-D866C2519E43}" srcOrd="0" destOrd="0" presId="urn:microsoft.com/office/officeart/2008/layout/PictureStrips"/>
    <dgm:cxn modelId="{AC41B2C0-32DE-4D33-9063-5564280801E7}" type="presOf" srcId="{A516A212-6D4F-41F1-831C-243F0B8F060E}" destId="{801E01D5-0D7B-48D2-B9C9-54AF6BA3B9C0}" srcOrd="0" destOrd="0" presId="urn:microsoft.com/office/officeart/2008/layout/PictureStrips"/>
    <dgm:cxn modelId="{6F84CDDE-BA7B-4771-B60B-2C1DF4628A73}" srcId="{077F9DBF-CDAB-4830-9830-D9003FF569A6}" destId="{A96501A6-B4BD-4B72-B8B6-5C653E5B36A5}" srcOrd="2" destOrd="0" parTransId="{1C875020-2CEF-4CE3-97EE-36B12F266AE2}" sibTransId="{8C8D6E85-CF3F-44E2-8F2E-D9903DB58382}"/>
    <dgm:cxn modelId="{905C9BF5-69E9-4FE2-AA1A-B5489E2975E8}" srcId="{077F9DBF-CDAB-4830-9830-D9003FF569A6}" destId="{6BBB0869-5F79-4A66-8576-ADF6AF2CB7AE}" srcOrd="0" destOrd="0" parTransId="{B5EA01E6-3654-4B6D-8F57-C5A31044AFD5}" sibTransId="{4B0D339B-6AE6-4B92-9560-22F1B59E8D5C}"/>
    <dgm:cxn modelId="{D32DAFC4-2A60-4F72-A344-D9B50A958D58}" srcId="{077F9DBF-CDAB-4830-9830-D9003FF569A6}" destId="{A516A212-6D4F-41F1-831C-243F0B8F060E}" srcOrd="3" destOrd="0" parTransId="{B698F0B7-3569-4692-B6CA-642B44353BDE}" sibTransId="{4AD555F7-3820-42B8-88A6-76146C058246}"/>
    <dgm:cxn modelId="{9FD9A411-DF87-42FA-B9B1-219EB8DC8F6F}" srcId="{077F9DBF-CDAB-4830-9830-D9003FF569A6}" destId="{3F426E5B-A4C3-4EF5-8472-A36F22693113}" srcOrd="4" destOrd="0" parTransId="{38F577F1-3745-47F7-9893-82F3CF6DA180}" sibTransId="{EB9CD592-9945-402E-BA30-A0A2C36510A6}"/>
    <dgm:cxn modelId="{4270744A-C303-4814-B8C7-7026ACFB69C6}" type="presOf" srcId="{3F426E5B-A4C3-4EF5-8472-A36F22693113}" destId="{D2D4B7DB-595E-4A95-ADC8-A0D7C3942D85}" srcOrd="0" destOrd="0" presId="urn:microsoft.com/office/officeart/2008/layout/PictureStrips"/>
    <dgm:cxn modelId="{114267C1-BE0C-4D37-9FE6-C4634D521A72}" type="presOf" srcId="{30495792-30FF-4E1E-9584-0D98A4CBD363}" destId="{E4404480-D2DB-4257-BC88-73251D9C5946}" srcOrd="0" destOrd="0" presId="urn:microsoft.com/office/officeart/2008/layout/PictureStrips"/>
    <dgm:cxn modelId="{8F86DB2D-47CA-42A6-ABFF-1FFEE55A410E}" srcId="{077F9DBF-CDAB-4830-9830-D9003FF569A6}" destId="{30495792-30FF-4E1E-9584-0D98A4CBD363}" srcOrd="1" destOrd="0" parTransId="{D5D7BEF4-F665-40F7-926D-62A51D7D33C5}" sibTransId="{89B4EDC0-8EDB-4F09-AB54-30884717CC63}"/>
    <dgm:cxn modelId="{D522CCCD-4AF2-4167-AF45-4EF35D04C2C1}" type="presOf" srcId="{A96501A6-B4BD-4B72-B8B6-5C653E5B36A5}" destId="{E8729912-F139-4A72-8232-F698D5B8B9B0}" srcOrd="0" destOrd="0" presId="urn:microsoft.com/office/officeart/2008/layout/PictureStrips"/>
    <dgm:cxn modelId="{FAE409C7-DC2A-4514-9722-53B6C72E5C86}" type="presOf" srcId="{6BBB0869-5F79-4A66-8576-ADF6AF2CB7AE}" destId="{4F9F322E-08FF-45C9-A478-C08A9098C90A}" srcOrd="0" destOrd="0" presId="urn:microsoft.com/office/officeart/2008/layout/PictureStrips"/>
    <dgm:cxn modelId="{4192A6C5-C515-4193-BA31-8118A2F0FD7F}" type="presParOf" srcId="{72A69325-B36F-45B5-885B-D866C2519E43}" destId="{DF556F4B-A056-46F9-94B7-8006E964F983}" srcOrd="0" destOrd="0" presId="urn:microsoft.com/office/officeart/2008/layout/PictureStrips"/>
    <dgm:cxn modelId="{25E52278-DD0D-4A03-AC76-DB6B38523EBE}" type="presParOf" srcId="{DF556F4B-A056-46F9-94B7-8006E964F983}" destId="{4F9F322E-08FF-45C9-A478-C08A9098C90A}" srcOrd="0" destOrd="0" presId="urn:microsoft.com/office/officeart/2008/layout/PictureStrips"/>
    <dgm:cxn modelId="{AA551B47-5596-4CED-81CF-096F6EEF1D5B}" type="presParOf" srcId="{DF556F4B-A056-46F9-94B7-8006E964F983}" destId="{42F5AD8A-0712-4343-B8B3-66108DF3C564}" srcOrd="1" destOrd="0" presId="urn:microsoft.com/office/officeart/2008/layout/PictureStrips"/>
    <dgm:cxn modelId="{4A186C86-766B-4498-968E-44B40E412CBA}" type="presParOf" srcId="{72A69325-B36F-45B5-885B-D866C2519E43}" destId="{9B8BE132-6131-4BA8-AA2D-6007B636BEFC}" srcOrd="1" destOrd="0" presId="urn:microsoft.com/office/officeart/2008/layout/PictureStrips"/>
    <dgm:cxn modelId="{C5324735-5195-4F49-9059-B82C686F79A2}" type="presParOf" srcId="{72A69325-B36F-45B5-885B-D866C2519E43}" destId="{6C28D22C-BAC2-47D5-BA23-8357ABA9F0DB}" srcOrd="2" destOrd="0" presId="urn:microsoft.com/office/officeart/2008/layout/PictureStrips"/>
    <dgm:cxn modelId="{6951FD2C-58AC-49D7-8632-C95ACD37E5ED}" type="presParOf" srcId="{6C28D22C-BAC2-47D5-BA23-8357ABA9F0DB}" destId="{E4404480-D2DB-4257-BC88-73251D9C5946}" srcOrd="0" destOrd="0" presId="urn:microsoft.com/office/officeart/2008/layout/PictureStrips"/>
    <dgm:cxn modelId="{4CF86CB5-C70B-4C7A-A4F6-D232CCA8E49E}" type="presParOf" srcId="{6C28D22C-BAC2-47D5-BA23-8357ABA9F0DB}" destId="{CA9BF778-71C1-40A8-9179-8C8ACF8FF45E}" srcOrd="1" destOrd="0" presId="urn:microsoft.com/office/officeart/2008/layout/PictureStrips"/>
    <dgm:cxn modelId="{3AE382CE-82AD-4AC2-BC54-9778892B4F1A}" type="presParOf" srcId="{72A69325-B36F-45B5-885B-D866C2519E43}" destId="{E4A5B124-CDA8-425A-859F-9EB960ABACF0}" srcOrd="3" destOrd="0" presId="urn:microsoft.com/office/officeart/2008/layout/PictureStrips"/>
    <dgm:cxn modelId="{F5D68ABE-AE60-4F78-B274-B80FA10704FD}" type="presParOf" srcId="{72A69325-B36F-45B5-885B-D866C2519E43}" destId="{354733B5-4FE7-470D-8EAF-998BCA25C34C}" srcOrd="4" destOrd="0" presId="urn:microsoft.com/office/officeart/2008/layout/PictureStrips"/>
    <dgm:cxn modelId="{ECAD669D-5720-4A71-BD19-7B98BC699F41}" type="presParOf" srcId="{354733B5-4FE7-470D-8EAF-998BCA25C34C}" destId="{E8729912-F139-4A72-8232-F698D5B8B9B0}" srcOrd="0" destOrd="0" presId="urn:microsoft.com/office/officeart/2008/layout/PictureStrips"/>
    <dgm:cxn modelId="{F82B4DE5-3DA2-46AF-A595-DC169535E732}" type="presParOf" srcId="{354733B5-4FE7-470D-8EAF-998BCA25C34C}" destId="{F39BE6DA-D6E1-4CB6-AF20-DF7512305D2B}" srcOrd="1" destOrd="0" presId="urn:microsoft.com/office/officeart/2008/layout/PictureStrips"/>
    <dgm:cxn modelId="{F6117F27-EA86-4632-B466-8CEAC9A2535C}" type="presParOf" srcId="{72A69325-B36F-45B5-885B-D866C2519E43}" destId="{274425BB-3C03-4384-8FDE-7ABFBC25BAAC}" srcOrd="5" destOrd="0" presId="urn:microsoft.com/office/officeart/2008/layout/PictureStrips"/>
    <dgm:cxn modelId="{6BFC2210-304E-4A6F-8398-F9F1ED7C83D0}" type="presParOf" srcId="{72A69325-B36F-45B5-885B-D866C2519E43}" destId="{9515456C-AE09-45CE-98DE-4BC44C093185}" srcOrd="6" destOrd="0" presId="urn:microsoft.com/office/officeart/2008/layout/PictureStrips"/>
    <dgm:cxn modelId="{500EE260-8DD6-47F8-8C5D-809FB843E044}" type="presParOf" srcId="{9515456C-AE09-45CE-98DE-4BC44C093185}" destId="{801E01D5-0D7B-48D2-B9C9-54AF6BA3B9C0}" srcOrd="0" destOrd="0" presId="urn:microsoft.com/office/officeart/2008/layout/PictureStrips"/>
    <dgm:cxn modelId="{CAE23CA3-56CF-43E0-B4CA-4AA426C6A38E}" type="presParOf" srcId="{9515456C-AE09-45CE-98DE-4BC44C093185}" destId="{D756662E-6139-4497-8EDE-AB903016A495}" srcOrd="1" destOrd="0" presId="urn:microsoft.com/office/officeart/2008/layout/PictureStrips"/>
    <dgm:cxn modelId="{FCE2E186-8521-41E2-90B1-EEBD2B33A3C6}" type="presParOf" srcId="{72A69325-B36F-45B5-885B-D866C2519E43}" destId="{4A8E87CB-ABE8-46E7-9F98-9C981412F9E8}" srcOrd="7" destOrd="0" presId="urn:microsoft.com/office/officeart/2008/layout/PictureStrips"/>
    <dgm:cxn modelId="{4F5D275B-62CF-400F-8EBA-2E34B218886B}" type="presParOf" srcId="{72A69325-B36F-45B5-885B-D866C2519E43}" destId="{044A5ECA-7797-4CF6-9DEF-DF2A58D8166F}" srcOrd="8" destOrd="0" presId="urn:microsoft.com/office/officeart/2008/layout/PictureStrips"/>
    <dgm:cxn modelId="{0FAA5840-FF78-44ED-BC0A-594AB4E2B6D2}" type="presParOf" srcId="{044A5ECA-7797-4CF6-9DEF-DF2A58D8166F}" destId="{D2D4B7DB-595E-4A95-ADC8-A0D7C3942D85}" srcOrd="0" destOrd="0" presId="urn:microsoft.com/office/officeart/2008/layout/PictureStrips"/>
    <dgm:cxn modelId="{55B8C5BC-D46B-4FD9-B965-417AE81A3692}" type="presParOf" srcId="{044A5ECA-7797-4CF6-9DEF-DF2A58D8166F}" destId="{C7D74422-13F0-4455-93FC-9D9FBACE359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77F9DBF-CDAB-4830-9830-D9003FF569A6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BBB0869-5F79-4A66-8576-ADF6AF2CB7AE}">
      <dgm:prSet phldrT="[Текст]" custT="1"/>
      <dgm:spPr>
        <a:solidFill>
          <a:schemeClr val="bg1">
            <a:alpha val="40000"/>
          </a:schemeClr>
        </a:solidFill>
        <a:ln w="28575">
          <a:solidFill>
            <a:schemeClr val="accent1">
              <a:lumMod val="50000"/>
            </a:schemeClr>
          </a:solidFill>
        </a:ln>
      </dgm:spPr>
      <dgm:t>
        <a:bodyPr/>
        <a:lstStyle/>
        <a:p>
          <a:pPr algn="just"/>
          <a:r>
            <a:rPr lang="ru-RU" sz="1600" dirty="0" smtClean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rPr>
            <a:t>Каникулярный период</a:t>
          </a:r>
          <a:endParaRPr lang="ru-RU" sz="1600" dirty="0">
            <a:solidFill>
              <a:schemeClr val="accent1">
                <a:lumMod val="50000"/>
              </a:schemeClr>
            </a:solidFill>
            <a:latin typeface="+mn-lt"/>
            <a:cs typeface="Arial" panose="020B0604020202020204" pitchFamily="34" charset="0"/>
          </a:endParaRPr>
        </a:p>
      </dgm:t>
    </dgm:pt>
    <dgm:pt modelId="{B5EA01E6-3654-4B6D-8F57-C5A31044AFD5}" type="parTrans" cxnId="{905C9BF5-69E9-4FE2-AA1A-B5489E2975E8}">
      <dgm:prSet/>
      <dgm:spPr/>
      <dgm:t>
        <a:bodyPr/>
        <a:lstStyle/>
        <a:p>
          <a:endParaRPr lang="ru-RU"/>
        </a:p>
      </dgm:t>
    </dgm:pt>
    <dgm:pt modelId="{4B0D339B-6AE6-4B92-9560-22F1B59E8D5C}" type="sibTrans" cxnId="{905C9BF5-69E9-4FE2-AA1A-B5489E2975E8}">
      <dgm:prSet/>
      <dgm:spPr/>
      <dgm:t>
        <a:bodyPr/>
        <a:lstStyle/>
        <a:p>
          <a:endParaRPr lang="ru-RU"/>
        </a:p>
      </dgm:t>
    </dgm:pt>
    <dgm:pt modelId="{30495792-30FF-4E1E-9584-0D98A4CBD363}">
      <dgm:prSet phldrT="[Текст]" custT="1"/>
      <dgm:spPr>
        <a:solidFill>
          <a:schemeClr val="bg1">
            <a:alpha val="40000"/>
          </a:schemeClr>
        </a:solidFill>
        <a:ln w="28575">
          <a:solidFill>
            <a:schemeClr val="accent1">
              <a:lumMod val="50000"/>
            </a:schemeClr>
          </a:solidFill>
        </a:ln>
      </dgm:spPr>
      <dgm:t>
        <a:bodyPr/>
        <a:lstStyle/>
        <a:p>
          <a:pPr algn="just"/>
          <a:r>
            <a:rPr lang="ru-RU" sz="1600" dirty="0" smtClean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rPr>
            <a:t>Реабилитационный маршрут семьи</a:t>
          </a:r>
          <a:endParaRPr lang="ru-RU" sz="1600" dirty="0">
            <a:solidFill>
              <a:schemeClr val="accent1">
                <a:lumMod val="50000"/>
              </a:schemeClr>
            </a:solidFill>
            <a:latin typeface="+mn-lt"/>
            <a:cs typeface="Arial" panose="020B0604020202020204" pitchFamily="34" charset="0"/>
          </a:endParaRPr>
        </a:p>
      </dgm:t>
    </dgm:pt>
    <dgm:pt modelId="{D5D7BEF4-F665-40F7-926D-62A51D7D33C5}" type="parTrans" cxnId="{8F86DB2D-47CA-42A6-ABFF-1FFEE55A410E}">
      <dgm:prSet/>
      <dgm:spPr/>
      <dgm:t>
        <a:bodyPr/>
        <a:lstStyle/>
        <a:p>
          <a:endParaRPr lang="ru-RU"/>
        </a:p>
      </dgm:t>
    </dgm:pt>
    <dgm:pt modelId="{89B4EDC0-8EDB-4F09-AB54-30884717CC63}" type="sibTrans" cxnId="{8F86DB2D-47CA-42A6-ABFF-1FFEE55A410E}">
      <dgm:prSet/>
      <dgm:spPr/>
      <dgm:t>
        <a:bodyPr/>
        <a:lstStyle/>
        <a:p>
          <a:endParaRPr lang="ru-RU"/>
        </a:p>
      </dgm:t>
    </dgm:pt>
    <dgm:pt modelId="{A96501A6-B4BD-4B72-B8B6-5C653E5B36A5}">
      <dgm:prSet phldrT="[Текст]" custT="1"/>
      <dgm:spPr>
        <a:solidFill>
          <a:schemeClr val="bg1">
            <a:alpha val="40000"/>
          </a:schemeClr>
        </a:solidFill>
        <a:ln w="28575">
          <a:solidFill>
            <a:schemeClr val="accent1">
              <a:lumMod val="50000"/>
            </a:schemeClr>
          </a:solidFill>
        </a:ln>
      </dgm:spPr>
      <dgm:t>
        <a:bodyPr/>
        <a:lstStyle/>
        <a:p>
          <a:pPr algn="just"/>
          <a:r>
            <a:rPr lang="ru-RU" sz="1600" dirty="0" smtClean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rPr>
            <a:t>Каждый день - </a:t>
          </a:r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rPr>
            <a:t>ИГРА</a:t>
          </a:r>
          <a:endParaRPr lang="ru-RU" sz="1600" b="1" dirty="0">
            <a:solidFill>
              <a:schemeClr val="accent1">
                <a:lumMod val="50000"/>
              </a:schemeClr>
            </a:solidFill>
            <a:latin typeface="+mn-lt"/>
            <a:cs typeface="Arial" panose="020B0604020202020204" pitchFamily="34" charset="0"/>
          </a:endParaRPr>
        </a:p>
      </dgm:t>
    </dgm:pt>
    <dgm:pt modelId="{1C875020-2CEF-4CE3-97EE-36B12F266AE2}" type="parTrans" cxnId="{6F84CDDE-BA7B-4771-B60B-2C1DF4628A73}">
      <dgm:prSet/>
      <dgm:spPr/>
      <dgm:t>
        <a:bodyPr/>
        <a:lstStyle/>
        <a:p>
          <a:endParaRPr lang="ru-RU"/>
        </a:p>
      </dgm:t>
    </dgm:pt>
    <dgm:pt modelId="{8C8D6E85-CF3F-44E2-8F2E-D9903DB58382}" type="sibTrans" cxnId="{6F84CDDE-BA7B-4771-B60B-2C1DF4628A73}">
      <dgm:prSet/>
      <dgm:spPr/>
      <dgm:t>
        <a:bodyPr/>
        <a:lstStyle/>
        <a:p>
          <a:endParaRPr lang="ru-RU"/>
        </a:p>
      </dgm:t>
    </dgm:pt>
    <dgm:pt modelId="{7CD2A0C8-FA11-4677-BEAF-8467663A56D4}">
      <dgm:prSet phldrT="[Текст]" custT="1"/>
      <dgm:spPr>
        <a:solidFill>
          <a:schemeClr val="bg1">
            <a:alpha val="40000"/>
          </a:schemeClr>
        </a:solidFill>
        <a:ln w="28575">
          <a:solidFill>
            <a:schemeClr val="accent1">
              <a:lumMod val="50000"/>
            </a:schemeClr>
          </a:solidFill>
        </a:ln>
      </dgm:spPr>
      <dgm:t>
        <a:bodyPr/>
        <a:lstStyle/>
        <a:p>
          <a:pPr algn="just"/>
          <a:r>
            <a:rPr lang="ru-RU" sz="1600" dirty="0" smtClean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rPr>
            <a:t>Каждый день свой цвет и тематика</a:t>
          </a:r>
          <a:endParaRPr lang="ru-RU" sz="1600" dirty="0">
            <a:solidFill>
              <a:schemeClr val="accent1">
                <a:lumMod val="50000"/>
              </a:schemeClr>
            </a:solidFill>
            <a:latin typeface="+mn-lt"/>
            <a:cs typeface="Arial" panose="020B0604020202020204" pitchFamily="34" charset="0"/>
          </a:endParaRPr>
        </a:p>
      </dgm:t>
    </dgm:pt>
    <dgm:pt modelId="{C9153B88-65F4-4124-AE97-3DCDF30AFF70}" type="parTrans" cxnId="{A28A8DF8-D446-4E99-9190-7CBC69243A2D}">
      <dgm:prSet/>
      <dgm:spPr/>
      <dgm:t>
        <a:bodyPr/>
        <a:lstStyle/>
        <a:p>
          <a:endParaRPr lang="ru-RU"/>
        </a:p>
      </dgm:t>
    </dgm:pt>
    <dgm:pt modelId="{82ADA8D0-3F75-47D5-B91D-789D7890265E}" type="sibTrans" cxnId="{A28A8DF8-D446-4E99-9190-7CBC69243A2D}">
      <dgm:prSet/>
      <dgm:spPr/>
      <dgm:t>
        <a:bodyPr/>
        <a:lstStyle/>
        <a:p>
          <a:endParaRPr lang="ru-RU"/>
        </a:p>
      </dgm:t>
    </dgm:pt>
    <dgm:pt modelId="{72A69325-B36F-45B5-885B-D866C2519E43}" type="pres">
      <dgm:prSet presAssocID="{077F9DBF-CDAB-4830-9830-D9003FF569A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F556F4B-A056-46F9-94B7-8006E964F983}" type="pres">
      <dgm:prSet presAssocID="{6BBB0869-5F79-4A66-8576-ADF6AF2CB7AE}" presName="composite" presStyleCnt="0"/>
      <dgm:spPr/>
    </dgm:pt>
    <dgm:pt modelId="{4F9F322E-08FF-45C9-A478-C08A9098C90A}" type="pres">
      <dgm:prSet presAssocID="{6BBB0869-5F79-4A66-8576-ADF6AF2CB7AE}" presName="rect1" presStyleLbl="trAlignAcc1" presStyleIdx="0" presStyleCnt="4" custLinFactNeighborX="-775" custLinFactNeighborY="26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F5AD8A-0712-4343-B8B3-66108DF3C564}" type="pres">
      <dgm:prSet presAssocID="{6BBB0869-5F79-4A66-8576-ADF6AF2CB7AE}" presName="rect2" presStyleLbl="fgImgPlace1" presStyleIdx="0" presStyleCnt="4"/>
      <dgm:spPr>
        <a:solidFill>
          <a:schemeClr val="accent1">
            <a:lumMod val="75000"/>
          </a:schemeClr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ru-RU"/>
        </a:p>
      </dgm:t>
    </dgm:pt>
    <dgm:pt modelId="{9B8BE132-6131-4BA8-AA2D-6007B636BEFC}" type="pres">
      <dgm:prSet presAssocID="{4B0D339B-6AE6-4B92-9560-22F1B59E8D5C}" presName="sibTrans" presStyleCnt="0"/>
      <dgm:spPr/>
    </dgm:pt>
    <dgm:pt modelId="{6C28D22C-BAC2-47D5-BA23-8357ABA9F0DB}" type="pres">
      <dgm:prSet presAssocID="{30495792-30FF-4E1E-9584-0D98A4CBD363}" presName="composite" presStyleCnt="0"/>
      <dgm:spPr/>
    </dgm:pt>
    <dgm:pt modelId="{E4404480-D2DB-4257-BC88-73251D9C5946}" type="pres">
      <dgm:prSet presAssocID="{30495792-30FF-4E1E-9584-0D98A4CBD363}" presName="rect1" presStyleLbl="tr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9BF778-71C1-40A8-9179-8C8ACF8FF45E}" type="pres">
      <dgm:prSet presAssocID="{30495792-30FF-4E1E-9584-0D98A4CBD363}" presName="rect2" presStyleLbl="fgImgPlace1" presStyleIdx="1" presStyleCnt="4"/>
      <dgm:spPr>
        <a:solidFill>
          <a:schemeClr val="accent1">
            <a:lumMod val="75000"/>
          </a:schemeClr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ru-RU"/>
        </a:p>
      </dgm:t>
    </dgm:pt>
    <dgm:pt modelId="{E4A5B124-CDA8-425A-859F-9EB960ABACF0}" type="pres">
      <dgm:prSet presAssocID="{89B4EDC0-8EDB-4F09-AB54-30884717CC63}" presName="sibTrans" presStyleCnt="0"/>
      <dgm:spPr/>
    </dgm:pt>
    <dgm:pt modelId="{698743EC-24C4-45AE-B62B-F48E0EE25004}" type="pres">
      <dgm:prSet presAssocID="{7CD2A0C8-FA11-4677-BEAF-8467663A56D4}" presName="composite" presStyleCnt="0"/>
      <dgm:spPr/>
    </dgm:pt>
    <dgm:pt modelId="{F9A6AFB0-12AE-45CA-B314-BC1D2731C0B4}" type="pres">
      <dgm:prSet presAssocID="{7CD2A0C8-FA11-4677-BEAF-8467663A56D4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F568C5-C0A8-4C91-B15F-D45FA17607A7}" type="pres">
      <dgm:prSet presAssocID="{7CD2A0C8-FA11-4677-BEAF-8467663A56D4}" presName="rect2" presStyleLbl="fgImgPlace1" presStyleIdx="2" presStyleCnt="4"/>
      <dgm:spPr>
        <a:solidFill>
          <a:schemeClr val="accent2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ru-RU"/>
        </a:p>
      </dgm:t>
    </dgm:pt>
    <dgm:pt modelId="{C3FAF120-6362-4BF9-B35B-B9DDF30690FF}" type="pres">
      <dgm:prSet presAssocID="{82ADA8D0-3F75-47D5-B91D-789D7890265E}" presName="sibTrans" presStyleCnt="0"/>
      <dgm:spPr/>
    </dgm:pt>
    <dgm:pt modelId="{354733B5-4FE7-470D-8EAF-998BCA25C34C}" type="pres">
      <dgm:prSet presAssocID="{A96501A6-B4BD-4B72-B8B6-5C653E5B36A5}" presName="composite" presStyleCnt="0"/>
      <dgm:spPr/>
    </dgm:pt>
    <dgm:pt modelId="{E8729912-F139-4A72-8232-F698D5B8B9B0}" type="pres">
      <dgm:prSet presAssocID="{A96501A6-B4BD-4B72-B8B6-5C653E5B36A5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9BE6DA-D6E1-4CB6-AF20-DF7512305D2B}" type="pres">
      <dgm:prSet presAssocID="{A96501A6-B4BD-4B72-B8B6-5C653E5B36A5}" presName="rect2" presStyleLbl="fgImgPlace1" presStyleIdx="3" presStyleCnt="4"/>
      <dgm:spPr>
        <a:solidFill>
          <a:schemeClr val="accent2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ru-RU"/>
        </a:p>
      </dgm:t>
    </dgm:pt>
  </dgm:ptLst>
  <dgm:cxnLst>
    <dgm:cxn modelId="{D43D25C6-EC84-4414-B708-22C0673CD399}" type="presOf" srcId="{077F9DBF-CDAB-4830-9830-D9003FF569A6}" destId="{72A69325-B36F-45B5-885B-D866C2519E43}" srcOrd="0" destOrd="0" presId="urn:microsoft.com/office/officeart/2008/layout/PictureStrips"/>
    <dgm:cxn modelId="{6F84CDDE-BA7B-4771-B60B-2C1DF4628A73}" srcId="{077F9DBF-CDAB-4830-9830-D9003FF569A6}" destId="{A96501A6-B4BD-4B72-B8B6-5C653E5B36A5}" srcOrd="3" destOrd="0" parTransId="{1C875020-2CEF-4CE3-97EE-36B12F266AE2}" sibTransId="{8C8D6E85-CF3F-44E2-8F2E-D9903DB58382}"/>
    <dgm:cxn modelId="{905C9BF5-69E9-4FE2-AA1A-B5489E2975E8}" srcId="{077F9DBF-CDAB-4830-9830-D9003FF569A6}" destId="{6BBB0869-5F79-4A66-8576-ADF6AF2CB7AE}" srcOrd="0" destOrd="0" parTransId="{B5EA01E6-3654-4B6D-8F57-C5A31044AFD5}" sibTransId="{4B0D339B-6AE6-4B92-9560-22F1B59E8D5C}"/>
    <dgm:cxn modelId="{114267C1-BE0C-4D37-9FE6-C4634D521A72}" type="presOf" srcId="{30495792-30FF-4E1E-9584-0D98A4CBD363}" destId="{E4404480-D2DB-4257-BC88-73251D9C5946}" srcOrd="0" destOrd="0" presId="urn:microsoft.com/office/officeart/2008/layout/PictureStrips"/>
    <dgm:cxn modelId="{8F86DB2D-47CA-42A6-ABFF-1FFEE55A410E}" srcId="{077F9DBF-CDAB-4830-9830-D9003FF569A6}" destId="{30495792-30FF-4E1E-9584-0D98A4CBD363}" srcOrd="1" destOrd="0" parTransId="{D5D7BEF4-F665-40F7-926D-62A51D7D33C5}" sibTransId="{89B4EDC0-8EDB-4F09-AB54-30884717CC63}"/>
    <dgm:cxn modelId="{D522CCCD-4AF2-4167-AF45-4EF35D04C2C1}" type="presOf" srcId="{A96501A6-B4BD-4B72-B8B6-5C653E5B36A5}" destId="{E8729912-F139-4A72-8232-F698D5B8B9B0}" srcOrd="0" destOrd="0" presId="urn:microsoft.com/office/officeart/2008/layout/PictureStrips"/>
    <dgm:cxn modelId="{F9753F36-412C-4E73-94D2-F663F85089C0}" type="presOf" srcId="{7CD2A0C8-FA11-4677-BEAF-8467663A56D4}" destId="{F9A6AFB0-12AE-45CA-B314-BC1D2731C0B4}" srcOrd="0" destOrd="0" presId="urn:microsoft.com/office/officeart/2008/layout/PictureStrips"/>
    <dgm:cxn modelId="{FAE409C7-DC2A-4514-9722-53B6C72E5C86}" type="presOf" srcId="{6BBB0869-5F79-4A66-8576-ADF6AF2CB7AE}" destId="{4F9F322E-08FF-45C9-A478-C08A9098C90A}" srcOrd="0" destOrd="0" presId="urn:microsoft.com/office/officeart/2008/layout/PictureStrips"/>
    <dgm:cxn modelId="{A28A8DF8-D446-4E99-9190-7CBC69243A2D}" srcId="{077F9DBF-CDAB-4830-9830-D9003FF569A6}" destId="{7CD2A0C8-FA11-4677-BEAF-8467663A56D4}" srcOrd="2" destOrd="0" parTransId="{C9153B88-65F4-4124-AE97-3DCDF30AFF70}" sibTransId="{82ADA8D0-3F75-47D5-B91D-789D7890265E}"/>
    <dgm:cxn modelId="{4192A6C5-C515-4193-BA31-8118A2F0FD7F}" type="presParOf" srcId="{72A69325-B36F-45B5-885B-D866C2519E43}" destId="{DF556F4B-A056-46F9-94B7-8006E964F983}" srcOrd="0" destOrd="0" presId="urn:microsoft.com/office/officeart/2008/layout/PictureStrips"/>
    <dgm:cxn modelId="{25E52278-DD0D-4A03-AC76-DB6B38523EBE}" type="presParOf" srcId="{DF556F4B-A056-46F9-94B7-8006E964F983}" destId="{4F9F322E-08FF-45C9-A478-C08A9098C90A}" srcOrd="0" destOrd="0" presId="urn:microsoft.com/office/officeart/2008/layout/PictureStrips"/>
    <dgm:cxn modelId="{AA551B47-5596-4CED-81CF-096F6EEF1D5B}" type="presParOf" srcId="{DF556F4B-A056-46F9-94B7-8006E964F983}" destId="{42F5AD8A-0712-4343-B8B3-66108DF3C564}" srcOrd="1" destOrd="0" presId="urn:microsoft.com/office/officeart/2008/layout/PictureStrips"/>
    <dgm:cxn modelId="{4A186C86-766B-4498-968E-44B40E412CBA}" type="presParOf" srcId="{72A69325-B36F-45B5-885B-D866C2519E43}" destId="{9B8BE132-6131-4BA8-AA2D-6007B636BEFC}" srcOrd="1" destOrd="0" presId="urn:microsoft.com/office/officeart/2008/layout/PictureStrips"/>
    <dgm:cxn modelId="{C5324735-5195-4F49-9059-B82C686F79A2}" type="presParOf" srcId="{72A69325-B36F-45B5-885B-D866C2519E43}" destId="{6C28D22C-BAC2-47D5-BA23-8357ABA9F0DB}" srcOrd="2" destOrd="0" presId="urn:microsoft.com/office/officeart/2008/layout/PictureStrips"/>
    <dgm:cxn modelId="{6951FD2C-58AC-49D7-8632-C95ACD37E5ED}" type="presParOf" srcId="{6C28D22C-BAC2-47D5-BA23-8357ABA9F0DB}" destId="{E4404480-D2DB-4257-BC88-73251D9C5946}" srcOrd="0" destOrd="0" presId="urn:microsoft.com/office/officeart/2008/layout/PictureStrips"/>
    <dgm:cxn modelId="{4CF86CB5-C70B-4C7A-A4F6-D232CCA8E49E}" type="presParOf" srcId="{6C28D22C-BAC2-47D5-BA23-8357ABA9F0DB}" destId="{CA9BF778-71C1-40A8-9179-8C8ACF8FF45E}" srcOrd="1" destOrd="0" presId="urn:microsoft.com/office/officeart/2008/layout/PictureStrips"/>
    <dgm:cxn modelId="{3AE382CE-82AD-4AC2-BC54-9778892B4F1A}" type="presParOf" srcId="{72A69325-B36F-45B5-885B-D866C2519E43}" destId="{E4A5B124-CDA8-425A-859F-9EB960ABACF0}" srcOrd="3" destOrd="0" presId="urn:microsoft.com/office/officeart/2008/layout/PictureStrips"/>
    <dgm:cxn modelId="{0A2AFFDF-BA9A-46EB-A17D-19D0091B6049}" type="presParOf" srcId="{72A69325-B36F-45B5-885B-D866C2519E43}" destId="{698743EC-24C4-45AE-B62B-F48E0EE25004}" srcOrd="4" destOrd="0" presId="urn:microsoft.com/office/officeart/2008/layout/PictureStrips"/>
    <dgm:cxn modelId="{5F829D1B-C567-4AEB-8269-129028051E25}" type="presParOf" srcId="{698743EC-24C4-45AE-B62B-F48E0EE25004}" destId="{F9A6AFB0-12AE-45CA-B314-BC1D2731C0B4}" srcOrd="0" destOrd="0" presId="urn:microsoft.com/office/officeart/2008/layout/PictureStrips"/>
    <dgm:cxn modelId="{1CDEAB76-503A-43D1-AAD0-E9DFB72A9E23}" type="presParOf" srcId="{698743EC-24C4-45AE-B62B-F48E0EE25004}" destId="{20F568C5-C0A8-4C91-B15F-D45FA17607A7}" srcOrd="1" destOrd="0" presId="urn:microsoft.com/office/officeart/2008/layout/PictureStrips"/>
    <dgm:cxn modelId="{25BE355E-DF2A-44BC-AC5C-40576BF2C47D}" type="presParOf" srcId="{72A69325-B36F-45B5-885B-D866C2519E43}" destId="{C3FAF120-6362-4BF9-B35B-B9DDF30690FF}" srcOrd="5" destOrd="0" presId="urn:microsoft.com/office/officeart/2008/layout/PictureStrips"/>
    <dgm:cxn modelId="{F5D68ABE-AE60-4F78-B274-B80FA10704FD}" type="presParOf" srcId="{72A69325-B36F-45B5-885B-D866C2519E43}" destId="{354733B5-4FE7-470D-8EAF-998BCA25C34C}" srcOrd="6" destOrd="0" presId="urn:microsoft.com/office/officeart/2008/layout/PictureStrips"/>
    <dgm:cxn modelId="{ECAD669D-5720-4A71-BD19-7B98BC699F41}" type="presParOf" srcId="{354733B5-4FE7-470D-8EAF-998BCA25C34C}" destId="{E8729912-F139-4A72-8232-F698D5B8B9B0}" srcOrd="0" destOrd="0" presId="urn:microsoft.com/office/officeart/2008/layout/PictureStrips"/>
    <dgm:cxn modelId="{F82B4DE5-3DA2-46AF-A595-DC169535E732}" type="presParOf" srcId="{354733B5-4FE7-470D-8EAF-998BCA25C34C}" destId="{F39BE6DA-D6E1-4CB6-AF20-DF7512305D2B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D74EAB-6BF9-49E6-85F2-97062D97BD66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BF39FE1-ED38-45E0-A434-F7364FCAB03A}">
      <dgm:prSet phldrT="[Текст]" custT="1"/>
      <dgm:spPr>
        <a:solidFill>
          <a:srgbClr val="2683C6"/>
        </a:solidFill>
        <a:ln w="12700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400" b="1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ФОРМЫ</a:t>
          </a:r>
          <a:endParaRPr lang="ru-RU" sz="2400" b="1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gm:t>
    </dgm:pt>
    <dgm:pt modelId="{C7F115B1-4529-4DB6-807F-C6EFACEF73E5}" type="parTrans" cxnId="{3D471442-076D-4A20-BE5A-4F35CBD6DD79}">
      <dgm:prSet/>
      <dgm:spPr/>
      <dgm:t>
        <a:bodyPr/>
        <a:lstStyle/>
        <a:p>
          <a:endParaRPr lang="ru-RU"/>
        </a:p>
      </dgm:t>
    </dgm:pt>
    <dgm:pt modelId="{1773BCDB-552E-4486-9BB9-63A113039CE8}" type="sibTrans" cxnId="{3D471442-076D-4A20-BE5A-4F35CBD6DD79}">
      <dgm:prSet/>
      <dgm:spPr/>
      <dgm:t>
        <a:bodyPr/>
        <a:lstStyle/>
        <a:p>
          <a:endParaRPr lang="ru-RU"/>
        </a:p>
      </dgm:t>
    </dgm:pt>
    <dgm:pt modelId="{69001227-2661-43CB-91E8-B3AB6FE1D021}">
      <dgm:prSet phldrT="[Текст]" custT="1"/>
      <dgm:spPr>
        <a:solidFill>
          <a:srgbClr val="E7F1FA">
            <a:alpha val="90000"/>
          </a:srgbClr>
        </a:solidFill>
        <a:ln w="15875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400" kern="1200" dirty="0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Индивидуальные</a:t>
          </a:r>
          <a:endParaRPr lang="ru-RU" sz="2400" kern="1200" dirty="0">
            <a:solidFill>
              <a:schemeClr val="accent2">
                <a:lumMod val="75000"/>
              </a:schemeClr>
            </a:solidFill>
            <a:latin typeface="+mn-lt"/>
            <a:ea typeface="+mn-ea"/>
            <a:cs typeface="+mn-cs"/>
          </a:endParaRPr>
        </a:p>
      </dgm:t>
    </dgm:pt>
    <dgm:pt modelId="{99B95525-1678-4DF9-BBF2-141AA81EA9E0}" type="parTrans" cxnId="{400BC56E-F140-4AA4-8C58-4485695FF4F0}">
      <dgm:prSet/>
      <dgm:spPr/>
      <dgm:t>
        <a:bodyPr/>
        <a:lstStyle/>
        <a:p>
          <a:endParaRPr lang="ru-RU"/>
        </a:p>
      </dgm:t>
    </dgm:pt>
    <dgm:pt modelId="{A59D1B61-A1AC-4B31-A3FB-22EB6277BDC6}" type="sibTrans" cxnId="{400BC56E-F140-4AA4-8C58-4485695FF4F0}">
      <dgm:prSet/>
      <dgm:spPr/>
      <dgm:t>
        <a:bodyPr/>
        <a:lstStyle/>
        <a:p>
          <a:endParaRPr lang="ru-RU"/>
        </a:p>
      </dgm:t>
    </dgm:pt>
    <dgm:pt modelId="{6A545CE1-B0FA-4140-B269-7576F370A5E2}">
      <dgm:prSet phldrT="[Текст]" custT="1"/>
      <dgm:spPr>
        <a:solidFill>
          <a:srgbClr val="E7F1FA">
            <a:alpha val="90000"/>
          </a:srgbClr>
        </a:solidFill>
        <a:ln w="15875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600" kern="1200" dirty="0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Групповые</a:t>
          </a:r>
          <a:endParaRPr lang="ru-RU" sz="2600" kern="1200" dirty="0">
            <a:solidFill>
              <a:schemeClr val="accent2">
                <a:lumMod val="75000"/>
              </a:schemeClr>
            </a:solidFill>
            <a:latin typeface="+mn-lt"/>
            <a:ea typeface="+mn-ea"/>
            <a:cs typeface="+mn-cs"/>
          </a:endParaRPr>
        </a:p>
      </dgm:t>
    </dgm:pt>
    <dgm:pt modelId="{13907C4D-D7DA-449E-B820-C2019973B0E1}" type="parTrans" cxnId="{EFB41FA3-0E2D-4FC2-8258-66F70827283D}">
      <dgm:prSet/>
      <dgm:spPr>
        <a:ln w="19050">
          <a:solidFill>
            <a:srgbClr val="2683C6"/>
          </a:solidFill>
        </a:ln>
      </dgm:spPr>
      <dgm:t>
        <a:bodyPr/>
        <a:lstStyle/>
        <a:p>
          <a:endParaRPr lang="ru-RU"/>
        </a:p>
      </dgm:t>
    </dgm:pt>
    <dgm:pt modelId="{43BCC2A2-EE82-40A3-8931-C3C6FF16537E}" type="sibTrans" cxnId="{EFB41FA3-0E2D-4FC2-8258-66F70827283D}">
      <dgm:prSet/>
      <dgm:spPr/>
      <dgm:t>
        <a:bodyPr/>
        <a:lstStyle/>
        <a:p>
          <a:endParaRPr lang="ru-RU"/>
        </a:p>
      </dgm:t>
    </dgm:pt>
    <dgm:pt modelId="{9A118D56-D86F-4D01-9ACE-DCFEC4660DC4}">
      <dgm:prSet phldrT="[Текст]" custT="1"/>
      <dgm:spPr>
        <a:solidFill>
          <a:srgbClr val="2683C6"/>
        </a:solidFill>
        <a:ln w="19050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400" b="1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МЕТОДЫ</a:t>
          </a:r>
          <a:endParaRPr lang="ru-RU" sz="2400" b="1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gm:t>
    </dgm:pt>
    <dgm:pt modelId="{73699A85-DF9E-41FB-A088-CA50254CACEB}" type="parTrans" cxnId="{2F2C942B-F80A-4BC5-B7F7-64D7E9E228B5}">
      <dgm:prSet/>
      <dgm:spPr/>
      <dgm:t>
        <a:bodyPr/>
        <a:lstStyle/>
        <a:p>
          <a:endParaRPr lang="ru-RU"/>
        </a:p>
      </dgm:t>
    </dgm:pt>
    <dgm:pt modelId="{9D48F40B-EBC2-46D4-B65F-C9A5C43E161A}" type="sibTrans" cxnId="{2F2C942B-F80A-4BC5-B7F7-64D7E9E228B5}">
      <dgm:prSet/>
      <dgm:spPr/>
      <dgm:t>
        <a:bodyPr/>
        <a:lstStyle/>
        <a:p>
          <a:endParaRPr lang="ru-RU"/>
        </a:p>
      </dgm:t>
    </dgm:pt>
    <dgm:pt modelId="{CBF435BE-94D0-4B1C-A48F-FA96640F5E07}">
      <dgm:prSet phldrT="[Текст]" custT="1"/>
      <dgm:spPr>
        <a:solidFill>
          <a:srgbClr val="E7F1FA">
            <a:alpha val="90000"/>
          </a:srgbClr>
        </a:solidFill>
        <a:ln w="15875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l"/>
          <a:r>
            <a:rPr lang="ru-RU" sz="2000" kern="1200" dirty="0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Телесно-ориентированные (адаптивная физическая культура, </a:t>
          </a:r>
          <a:r>
            <a:rPr lang="ru-RU" sz="2000" kern="1200" dirty="0" err="1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танцедвигательные</a:t>
          </a:r>
          <a:r>
            <a:rPr lang="ru-RU" sz="2000" kern="1200" dirty="0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 занятия, тактильные сказки) </a:t>
          </a:r>
          <a:endParaRPr lang="ru-RU" sz="2000" kern="1200" dirty="0">
            <a:solidFill>
              <a:schemeClr val="accent2">
                <a:lumMod val="75000"/>
              </a:schemeClr>
            </a:solidFill>
            <a:latin typeface="+mn-lt"/>
            <a:ea typeface="+mn-ea"/>
            <a:cs typeface="+mn-cs"/>
          </a:endParaRPr>
        </a:p>
      </dgm:t>
    </dgm:pt>
    <dgm:pt modelId="{ADB4C065-442E-4FB4-B497-DFBB5DF5585A}" type="parTrans" cxnId="{2A59350B-EAC9-4B1D-A780-503BB1281655}">
      <dgm:prSet/>
      <dgm:spPr/>
      <dgm:t>
        <a:bodyPr/>
        <a:lstStyle/>
        <a:p>
          <a:endParaRPr lang="ru-RU"/>
        </a:p>
      </dgm:t>
    </dgm:pt>
    <dgm:pt modelId="{65CD282D-50A7-48A9-82C8-490BCB445D60}" type="sibTrans" cxnId="{2A59350B-EAC9-4B1D-A780-503BB1281655}">
      <dgm:prSet/>
      <dgm:spPr/>
      <dgm:t>
        <a:bodyPr/>
        <a:lstStyle/>
        <a:p>
          <a:endParaRPr lang="ru-RU"/>
        </a:p>
      </dgm:t>
    </dgm:pt>
    <dgm:pt modelId="{82637AF1-7970-4F59-8D12-E08BCAF7380D}">
      <dgm:prSet phldrT="[Текст]" custT="1"/>
      <dgm:spPr>
        <a:solidFill>
          <a:srgbClr val="E7F1FA">
            <a:alpha val="90000"/>
          </a:srgbClr>
        </a:solidFill>
        <a:ln w="15875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l"/>
          <a:r>
            <a:rPr lang="ru-RU" sz="2000" kern="1200" dirty="0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Развитие коммуникативных навыков и речи</a:t>
          </a:r>
          <a:endParaRPr lang="ru-RU" sz="2600" kern="1200" dirty="0">
            <a:solidFill>
              <a:schemeClr val="accent2">
                <a:lumMod val="75000"/>
              </a:schemeClr>
            </a:solidFill>
            <a:latin typeface="+mn-lt"/>
            <a:ea typeface="+mn-ea"/>
            <a:cs typeface="+mn-cs"/>
          </a:endParaRPr>
        </a:p>
      </dgm:t>
    </dgm:pt>
    <dgm:pt modelId="{2ECBAFC9-5027-442C-BD12-FDA54D4E08E6}" type="parTrans" cxnId="{F8BAAE54-A6B6-43AA-A2EB-737C7934AA5D}">
      <dgm:prSet/>
      <dgm:spPr/>
      <dgm:t>
        <a:bodyPr/>
        <a:lstStyle/>
        <a:p>
          <a:endParaRPr lang="ru-RU"/>
        </a:p>
      </dgm:t>
    </dgm:pt>
    <dgm:pt modelId="{476CB016-4BB7-46EB-B2FA-B40918807F67}" type="sibTrans" cxnId="{F8BAAE54-A6B6-43AA-A2EB-737C7934AA5D}">
      <dgm:prSet/>
      <dgm:spPr/>
      <dgm:t>
        <a:bodyPr/>
        <a:lstStyle/>
        <a:p>
          <a:endParaRPr lang="ru-RU"/>
        </a:p>
      </dgm:t>
    </dgm:pt>
    <dgm:pt modelId="{08F14A19-601D-4AE4-B64D-456C9750966F}">
      <dgm:prSet phldrT="[Текст]" custT="1"/>
      <dgm:spPr>
        <a:solidFill>
          <a:srgbClr val="E7F1FA">
            <a:alpha val="90000"/>
          </a:srgbClr>
        </a:solidFill>
        <a:ln w="15875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l"/>
          <a:r>
            <a:rPr lang="ru-RU" sz="2000" kern="1200" dirty="0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Арт-терапия и </a:t>
          </a:r>
          <a:r>
            <a:rPr lang="ru-RU" sz="2000" kern="1200" dirty="0" err="1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пластилинография</a:t>
          </a:r>
          <a:endParaRPr lang="ru-RU" sz="2600" kern="1200" dirty="0">
            <a:solidFill>
              <a:schemeClr val="accent2">
                <a:lumMod val="75000"/>
              </a:schemeClr>
            </a:solidFill>
            <a:latin typeface="+mn-lt"/>
            <a:ea typeface="+mn-ea"/>
            <a:cs typeface="+mn-cs"/>
          </a:endParaRPr>
        </a:p>
      </dgm:t>
    </dgm:pt>
    <dgm:pt modelId="{997FBA41-AC0B-4111-9107-6795184D578C}" type="parTrans" cxnId="{65233B6D-585F-4034-8DCB-C38A66CC76E9}">
      <dgm:prSet/>
      <dgm:spPr/>
      <dgm:t>
        <a:bodyPr/>
        <a:lstStyle/>
        <a:p>
          <a:endParaRPr lang="ru-RU"/>
        </a:p>
      </dgm:t>
    </dgm:pt>
    <dgm:pt modelId="{41F5A525-BB1B-4399-9BA4-2D96E327DC8D}" type="sibTrans" cxnId="{65233B6D-585F-4034-8DCB-C38A66CC76E9}">
      <dgm:prSet/>
      <dgm:spPr/>
      <dgm:t>
        <a:bodyPr/>
        <a:lstStyle/>
        <a:p>
          <a:endParaRPr lang="ru-RU"/>
        </a:p>
      </dgm:t>
    </dgm:pt>
    <dgm:pt modelId="{E7AFF2C2-C06C-4077-A7EF-7F8A09D879B6}">
      <dgm:prSet phldrT="[Текст]" custT="1"/>
      <dgm:spPr>
        <a:solidFill>
          <a:srgbClr val="E7F1FA">
            <a:alpha val="90000"/>
          </a:srgbClr>
        </a:solidFill>
        <a:ln w="15875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l"/>
          <a:r>
            <a:rPr lang="ru-RU" sz="2000" kern="1200" dirty="0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Сенсорная интеграция и другие</a:t>
          </a:r>
          <a:endParaRPr lang="ru-RU" sz="2600" kern="1200" dirty="0">
            <a:solidFill>
              <a:schemeClr val="accent2">
                <a:lumMod val="75000"/>
              </a:schemeClr>
            </a:solidFill>
            <a:latin typeface="+mn-lt"/>
            <a:ea typeface="+mn-ea"/>
            <a:cs typeface="+mn-cs"/>
          </a:endParaRPr>
        </a:p>
      </dgm:t>
    </dgm:pt>
    <dgm:pt modelId="{0479245F-C75B-4F16-935B-1904C1C6F86D}" type="parTrans" cxnId="{521660BC-27B1-4E1D-AC09-42A8CB93A653}">
      <dgm:prSet/>
      <dgm:spPr/>
      <dgm:t>
        <a:bodyPr/>
        <a:lstStyle/>
        <a:p>
          <a:endParaRPr lang="ru-RU"/>
        </a:p>
      </dgm:t>
    </dgm:pt>
    <dgm:pt modelId="{6CA1C440-7D9A-40CB-9291-321984B59B64}" type="sibTrans" cxnId="{521660BC-27B1-4E1D-AC09-42A8CB93A653}">
      <dgm:prSet/>
      <dgm:spPr/>
      <dgm:t>
        <a:bodyPr/>
        <a:lstStyle/>
        <a:p>
          <a:endParaRPr lang="ru-RU"/>
        </a:p>
      </dgm:t>
    </dgm:pt>
    <dgm:pt modelId="{4130D7AF-78AE-4EC6-BDC1-BCC972D42DC4}">
      <dgm:prSet phldrT="[Текст]" custT="1"/>
      <dgm:spPr>
        <a:solidFill>
          <a:srgbClr val="E7F1FA">
            <a:alpha val="90000"/>
          </a:srgbClr>
        </a:solidFill>
        <a:ln w="15875"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l"/>
          <a:r>
            <a:rPr lang="ru-RU" sz="2000" kern="1200" dirty="0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Игровое взаимодействие </a:t>
          </a:r>
          <a:endParaRPr lang="ru-RU" sz="2000" kern="1200" dirty="0">
            <a:solidFill>
              <a:schemeClr val="accent2">
                <a:lumMod val="75000"/>
              </a:schemeClr>
            </a:solidFill>
            <a:latin typeface="+mn-lt"/>
            <a:ea typeface="+mn-ea"/>
            <a:cs typeface="+mn-cs"/>
          </a:endParaRPr>
        </a:p>
      </dgm:t>
    </dgm:pt>
    <dgm:pt modelId="{D0AE42A3-C535-45BF-A1E8-8A0D92B9EADF}" type="parTrans" cxnId="{BA55BB17-1B28-4290-AEA0-139054BAC88D}">
      <dgm:prSet/>
      <dgm:spPr>
        <a:ln w="19050">
          <a:solidFill>
            <a:srgbClr val="2683C6"/>
          </a:solidFill>
        </a:ln>
      </dgm:spPr>
      <dgm:t>
        <a:bodyPr/>
        <a:lstStyle/>
        <a:p>
          <a:endParaRPr lang="ru-RU"/>
        </a:p>
      </dgm:t>
    </dgm:pt>
    <dgm:pt modelId="{FDC9E87C-EE95-4754-9093-ACA8CD6334A8}" type="sibTrans" cxnId="{BA55BB17-1B28-4290-AEA0-139054BAC88D}">
      <dgm:prSet/>
      <dgm:spPr/>
      <dgm:t>
        <a:bodyPr/>
        <a:lstStyle/>
        <a:p>
          <a:endParaRPr lang="ru-RU"/>
        </a:p>
      </dgm:t>
    </dgm:pt>
    <dgm:pt modelId="{DD566C5C-E3B0-43FB-BFDF-E8F3701BA5A2}" type="pres">
      <dgm:prSet presAssocID="{85D74EAB-6BF9-49E6-85F2-97062D97BD6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8795955-C04C-4B29-BD46-BD195EEF9A68}" type="pres">
      <dgm:prSet presAssocID="{9BF39FE1-ED38-45E0-A434-F7364FCAB03A}" presName="root" presStyleCnt="0"/>
      <dgm:spPr/>
    </dgm:pt>
    <dgm:pt modelId="{E72E49FD-4AED-4CAE-87C4-791BB6FBEB52}" type="pres">
      <dgm:prSet presAssocID="{9BF39FE1-ED38-45E0-A434-F7364FCAB03A}" presName="rootComposite" presStyleCnt="0"/>
      <dgm:spPr/>
    </dgm:pt>
    <dgm:pt modelId="{4ED307E7-2AEB-4AEA-A98F-4137D1BB8BC5}" type="pres">
      <dgm:prSet presAssocID="{9BF39FE1-ED38-45E0-A434-F7364FCAB03A}" presName="rootText" presStyleLbl="node1" presStyleIdx="0" presStyleCnt="2" custScaleX="120785"/>
      <dgm:spPr/>
      <dgm:t>
        <a:bodyPr/>
        <a:lstStyle/>
        <a:p>
          <a:endParaRPr lang="ru-RU"/>
        </a:p>
      </dgm:t>
    </dgm:pt>
    <dgm:pt modelId="{2261EEF0-3FF2-4828-85A0-C781D381A402}" type="pres">
      <dgm:prSet presAssocID="{9BF39FE1-ED38-45E0-A434-F7364FCAB03A}" presName="rootConnector" presStyleLbl="node1" presStyleIdx="0" presStyleCnt="2"/>
      <dgm:spPr/>
      <dgm:t>
        <a:bodyPr/>
        <a:lstStyle/>
        <a:p>
          <a:endParaRPr lang="ru-RU"/>
        </a:p>
      </dgm:t>
    </dgm:pt>
    <dgm:pt modelId="{37A43D5D-4787-486F-A222-47B1519DCFBC}" type="pres">
      <dgm:prSet presAssocID="{9BF39FE1-ED38-45E0-A434-F7364FCAB03A}" presName="childShape" presStyleCnt="0"/>
      <dgm:spPr/>
    </dgm:pt>
    <dgm:pt modelId="{7EAA9559-6B46-41E2-B97F-6232E5BE2DAA}" type="pres">
      <dgm:prSet presAssocID="{99B95525-1678-4DF9-BBF2-141AA81EA9E0}" presName="Name13" presStyleLbl="parChTrans1D2" presStyleIdx="0" presStyleCnt="7"/>
      <dgm:spPr/>
      <dgm:t>
        <a:bodyPr/>
        <a:lstStyle/>
        <a:p>
          <a:endParaRPr lang="ru-RU"/>
        </a:p>
      </dgm:t>
    </dgm:pt>
    <dgm:pt modelId="{4EC7104C-D0FB-491E-BD5F-7928B4803840}" type="pres">
      <dgm:prSet presAssocID="{69001227-2661-43CB-91E8-B3AB6FE1D021}" presName="childText" presStyleLbl="bgAcc1" presStyleIdx="0" presStyleCnt="7" custScaleX="2499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742F85-FCDE-44B9-93BD-B9F33BA42124}" type="pres">
      <dgm:prSet presAssocID="{13907C4D-D7DA-449E-B820-C2019973B0E1}" presName="Name13" presStyleLbl="parChTrans1D2" presStyleIdx="1" presStyleCnt="7"/>
      <dgm:spPr/>
      <dgm:t>
        <a:bodyPr/>
        <a:lstStyle/>
        <a:p>
          <a:endParaRPr lang="ru-RU"/>
        </a:p>
      </dgm:t>
    </dgm:pt>
    <dgm:pt modelId="{C11D57BB-D07B-4B38-84C1-7BB616053FEB}" type="pres">
      <dgm:prSet presAssocID="{6A545CE1-B0FA-4140-B269-7576F370A5E2}" presName="childText" presStyleLbl="bgAcc1" presStyleIdx="1" presStyleCnt="7" custScaleX="221513" custLinFactNeighborX="10614" custLinFactNeighborY="172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C993C9-E0E7-4D1C-887E-98945637BBF0}" type="pres">
      <dgm:prSet presAssocID="{9A118D56-D86F-4D01-9ACE-DCFEC4660DC4}" presName="root" presStyleCnt="0"/>
      <dgm:spPr/>
    </dgm:pt>
    <dgm:pt modelId="{C1E9DFC1-9AE0-466E-9D96-8E1A08CAEEAA}" type="pres">
      <dgm:prSet presAssocID="{9A118D56-D86F-4D01-9ACE-DCFEC4660DC4}" presName="rootComposite" presStyleCnt="0"/>
      <dgm:spPr/>
    </dgm:pt>
    <dgm:pt modelId="{E941A11A-2390-4828-9322-F4E23876279D}" type="pres">
      <dgm:prSet presAssocID="{9A118D56-D86F-4D01-9ACE-DCFEC4660DC4}" presName="rootText" presStyleLbl="node1" presStyleIdx="1" presStyleCnt="2" custScaleX="168026"/>
      <dgm:spPr/>
      <dgm:t>
        <a:bodyPr/>
        <a:lstStyle/>
        <a:p>
          <a:endParaRPr lang="ru-RU"/>
        </a:p>
      </dgm:t>
    </dgm:pt>
    <dgm:pt modelId="{AF803C98-5F99-42BA-A28D-7BB1A7FC286C}" type="pres">
      <dgm:prSet presAssocID="{9A118D56-D86F-4D01-9ACE-DCFEC4660DC4}" presName="rootConnector" presStyleLbl="node1" presStyleIdx="1" presStyleCnt="2"/>
      <dgm:spPr/>
      <dgm:t>
        <a:bodyPr/>
        <a:lstStyle/>
        <a:p>
          <a:endParaRPr lang="ru-RU"/>
        </a:p>
      </dgm:t>
    </dgm:pt>
    <dgm:pt modelId="{F97D8E09-09A7-4C5A-871D-7A35F9480DF3}" type="pres">
      <dgm:prSet presAssocID="{9A118D56-D86F-4D01-9ACE-DCFEC4660DC4}" presName="childShape" presStyleCnt="0"/>
      <dgm:spPr/>
    </dgm:pt>
    <dgm:pt modelId="{74E89585-8DBC-483A-9C51-78EDC2AABFAC}" type="pres">
      <dgm:prSet presAssocID="{ADB4C065-442E-4FB4-B497-DFBB5DF5585A}" presName="Name13" presStyleLbl="parChTrans1D2" presStyleIdx="2" presStyleCnt="7"/>
      <dgm:spPr/>
      <dgm:t>
        <a:bodyPr/>
        <a:lstStyle/>
        <a:p>
          <a:endParaRPr lang="ru-RU"/>
        </a:p>
      </dgm:t>
    </dgm:pt>
    <dgm:pt modelId="{03F8CDDC-FABF-4395-AB8B-BA0C2EBAF541}" type="pres">
      <dgm:prSet presAssocID="{CBF435BE-94D0-4B1C-A48F-FA96640F5E07}" presName="childText" presStyleLbl="bgAcc1" presStyleIdx="2" presStyleCnt="7" custScaleX="726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51AE8C-9C55-46C2-A4E6-12DC8D7808BF}" type="pres">
      <dgm:prSet presAssocID="{2ECBAFC9-5027-442C-BD12-FDA54D4E08E6}" presName="Name13" presStyleLbl="parChTrans1D2" presStyleIdx="3" presStyleCnt="7"/>
      <dgm:spPr/>
      <dgm:t>
        <a:bodyPr/>
        <a:lstStyle/>
        <a:p>
          <a:endParaRPr lang="ru-RU"/>
        </a:p>
      </dgm:t>
    </dgm:pt>
    <dgm:pt modelId="{4A596993-7F4A-4F64-9B2F-58F08700AEE6}" type="pres">
      <dgm:prSet presAssocID="{82637AF1-7970-4F59-8D12-E08BCAF7380D}" presName="childText" presStyleLbl="bgAcc1" presStyleIdx="3" presStyleCnt="7" custScaleX="6501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E9EC65-F0B7-4F83-B201-5F373D74B6FD}" type="pres">
      <dgm:prSet presAssocID="{997FBA41-AC0B-4111-9107-6795184D578C}" presName="Name13" presStyleLbl="parChTrans1D2" presStyleIdx="4" presStyleCnt="7"/>
      <dgm:spPr/>
      <dgm:t>
        <a:bodyPr/>
        <a:lstStyle/>
        <a:p>
          <a:endParaRPr lang="ru-RU"/>
        </a:p>
      </dgm:t>
    </dgm:pt>
    <dgm:pt modelId="{B348FD20-DEC1-4C85-8908-A249E761A086}" type="pres">
      <dgm:prSet presAssocID="{08F14A19-601D-4AE4-B64D-456C9750966F}" presName="childText" presStyleLbl="bgAcc1" presStyleIdx="4" presStyleCnt="7" custScaleX="5734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7CF93E-BE65-492B-840E-E191AC0F9C08}" type="pres">
      <dgm:prSet presAssocID="{0479245F-C75B-4F16-935B-1904C1C6F86D}" presName="Name13" presStyleLbl="parChTrans1D2" presStyleIdx="5" presStyleCnt="7"/>
      <dgm:spPr/>
      <dgm:t>
        <a:bodyPr/>
        <a:lstStyle/>
        <a:p>
          <a:endParaRPr lang="ru-RU"/>
        </a:p>
      </dgm:t>
    </dgm:pt>
    <dgm:pt modelId="{27753DDC-B602-4F6C-9B3D-94011AA2A22F}" type="pres">
      <dgm:prSet presAssocID="{E7AFF2C2-C06C-4077-A7EF-7F8A09D879B6}" presName="childText" presStyleLbl="bgAcc1" presStyleIdx="5" presStyleCnt="7" custScaleX="4769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4998CD-5C70-45A3-BA4B-D00F04F983F5}" type="pres">
      <dgm:prSet presAssocID="{D0AE42A3-C535-45BF-A1E8-8A0D92B9EADF}" presName="Name13" presStyleLbl="parChTrans1D2" presStyleIdx="6" presStyleCnt="7"/>
      <dgm:spPr/>
      <dgm:t>
        <a:bodyPr/>
        <a:lstStyle/>
        <a:p>
          <a:endParaRPr lang="ru-RU"/>
        </a:p>
      </dgm:t>
    </dgm:pt>
    <dgm:pt modelId="{50EB7CCD-E33A-4E85-89A9-68DD6F36048D}" type="pres">
      <dgm:prSet presAssocID="{4130D7AF-78AE-4EC6-BDC1-BCC972D42DC4}" presName="childText" presStyleLbl="bgAcc1" presStyleIdx="6" presStyleCnt="7" custScaleX="3983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8BAAE54-A6B6-43AA-A2EB-737C7934AA5D}" srcId="{9A118D56-D86F-4D01-9ACE-DCFEC4660DC4}" destId="{82637AF1-7970-4F59-8D12-E08BCAF7380D}" srcOrd="1" destOrd="0" parTransId="{2ECBAFC9-5027-442C-BD12-FDA54D4E08E6}" sibTransId="{476CB016-4BB7-46EB-B2FA-B40918807F67}"/>
    <dgm:cxn modelId="{8D8C622D-7E02-4FC0-9104-117EAA76F080}" type="presOf" srcId="{ADB4C065-442E-4FB4-B497-DFBB5DF5585A}" destId="{74E89585-8DBC-483A-9C51-78EDC2AABFAC}" srcOrd="0" destOrd="0" presId="urn:microsoft.com/office/officeart/2005/8/layout/hierarchy3"/>
    <dgm:cxn modelId="{BA55BB17-1B28-4290-AEA0-139054BAC88D}" srcId="{9A118D56-D86F-4D01-9ACE-DCFEC4660DC4}" destId="{4130D7AF-78AE-4EC6-BDC1-BCC972D42DC4}" srcOrd="4" destOrd="0" parTransId="{D0AE42A3-C535-45BF-A1E8-8A0D92B9EADF}" sibTransId="{FDC9E87C-EE95-4754-9093-ACA8CD6334A8}"/>
    <dgm:cxn modelId="{A7CD0312-1CFA-4A15-9CB3-DCAF50AF8451}" type="presOf" srcId="{D0AE42A3-C535-45BF-A1E8-8A0D92B9EADF}" destId="{394998CD-5C70-45A3-BA4B-D00F04F983F5}" srcOrd="0" destOrd="0" presId="urn:microsoft.com/office/officeart/2005/8/layout/hierarchy3"/>
    <dgm:cxn modelId="{7DE5421D-0D4D-482F-AE3F-8C24254F6C63}" type="presOf" srcId="{9A118D56-D86F-4D01-9ACE-DCFEC4660DC4}" destId="{AF803C98-5F99-42BA-A28D-7BB1A7FC286C}" srcOrd="1" destOrd="0" presId="urn:microsoft.com/office/officeart/2005/8/layout/hierarchy3"/>
    <dgm:cxn modelId="{AE2D5197-2A23-4AB2-9D6E-2FA65EDC6414}" type="presOf" srcId="{9BF39FE1-ED38-45E0-A434-F7364FCAB03A}" destId="{4ED307E7-2AEB-4AEA-A98F-4137D1BB8BC5}" srcOrd="0" destOrd="0" presId="urn:microsoft.com/office/officeart/2005/8/layout/hierarchy3"/>
    <dgm:cxn modelId="{65233B6D-585F-4034-8DCB-C38A66CC76E9}" srcId="{9A118D56-D86F-4D01-9ACE-DCFEC4660DC4}" destId="{08F14A19-601D-4AE4-B64D-456C9750966F}" srcOrd="2" destOrd="0" parTransId="{997FBA41-AC0B-4111-9107-6795184D578C}" sibTransId="{41F5A525-BB1B-4399-9BA4-2D96E327DC8D}"/>
    <dgm:cxn modelId="{18DC947E-4763-4104-9604-68552344B1CB}" type="presOf" srcId="{4130D7AF-78AE-4EC6-BDC1-BCC972D42DC4}" destId="{50EB7CCD-E33A-4E85-89A9-68DD6F36048D}" srcOrd="0" destOrd="0" presId="urn:microsoft.com/office/officeart/2005/8/layout/hierarchy3"/>
    <dgm:cxn modelId="{2A59350B-EAC9-4B1D-A780-503BB1281655}" srcId="{9A118D56-D86F-4D01-9ACE-DCFEC4660DC4}" destId="{CBF435BE-94D0-4B1C-A48F-FA96640F5E07}" srcOrd="0" destOrd="0" parTransId="{ADB4C065-442E-4FB4-B497-DFBB5DF5585A}" sibTransId="{65CD282D-50A7-48A9-82C8-490BCB445D60}"/>
    <dgm:cxn modelId="{11C836AC-9F75-4733-81DB-9655077C9C08}" type="presOf" srcId="{9A118D56-D86F-4D01-9ACE-DCFEC4660DC4}" destId="{E941A11A-2390-4828-9322-F4E23876279D}" srcOrd="0" destOrd="0" presId="urn:microsoft.com/office/officeart/2005/8/layout/hierarchy3"/>
    <dgm:cxn modelId="{2F2C942B-F80A-4BC5-B7F7-64D7E9E228B5}" srcId="{85D74EAB-6BF9-49E6-85F2-97062D97BD66}" destId="{9A118D56-D86F-4D01-9ACE-DCFEC4660DC4}" srcOrd="1" destOrd="0" parTransId="{73699A85-DF9E-41FB-A088-CA50254CACEB}" sibTransId="{9D48F40B-EBC2-46D4-B65F-C9A5C43E161A}"/>
    <dgm:cxn modelId="{9BE459EE-28ED-423D-9CB7-D53ED9B16B8C}" type="presOf" srcId="{997FBA41-AC0B-4111-9107-6795184D578C}" destId="{7CE9EC65-F0B7-4F83-B201-5F373D74B6FD}" srcOrd="0" destOrd="0" presId="urn:microsoft.com/office/officeart/2005/8/layout/hierarchy3"/>
    <dgm:cxn modelId="{8251034F-72FE-4A9E-AB32-10581DD9D7B3}" type="presOf" srcId="{6A545CE1-B0FA-4140-B269-7576F370A5E2}" destId="{C11D57BB-D07B-4B38-84C1-7BB616053FEB}" srcOrd="0" destOrd="0" presId="urn:microsoft.com/office/officeart/2005/8/layout/hierarchy3"/>
    <dgm:cxn modelId="{400BC56E-F140-4AA4-8C58-4485695FF4F0}" srcId="{9BF39FE1-ED38-45E0-A434-F7364FCAB03A}" destId="{69001227-2661-43CB-91E8-B3AB6FE1D021}" srcOrd="0" destOrd="0" parTransId="{99B95525-1678-4DF9-BBF2-141AA81EA9E0}" sibTransId="{A59D1B61-A1AC-4B31-A3FB-22EB6277BDC6}"/>
    <dgm:cxn modelId="{EAABCF86-3296-4BC0-8CC6-6B8F04EA9C62}" type="presOf" srcId="{0479245F-C75B-4F16-935B-1904C1C6F86D}" destId="{B27CF93E-BE65-492B-840E-E191AC0F9C08}" srcOrd="0" destOrd="0" presId="urn:microsoft.com/office/officeart/2005/8/layout/hierarchy3"/>
    <dgm:cxn modelId="{11464FD4-8E23-4C99-9773-3CA5EF80E212}" type="presOf" srcId="{08F14A19-601D-4AE4-B64D-456C9750966F}" destId="{B348FD20-DEC1-4C85-8908-A249E761A086}" srcOrd="0" destOrd="0" presId="urn:microsoft.com/office/officeart/2005/8/layout/hierarchy3"/>
    <dgm:cxn modelId="{2E46C964-6EAA-47F4-8165-6E3818684D9B}" type="presOf" srcId="{CBF435BE-94D0-4B1C-A48F-FA96640F5E07}" destId="{03F8CDDC-FABF-4395-AB8B-BA0C2EBAF541}" srcOrd="0" destOrd="0" presId="urn:microsoft.com/office/officeart/2005/8/layout/hierarchy3"/>
    <dgm:cxn modelId="{BCE45F8B-5491-4920-B12D-978607549C54}" type="presOf" srcId="{99B95525-1678-4DF9-BBF2-141AA81EA9E0}" destId="{7EAA9559-6B46-41E2-B97F-6232E5BE2DAA}" srcOrd="0" destOrd="0" presId="urn:microsoft.com/office/officeart/2005/8/layout/hierarchy3"/>
    <dgm:cxn modelId="{521660BC-27B1-4E1D-AC09-42A8CB93A653}" srcId="{9A118D56-D86F-4D01-9ACE-DCFEC4660DC4}" destId="{E7AFF2C2-C06C-4077-A7EF-7F8A09D879B6}" srcOrd="3" destOrd="0" parTransId="{0479245F-C75B-4F16-935B-1904C1C6F86D}" sibTransId="{6CA1C440-7D9A-40CB-9291-321984B59B64}"/>
    <dgm:cxn modelId="{71779D5D-3789-4B17-96EF-8247C5A80CC1}" type="presOf" srcId="{69001227-2661-43CB-91E8-B3AB6FE1D021}" destId="{4EC7104C-D0FB-491E-BD5F-7928B4803840}" srcOrd="0" destOrd="0" presId="urn:microsoft.com/office/officeart/2005/8/layout/hierarchy3"/>
    <dgm:cxn modelId="{147B826A-6F33-4FD3-A29E-CA80D1B03413}" type="presOf" srcId="{82637AF1-7970-4F59-8D12-E08BCAF7380D}" destId="{4A596993-7F4A-4F64-9B2F-58F08700AEE6}" srcOrd="0" destOrd="0" presId="urn:microsoft.com/office/officeart/2005/8/layout/hierarchy3"/>
    <dgm:cxn modelId="{5EC1282C-ABFF-4EF3-BEFD-31F36639CEDE}" type="presOf" srcId="{9BF39FE1-ED38-45E0-A434-F7364FCAB03A}" destId="{2261EEF0-3FF2-4828-85A0-C781D381A402}" srcOrd="1" destOrd="0" presId="urn:microsoft.com/office/officeart/2005/8/layout/hierarchy3"/>
    <dgm:cxn modelId="{C7BFF610-1A7F-4963-85BB-8E33B0BCB727}" type="presOf" srcId="{2ECBAFC9-5027-442C-BD12-FDA54D4E08E6}" destId="{3751AE8C-9C55-46C2-A4E6-12DC8D7808BF}" srcOrd="0" destOrd="0" presId="urn:microsoft.com/office/officeart/2005/8/layout/hierarchy3"/>
    <dgm:cxn modelId="{3D471442-076D-4A20-BE5A-4F35CBD6DD79}" srcId="{85D74EAB-6BF9-49E6-85F2-97062D97BD66}" destId="{9BF39FE1-ED38-45E0-A434-F7364FCAB03A}" srcOrd="0" destOrd="0" parTransId="{C7F115B1-4529-4DB6-807F-C6EFACEF73E5}" sibTransId="{1773BCDB-552E-4486-9BB9-63A113039CE8}"/>
    <dgm:cxn modelId="{375177AF-398A-454B-848D-30BB99198781}" type="presOf" srcId="{E7AFF2C2-C06C-4077-A7EF-7F8A09D879B6}" destId="{27753DDC-B602-4F6C-9B3D-94011AA2A22F}" srcOrd="0" destOrd="0" presId="urn:microsoft.com/office/officeart/2005/8/layout/hierarchy3"/>
    <dgm:cxn modelId="{EFB41FA3-0E2D-4FC2-8258-66F70827283D}" srcId="{9BF39FE1-ED38-45E0-A434-F7364FCAB03A}" destId="{6A545CE1-B0FA-4140-B269-7576F370A5E2}" srcOrd="1" destOrd="0" parTransId="{13907C4D-D7DA-449E-B820-C2019973B0E1}" sibTransId="{43BCC2A2-EE82-40A3-8931-C3C6FF16537E}"/>
    <dgm:cxn modelId="{BCA9F2BB-5E89-4FD6-B1C8-27E8621A2FB9}" type="presOf" srcId="{13907C4D-D7DA-449E-B820-C2019973B0E1}" destId="{A4742F85-FCDE-44B9-93BD-B9F33BA42124}" srcOrd="0" destOrd="0" presId="urn:microsoft.com/office/officeart/2005/8/layout/hierarchy3"/>
    <dgm:cxn modelId="{378CE184-2FDB-47B2-B41C-97D70ED8ABCF}" type="presOf" srcId="{85D74EAB-6BF9-49E6-85F2-97062D97BD66}" destId="{DD566C5C-E3B0-43FB-BFDF-E8F3701BA5A2}" srcOrd="0" destOrd="0" presId="urn:microsoft.com/office/officeart/2005/8/layout/hierarchy3"/>
    <dgm:cxn modelId="{3BEE8DA4-2A06-45C2-8DE8-2ED386104815}" type="presParOf" srcId="{DD566C5C-E3B0-43FB-BFDF-E8F3701BA5A2}" destId="{B8795955-C04C-4B29-BD46-BD195EEF9A68}" srcOrd="0" destOrd="0" presId="urn:microsoft.com/office/officeart/2005/8/layout/hierarchy3"/>
    <dgm:cxn modelId="{6F083085-76A8-40FE-B2A2-87A15DED1CCB}" type="presParOf" srcId="{B8795955-C04C-4B29-BD46-BD195EEF9A68}" destId="{E72E49FD-4AED-4CAE-87C4-791BB6FBEB52}" srcOrd="0" destOrd="0" presId="urn:microsoft.com/office/officeart/2005/8/layout/hierarchy3"/>
    <dgm:cxn modelId="{C3B0152E-5E4C-4DD1-B5D3-98DF5A6194A6}" type="presParOf" srcId="{E72E49FD-4AED-4CAE-87C4-791BB6FBEB52}" destId="{4ED307E7-2AEB-4AEA-A98F-4137D1BB8BC5}" srcOrd="0" destOrd="0" presId="urn:microsoft.com/office/officeart/2005/8/layout/hierarchy3"/>
    <dgm:cxn modelId="{4881FFAC-3B31-4254-85EE-83EBA79641D9}" type="presParOf" srcId="{E72E49FD-4AED-4CAE-87C4-791BB6FBEB52}" destId="{2261EEF0-3FF2-4828-85A0-C781D381A402}" srcOrd="1" destOrd="0" presId="urn:microsoft.com/office/officeart/2005/8/layout/hierarchy3"/>
    <dgm:cxn modelId="{94AE6D95-BB0B-40BB-B71A-6B1586984B45}" type="presParOf" srcId="{B8795955-C04C-4B29-BD46-BD195EEF9A68}" destId="{37A43D5D-4787-486F-A222-47B1519DCFBC}" srcOrd="1" destOrd="0" presId="urn:microsoft.com/office/officeart/2005/8/layout/hierarchy3"/>
    <dgm:cxn modelId="{086AECEC-AEFF-43B4-9F5C-FA94C57F3AF2}" type="presParOf" srcId="{37A43D5D-4787-486F-A222-47B1519DCFBC}" destId="{7EAA9559-6B46-41E2-B97F-6232E5BE2DAA}" srcOrd="0" destOrd="0" presId="urn:microsoft.com/office/officeart/2005/8/layout/hierarchy3"/>
    <dgm:cxn modelId="{CB07DDE9-6EC2-4C48-8347-1092D52E9293}" type="presParOf" srcId="{37A43D5D-4787-486F-A222-47B1519DCFBC}" destId="{4EC7104C-D0FB-491E-BD5F-7928B4803840}" srcOrd="1" destOrd="0" presId="urn:microsoft.com/office/officeart/2005/8/layout/hierarchy3"/>
    <dgm:cxn modelId="{7859BA9C-143C-4F5A-B420-48AE5C726BFD}" type="presParOf" srcId="{37A43D5D-4787-486F-A222-47B1519DCFBC}" destId="{A4742F85-FCDE-44B9-93BD-B9F33BA42124}" srcOrd="2" destOrd="0" presId="urn:microsoft.com/office/officeart/2005/8/layout/hierarchy3"/>
    <dgm:cxn modelId="{BBAF8CDC-44D9-4C71-9749-022B0311DF02}" type="presParOf" srcId="{37A43D5D-4787-486F-A222-47B1519DCFBC}" destId="{C11D57BB-D07B-4B38-84C1-7BB616053FEB}" srcOrd="3" destOrd="0" presId="urn:microsoft.com/office/officeart/2005/8/layout/hierarchy3"/>
    <dgm:cxn modelId="{E8C9FE7D-AB83-4985-A823-65C40138042E}" type="presParOf" srcId="{DD566C5C-E3B0-43FB-BFDF-E8F3701BA5A2}" destId="{D3C993C9-E0E7-4D1C-887E-98945637BBF0}" srcOrd="1" destOrd="0" presId="urn:microsoft.com/office/officeart/2005/8/layout/hierarchy3"/>
    <dgm:cxn modelId="{42EA4CCD-D306-4369-A2C9-A634AD7F3CCC}" type="presParOf" srcId="{D3C993C9-E0E7-4D1C-887E-98945637BBF0}" destId="{C1E9DFC1-9AE0-466E-9D96-8E1A08CAEEAA}" srcOrd="0" destOrd="0" presId="urn:microsoft.com/office/officeart/2005/8/layout/hierarchy3"/>
    <dgm:cxn modelId="{CC81C817-A113-47E3-B74E-256D8EBCA95C}" type="presParOf" srcId="{C1E9DFC1-9AE0-466E-9D96-8E1A08CAEEAA}" destId="{E941A11A-2390-4828-9322-F4E23876279D}" srcOrd="0" destOrd="0" presId="urn:microsoft.com/office/officeart/2005/8/layout/hierarchy3"/>
    <dgm:cxn modelId="{C5BB0C04-F971-4B72-A2D9-1EE0E8D105D5}" type="presParOf" srcId="{C1E9DFC1-9AE0-466E-9D96-8E1A08CAEEAA}" destId="{AF803C98-5F99-42BA-A28D-7BB1A7FC286C}" srcOrd="1" destOrd="0" presId="urn:microsoft.com/office/officeart/2005/8/layout/hierarchy3"/>
    <dgm:cxn modelId="{74DF4CA9-EF94-4462-ADCC-A48E73DA6883}" type="presParOf" srcId="{D3C993C9-E0E7-4D1C-887E-98945637BBF0}" destId="{F97D8E09-09A7-4C5A-871D-7A35F9480DF3}" srcOrd="1" destOrd="0" presId="urn:microsoft.com/office/officeart/2005/8/layout/hierarchy3"/>
    <dgm:cxn modelId="{5151D63E-8935-4DF3-BC32-9FAC106C2FA1}" type="presParOf" srcId="{F97D8E09-09A7-4C5A-871D-7A35F9480DF3}" destId="{74E89585-8DBC-483A-9C51-78EDC2AABFAC}" srcOrd="0" destOrd="0" presId="urn:microsoft.com/office/officeart/2005/8/layout/hierarchy3"/>
    <dgm:cxn modelId="{F30B8FFD-6D80-4525-A470-BAC68FC5CDA9}" type="presParOf" srcId="{F97D8E09-09A7-4C5A-871D-7A35F9480DF3}" destId="{03F8CDDC-FABF-4395-AB8B-BA0C2EBAF541}" srcOrd="1" destOrd="0" presId="urn:microsoft.com/office/officeart/2005/8/layout/hierarchy3"/>
    <dgm:cxn modelId="{ABB23E8D-E91A-46EA-9B24-5C3B229BE915}" type="presParOf" srcId="{F97D8E09-09A7-4C5A-871D-7A35F9480DF3}" destId="{3751AE8C-9C55-46C2-A4E6-12DC8D7808BF}" srcOrd="2" destOrd="0" presId="urn:microsoft.com/office/officeart/2005/8/layout/hierarchy3"/>
    <dgm:cxn modelId="{A3DDD63F-84D8-40ED-A496-8D6E59C367EF}" type="presParOf" srcId="{F97D8E09-09A7-4C5A-871D-7A35F9480DF3}" destId="{4A596993-7F4A-4F64-9B2F-58F08700AEE6}" srcOrd="3" destOrd="0" presId="urn:microsoft.com/office/officeart/2005/8/layout/hierarchy3"/>
    <dgm:cxn modelId="{F112DE84-2BFC-487B-8A8A-0899719D74BE}" type="presParOf" srcId="{F97D8E09-09A7-4C5A-871D-7A35F9480DF3}" destId="{7CE9EC65-F0B7-4F83-B201-5F373D74B6FD}" srcOrd="4" destOrd="0" presId="urn:microsoft.com/office/officeart/2005/8/layout/hierarchy3"/>
    <dgm:cxn modelId="{09FA5AFA-25D0-4F46-A09C-8E117AA641DF}" type="presParOf" srcId="{F97D8E09-09A7-4C5A-871D-7A35F9480DF3}" destId="{B348FD20-DEC1-4C85-8908-A249E761A086}" srcOrd="5" destOrd="0" presId="urn:microsoft.com/office/officeart/2005/8/layout/hierarchy3"/>
    <dgm:cxn modelId="{50D4E6C9-67BB-4C33-8809-E6C8F839703B}" type="presParOf" srcId="{F97D8E09-09A7-4C5A-871D-7A35F9480DF3}" destId="{B27CF93E-BE65-492B-840E-E191AC0F9C08}" srcOrd="6" destOrd="0" presId="urn:microsoft.com/office/officeart/2005/8/layout/hierarchy3"/>
    <dgm:cxn modelId="{CF96E850-328E-4B80-B886-3187226C251A}" type="presParOf" srcId="{F97D8E09-09A7-4C5A-871D-7A35F9480DF3}" destId="{27753DDC-B602-4F6C-9B3D-94011AA2A22F}" srcOrd="7" destOrd="0" presId="urn:microsoft.com/office/officeart/2005/8/layout/hierarchy3"/>
    <dgm:cxn modelId="{38E19CCA-1815-415D-987D-FCED3046B5BB}" type="presParOf" srcId="{F97D8E09-09A7-4C5A-871D-7A35F9480DF3}" destId="{394998CD-5C70-45A3-BA4B-D00F04F983F5}" srcOrd="8" destOrd="0" presId="urn:microsoft.com/office/officeart/2005/8/layout/hierarchy3"/>
    <dgm:cxn modelId="{DC1A09FF-FBE7-4A09-ACCC-214B0FA34DA6}" type="presParOf" srcId="{F97D8E09-09A7-4C5A-871D-7A35F9480DF3}" destId="{50EB7CCD-E33A-4E85-89A9-68DD6F36048D}" srcOrd="9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DB13F-299B-4DCA-9FAA-8B440B09CFD2}">
      <dsp:nvSpPr>
        <dsp:cNvPr id="0" name=""/>
        <dsp:cNvSpPr/>
      </dsp:nvSpPr>
      <dsp:spPr>
        <a:xfrm>
          <a:off x="1400188" y="910"/>
          <a:ext cx="5863027" cy="533002"/>
        </a:xfrm>
        <a:prstGeom prst="rect">
          <a:avLst/>
        </a:prstGeom>
        <a:solidFill>
          <a:schemeClr val="bg1"/>
        </a:solidFill>
        <a:ln w="28575">
          <a:solidFill>
            <a:srgbClr val="0070C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75000"/>
                </a:schemeClr>
              </a:solidFill>
            </a:rPr>
            <a:t>Адресность</a:t>
          </a:r>
          <a:endParaRPr lang="ru-RU" sz="20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1400188" y="910"/>
        <a:ext cx="5863027" cy="533002"/>
      </dsp:txXfrm>
    </dsp:sp>
    <dsp:sp modelId="{4840A17D-AF4A-4598-B091-F018522A85BC}">
      <dsp:nvSpPr>
        <dsp:cNvPr id="0" name=""/>
        <dsp:cNvSpPr/>
      </dsp:nvSpPr>
      <dsp:spPr>
        <a:xfrm>
          <a:off x="1400188" y="533913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AF16B4-788F-445D-904B-51C40916EF9E}">
      <dsp:nvSpPr>
        <dsp:cNvPr id="0" name=""/>
        <dsp:cNvSpPr/>
      </dsp:nvSpPr>
      <dsp:spPr>
        <a:xfrm>
          <a:off x="2227527" y="533913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09437F-ABB2-4D86-8F15-8250266AA1FC}">
      <dsp:nvSpPr>
        <dsp:cNvPr id="0" name=""/>
        <dsp:cNvSpPr/>
      </dsp:nvSpPr>
      <dsp:spPr>
        <a:xfrm>
          <a:off x="3054865" y="533913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D59993-063F-4337-A69A-8AA614BC3F15}">
      <dsp:nvSpPr>
        <dsp:cNvPr id="0" name=""/>
        <dsp:cNvSpPr/>
      </dsp:nvSpPr>
      <dsp:spPr>
        <a:xfrm>
          <a:off x="3882203" y="533913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BA3E9D-E2D8-4B0F-935E-1BCC1EA7F76D}">
      <dsp:nvSpPr>
        <dsp:cNvPr id="0" name=""/>
        <dsp:cNvSpPr/>
      </dsp:nvSpPr>
      <dsp:spPr>
        <a:xfrm>
          <a:off x="4709542" y="533913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DD43D0-F54A-45BF-8B90-5EAD1BD25C33}">
      <dsp:nvSpPr>
        <dsp:cNvPr id="0" name=""/>
        <dsp:cNvSpPr/>
      </dsp:nvSpPr>
      <dsp:spPr>
        <a:xfrm>
          <a:off x="5536880" y="533913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831E9E-EB60-4397-9BF2-399267BBFC2A}">
      <dsp:nvSpPr>
        <dsp:cNvPr id="0" name=""/>
        <dsp:cNvSpPr/>
      </dsp:nvSpPr>
      <dsp:spPr>
        <a:xfrm>
          <a:off x="6364218" y="533913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38BE4-BB9B-42AF-A1D1-9AB42F67D140}">
      <dsp:nvSpPr>
        <dsp:cNvPr id="0" name=""/>
        <dsp:cNvSpPr/>
      </dsp:nvSpPr>
      <dsp:spPr>
        <a:xfrm>
          <a:off x="1400188" y="740985"/>
          <a:ext cx="5863027" cy="533002"/>
        </a:xfrm>
        <a:prstGeom prst="rect">
          <a:avLst/>
        </a:prstGeom>
        <a:solidFill>
          <a:schemeClr val="bg1"/>
        </a:solidFill>
        <a:ln w="28575">
          <a:solidFill>
            <a:srgbClr val="0070C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75000"/>
                </a:schemeClr>
              </a:solidFill>
            </a:rPr>
            <a:t>Доступность</a:t>
          </a:r>
          <a:endParaRPr lang="ru-RU" sz="20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1400188" y="740985"/>
        <a:ext cx="5863027" cy="533002"/>
      </dsp:txXfrm>
    </dsp:sp>
    <dsp:sp modelId="{F4D4FCE9-0644-4F3A-AEB0-ED29D95F7226}">
      <dsp:nvSpPr>
        <dsp:cNvPr id="0" name=""/>
        <dsp:cNvSpPr/>
      </dsp:nvSpPr>
      <dsp:spPr>
        <a:xfrm>
          <a:off x="1400188" y="1273987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A1D35A-5075-4511-B201-9C80202E932E}">
      <dsp:nvSpPr>
        <dsp:cNvPr id="0" name=""/>
        <dsp:cNvSpPr/>
      </dsp:nvSpPr>
      <dsp:spPr>
        <a:xfrm>
          <a:off x="2227527" y="1273987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D1A05E-99C4-4F2C-832A-6E2F20B68AB4}">
      <dsp:nvSpPr>
        <dsp:cNvPr id="0" name=""/>
        <dsp:cNvSpPr/>
      </dsp:nvSpPr>
      <dsp:spPr>
        <a:xfrm>
          <a:off x="3054865" y="1273987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FAC8DD-5A70-4558-AADD-6CB2434AF0AE}">
      <dsp:nvSpPr>
        <dsp:cNvPr id="0" name=""/>
        <dsp:cNvSpPr/>
      </dsp:nvSpPr>
      <dsp:spPr>
        <a:xfrm>
          <a:off x="3882203" y="1273987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EC6D8C-779D-4697-B81A-B3E78433D61E}">
      <dsp:nvSpPr>
        <dsp:cNvPr id="0" name=""/>
        <dsp:cNvSpPr/>
      </dsp:nvSpPr>
      <dsp:spPr>
        <a:xfrm>
          <a:off x="4709542" y="1273987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0143D1-8CCD-4A6F-98F3-136735F28227}">
      <dsp:nvSpPr>
        <dsp:cNvPr id="0" name=""/>
        <dsp:cNvSpPr/>
      </dsp:nvSpPr>
      <dsp:spPr>
        <a:xfrm>
          <a:off x="5536880" y="1273987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E00DC2-DBDB-42CF-89A8-9AD075D420A8}">
      <dsp:nvSpPr>
        <dsp:cNvPr id="0" name=""/>
        <dsp:cNvSpPr/>
      </dsp:nvSpPr>
      <dsp:spPr>
        <a:xfrm>
          <a:off x="6364218" y="1273987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8EA68A-FCC7-4807-9474-40EB7A725C61}">
      <dsp:nvSpPr>
        <dsp:cNvPr id="0" name=""/>
        <dsp:cNvSpPr/>
      </dsp:nvSpPr>
      <dsp:spPr>
        <a:xfrm>
          <a:off x="1400188" y="1481060"/>
          <a:ext cx="5863027" cy="533002"/>
        </a:xfrm>
        <a:prstGeom prst="rect">
          <a:avLst/>
        </a:prstGeom>
        <a:solidFill>
          <a:schemeClr val="bg1"/>
        </a:solidFill>
        <a:ln w="28575">
          <a:solidFill>
            <a:srgbClr val="0070C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75000"/>
                </a:schemeClr>
              </a:solidFill>
            </a:rPr>
            <a:t> Занятость в каникулярное время</a:t>
          </a:r>
          <a:endParaRPr lang="ru-RU" sz="20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1400188" y="1481060"/>
        <a:ext cx="5863027" cy="533002"/>
      </dsp:txXfrm>
    </dsp:sp>
    <dsp:sp modelId="{C0A92FC7-D1E8-4539-AC25-EB8EE33093ED}">
      <dsp:nvSpPr>
        <dsp:cNvPr id="0" name=""/>
        <dsp:cNvSpPr/>
      </dsp:nvSpPr>
      <dsp:spPr>
        <a:xfrm>
          <a:off x="1400188" y="2014062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5F2DF1-A9EE-4580-BEA9-C0D11F37F5F1}">
      <dsp:nvSpPr>
        <dsp:cNvPr id="0" name=""/>
        <dsp:cNvSpPr/>
      </dsp:nvSpPr>
      <dsp:spPr>
        <a:xfrm>
          <a:off x="2227527" y="2014062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A06707-3F27-489F-843E-02A503D950CB}">
      <dsp:nvSpPr>
        <dsp:cNvPr id="0" name=""/>
        <dsp:cNvSpPr/>
      </dsp:nvSpPr>
      <dsp:spPr>
        <a:xfrm>
          <a:off x="3054865" y="2014062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268A6F-94C3-431B-BA16-841214821E83}">
      <dsp:nvSpPr>
        <dsp:cNvPr id="0" name=""/>
        <dsp:cNvSpPr/>
      </dsp:nvSpPr>
      <dsp:spPr>
        <a:xfrm>
          <a:off x="3882203" y="2014062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340967-B414-4210-95EB-2F8F4B6027B1}">
      <dsp:nvSpPr>
        <dsp:cNvPr id="0" name=""/>
        <dsp:cNvSpPr/>
      </dsp:nvSpPr>
      <dsp:spPr>
        <a:xfrm>
          <a:off x="4709542" y="2014062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314C64-0F08-4B2A-AD0F-CE9BD100FA3C}">
      <dsp:nvSpPr>
        <dsp:cNvPr id="0" name=""/>
        <dsp:cNvSpPr/>
      </dsp:nvSpPr>
      <dsp:spPr>
        <a:xfrm>
          <a:off x="5536880" y="2014062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FD07CC-58C3-4490-BBDF-9BF2E76DECCA}">
      <dsp:nvSpPr>
        <dsp:cNvPr id="0" name=""/>
        <dsp:cNvSpPr/>
      </dsp:nvSpPr>
      <dsp:spPr>
        <a:xfrm>
          <a:off x="6364218" y="2014062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BE9E14-6DD3-45EC-BA3C-CEE6A07CE97C}">
      <dsp:nvSpPr>
        <dsp:cNvPr id="0" name=""/>
        <dsp:cNvSpPr/>
      </dsp:nvSpPr>
      <dsp:spPr>
        <a:xfrm>
          <a:off x="1400188" y="2221135"/>
          <a:ext cx="5863027" cy="533002"/>
        </a:xfrm>
        <a:prstGeom prst="rect">
          <a:avLst/>
        </a:prstGeom>
        <a:solidFill>
          <a:schemeClr val="bg1"/>
        </a:solidFill>
        <a:ln w="28575">
          <a:solidFill>
            <a:srgbClr val="0070C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75000"/>
                </a:schemeClr>
              </a:solidFill>
            </a:rPr>
            <a:t>Возможность участия бабушек, дедушек</a:t>
          </a:r>
          <a:endParaRPr lang="ru-RU" sz="20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1400188" y="2221135"/>
        <a:ext cx="5863027" cy="533002"/>
      </dsp:txXfrm>
    </dsp:sp>
    <dsp:sp modelId="{F328C7FC-2251-49E4-8682-673D471EAE84}">
      <dsp:nvSpPr>
        <dsp:cNvPr id="0" name=""/>
        <dsp:cNvSpPr/>
      </dsp:nvSpPr>
      <dsp:spPr>
        <a:xfrm>
          <a:off x="1400188" y="2754137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4D8D85-57D7-41CE-BEDC-61671438E268}">
      <dsp:nvSpPr>
        <dsp:cNvPr id="0" name=""/>
        <dsp:cNvSpPr/>
      </dsp:nvSpPr>
      <dsp:spPr>
        <a:xfrm>
          <a:off x="2227527" y="2754137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55FEF5-3A48-46A4-84A6-F4D7BD809AFB}">
      <dsp:nvSpPr>
        <dsp:cNvPr id="0" name=""/>
        <dsp:cNvSpPr/>
      </dsp:nvSpPr>
      <dsp:spPr>
        <a:xfrm>
          <a:off x="3054865" y="2754137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0165B9-64BB-49DF-AD24-07B51340D135}">
      <dsp:nvSpPr>
        <dsp:cNvPr id="0" name=""/>
        <dsp:cNvSpPr/>
      </dsp:nvSpPr>
      <dsp:spPr>
        <a:xfrm>
          <a:off x="3882203" y="2754137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A348F3-AECB-4369-B8F7-EAFF2A6A2E79}">
      <dsp:nvSpPr>
        <dsp:cNvPr id="0" name=""/>
        <dsp:cNvSpPr/>
      </dsp:nvSpPr>
      <dsp:spPr>
        <a:xfrm>
          <a:off x="4709542" y="2754137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DFC584-3501-4280-A07E-122C4C44F573}">
      <dsp:nvSpPr>
        <dsp:cNvPr id="0" name=""/>
        <dsp:cNvSpPr/>
      </dsp:nvSpPr>
      <dsp:spPr>
        <a:xfrm>
          <a:off x="5536880" y="2754137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2C3EC8-6E8F-48C9-B1AA-A12CB7E7F48A}">
      <dsp:nvSpPr>
        <dsp:cNvPr id="0" name=""/>
        <dsp:cNvSpPr/>
      </dsp:nvSpPr>
      <dsp:spPr>
        <a:xfrm>
          <a:off x="6364218" y="2754137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751042-A698-41EF-9D08-CA325185E738}">
      <dsp:nvSpPr>
        <dsp:cNvPr id="0" name=""/>
        <dsp:cNvSpPr/>
      </dsp:nvSpPr>
      <dsp:spPr>
        <a:xfrm>
          <a:off x="1400188" y="2961209"/>
          <a:ext cx="5863027" cy="533002"/>
        </a:xfrm>
        <a:prstGeom prst="rect">
          <a:avLst/>
        </a:prstGeom>
        <a:solidFill>
          <a:schemeClr val="bg1"/>
        </a:solidFill>
        <a:ln w="28575">
          <a:solidFill>
            <a:srgbClr val="0070C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75000"/>
                </a:schemeClr>
              </a:solidFill>
            </a:rPr>
            <a:t>Развивающее пространство для детей</a:t>
          </a:r>
          <a:endParaRPr lang="ru-RU" sz="20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1400188" y="2961209"/>
        <a:ext cx="5863027" cy="533002"/>
      </dsp:txXfrm>
    </dsp:sp>
    <dsp:sp modelId="{B893101A-0AD7-4EBC-B2E3-852C86864F17}">
      <dsp:nvSpPr>
        <dsp:cNvPr id="0" name=""/>
        <dsp:cNvSpPr/>
      </dsp:nvSpPr>
      <dsp:spPr>
        <a:xfrm>
          <a:off x="1400188" y="3494212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FAD4D1-DE97-485B-8EAF-25790A00AC90}">
      <dsp:nvSpPr>
        <dsp:cNvPr id="0" name=""/>
        <dsp:cNvSpPr/>
      </dsp:nvSpPr>
      <dsp:spPr>
        <a:xfrm>
          <a:off x="2227527" y="3494212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49490A-1F11-470B-8661-65C8D945D0DE}">
      <dsp:nvSpPr>
        <dsp:cNvPr id="0" name=""/>
        <dsp:cNvSpPr/>
      </dsp:nvSpPr>
      <dsp:spPr>
        <a:xfrm>
          <a:off x="3054865" y="3494212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4E01A3-F394-4680-8DD2-11572001153A}">
      <dsp:nvSpPr>
        <dsp:cNvPr id="0" name=""/>
        <dsp:cNvSpPr/>
      </dsp:nvSpPr>
      <dsp:spPr>
        <a:xfrm>
          <a:off x="3882203" y="3494212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2C3123-C433-42BC-A07C-7151D232849C}">
      <dsp:nvSpPr>
        <dsp:cNvPr id="0" name=""/>
        <dsp:cNvSpPr/>
      </dsp:nvSpPr>
      <dsp:spPr>
        <a:xfrm>
          <a:off x="4709542" y="3494212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E8E83C-3297-44DB-A1D7-9913BDB0381F}">
      <dsp:nvSpPr>
        <dsp:cNvPr id="0" name=""/>
        <dsp:cNvSpPr/>
      </dsp:nvSpPr>
      <dsp:spPr>
        <a:xfrm>
          <a:off x="5536880" y="3494212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FFB213-257A-40B8-BE47-B4CCBF2A9FE5}">
      <dsp:nvSpPr>
        <dsp:cNvPr id="0" name=""/>
        <dsp:cNvSpPr/>
      </dsp:nvSpPr>
      <dsp:spPr>
        <a:xfrm>
          <a:off x="6364218" y="3494212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8A384C-5DC9-437B-9937-7E9434AEE21C}">
      <dsp:nvSpPr>
        <dsp:cNvPr id="0" name=""/>
        <dsp:cNvSpPr/>
      </dsp:nvSpPr>
      <dsp:spPr>
        <a:xfrm>
          <a:off x="1400188" y="3701284"/>
          <a:ext cx="5863027" cy="533002"/>
        </a:xfrm>
        <a:prstGeom prst="rect">
          <a:avLst/>
        </a:prstGeom>
        <a:solidFill>
          <a:schemeClr val="bg1"/>
        </a:solidFill>
        <a:ln w="28575">
          <a:solidFill>
            <a:srgbClr val="0070C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75000"/>
                </a:schemeClr>
              </a:solidFill>
            </a:rPr>
            <a:t>Возможность развиваться, отдыхать не переставая при этом быть родителем</a:t>
          </a:r>
          <a:endParaRPr lang="ru-RU" sz="20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1400188" y="3701284"/>
        <a:ext cx="5863027" cy="533002"/>
      </dsp:txXfrm>
    </dsp:sp>
    <dsp:sp modelId="{9007F994-8F7C-4664-AA60-55F35FC83F9B}">
      <dsp:nvSpPr>
        <dsp:cNvPr id="0" name=""/>
        <dsp:cNvSpPr/>
      </dsp:nvSpPr>
      <dsp:spPr>
        <a:xfrm>
          <a:off x="1400188" y="4234287"/>
          <a:ext cx="781736" cy="130289"/>
        </a:xfrm>
        <a:prstGeom prst="parallelogram">
          <a:avLst>
            <a:gd name="adj" fmla="val 140840"/>
          </a:avLst>
        </a:prstGeom>
        <a:solidFill>
          <a:srgbClr val="2683C6"/>
        </a:solidFill>
        <a:ln w="12700" cap="flat" cmpd="sng" algn="ctr">
          <a:solidFill>
            <a:srgbClr val="2683C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C9CCC8-BD09-4A27-80BE-2F0C6F550B86}">
      <dsp:nvSpPr>
        <dsp:cNvPr id="0" name=""/>
        <dsp:cNvSpPr/>
      </dsp:nvSpPr>
      <dsp:spPr>
        <a:xfrm>
          <a:off x="2227527" y="4234287"/>
          <a:ext cx="781736" cy="130289"/>
        </a:xfrm>
        <a:prstGeom prst="parallelogram">
          <a:avLst>
            <a:gd name="adj" fmla="val 140840"/>
          </a:avLst>
        </a:prstGeom>
        <a:solidFill>
          <a:srgbClr val="2683C6"/>
        </a:solidFill>
        <a:ln w="12700" cap="flat" cmpd="sng" algn="ctr">
          <a:solidFill>
            <a:srgbClr val="2683C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AA01B6-1C00-4129-94C7-4B7939FB7975}">
      <dsp:nvSpPr>
        <dsp:cNvPr id="0" name=""/>
        <dsp:cNvSpPr/>
      </dsp:nvSpPr>
      <dsp:spPr>
        <a:xfrm>
          <a:off x="3054865" y="4234287"/>
          <a:ext cx="781736" cy="130289"/>
        </a:xfrm>
        <a:prstGeom prst="parallelogram">
          <a:avLst>
            <a:gd name="adj" fmla="val 140840"/>
          </a:avLst>
        </a:prstGeom>
        <a:solidFill>
          <a:srgbClr val="2683C6"/>
        </a:solidFill>
        <a:ln w="12700" cap="flat" cmpd="sng" algn="ctr">
          <a:solidFill>
            <a:srgbClr val="2683C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CC848E-86F4-498D-8E8D-58BF54A0157F}">
      <dsp:nvSpPr>
        <dsp:cNvPr id="0" name=""/>
        <dsp:cNvSpPr/>
      </dsp:nvSpPr>
      <dsp:spPr>
        <a:xfrm>
          <a:off x="3882203" y="4234287"/>
          <a:ext cx="781736" cy="130289"/>
        </a:xfrm>
        <a:prstGeom prst="parallelogram">
          <a:avLst>
            <a:gd name="adj" fmla="val 140840"/>
          </a:avLst>
        </a:prstGeom>
        <a:solidFill>
          <a:srgbClr val="2683C6"/>
        </a:solidFill>
        <a:ln w="12700" cap="flat" cmpd="sng" algn="ctr">
          <a:solidFill>
            <a:srgbClr val="2683C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091D15-EDC4-478B-B1A1-CE003FE42528}">
      <dsp:nvSpPr>
        <dsp:cNvPr id="0" name=""/>
        <dsp:cNvSpPr/>
      </dsp:nvSpPr>
      <dsp:spPr>
        <a:xfrm>
          <a:off x="4709542" y="4234287"/>
          <a:ext cx="781736" cy="130289"/>
        </a:xfrm>
        <a:prstGeom prst="parallelogram">
          <a:avLst>
            <a:gd name="adj" fmla="val 140840"/>
          </a:avLst>
        </a:prstGeom>
        <a:solidFill>
          <a:srgbClr val="2683C6"/>
        </a:solidFill>
        <a:ln w="12700" cap="flat" cmpd="sng" algn="ctr">
          <a:solidFill>
            <a:srgbClr val="2683C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3B872C-D5AD-4E74-BE62-0F23EC9406EB}">
      <dsp:nvSpPr>
        <dsp:cNvPr id="0" name=""/>
        <dsp:cNvSpPr/>
      </dsp:nvSpPr>
      <dsp:spPr>
        <a:xfrm>
          <a:off x="5536880" y="4234287"/>
          <a:ext cx="781736" cy="130289"/>
        </a:xfrm>
        <a:prstGeom prst="parallelogram">
          <a:avLst>
            <a:gd name="adj" fmla="val 140840"/>
          </a:avLst>
        </a:prstGeom>
        <a:solidFill>
          <a:srgbClr val="2683C6"/>
        </a:solidFill>
        <a:ln w="12700" cap="flat" cmpd="sng" algn="ctr">
          <a:solidFill>
            <a:srgbClr val="2683C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9A1E6C-B37B-40FE-B327-841C871972A4}">
      <dsp:nvSpPr>
        <dsp:cNvPr id="0" name=""/>
        <dsp:cNvSpPr/>
      </dsp:nvSpPr>
      <dsp:spPr>
        <a:xfrm>
          <a:off x="6364218" y="4234287"/>
          <a:ext cx="781736" cy="130289"/>
        </a:xfrm>
        <a:prstGeom prst="parallelogram">
          <a:avLst>
            <a:gd name="adj" fmla="val 140840"/>
          </a:avLst>
        </a:prstGeom>
        <a:solidFill>
          <a:srgbClr val="2683C6"/>
        </a:solidFill>
        <a:ln w="12700" cap="flat" cmpd="sng" algn="ctr">
          <a:solidFill>
            <a:srgbClr val="2683C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67F59B-6C39-44EA-BDB5-0CFE28810077}">
      <dsp:nvSpPr>
        <dsp:cNvPr id="0" name=""/>
        <dsp:cNvSpPr/>
      </dsp:nvSpPr>
      <dsp:spPr>
        <a:xfrm>
          <a:off x="1400188" y="4441359"/>
          <a:ext cx="5863027" cy="533002"/>
        </a:xfrm>
        <a:prstGeom prst="rect">
          <a:avLst/>
        </a:prstGeom>
        <a:solidFill>
          <a:schemeClr val="bg1"/>
        </a:solidFill>
        <a:ln w="28575">
          <a:solidFill>
            <a:srgbClr val="0070C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strike="noStrike" kern="1200" dirty="0" smtClean="0">
              <a:solidFill>
                <a:schemeClr val="accent2">
                  <a:lumMod val="75000"/>
                </a:schemeClr>
              </a:solidFill>
            </a:rPr>
            <a:t>Профессиональные навыки для улучшения социально-экономического благополучия семьи</a:t>
          </a:r>
          <a:endParaRPr lang="ru-RU" sz="20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1400188" y="4441359"/>
        <a:ext cx="5863027" cy="533002"/>
      </dsp:txXfrm>
    </dsp:sp>
    <dsp:sp modelId="{EBB3D597-7E6D-46D1-941A-5C128B77E585}">
      <dsp:nvSpPr>
        <dsp:cNvPr id="0" name=""/>
        <dsp:cNvSpPr/>
      </dsp:nvSpPr>
      <dsp:spPr>
        <a:xfrm>
          <a:off x="1400188" y="4974361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6A12BE-E344-4D61-8879-DA88960B52B7}">
      <dsp:nvSpPr>
        <dsp:cNvPr id="0" name=""/>
        <dsp:cNvSpPr/>
      </dsp:nvSpPr>
      <dsp:spPr>
        <a:xfrm>
          <a:off x="2227527" y="4974361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A9B769-4E8E-4F79-9CD4-0F88E895D5D6}">
      <dsp:nvSpPr>
        <dsp:cNvPr id="0" name=""/>
        <dsp:cNvSpPr/>
      </dsp:nvSpPr>
      <dsp:spPr>
        <a:xfrm>
          <a:off x="3054865" y="4974361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F2A11F-BDF8-4CAA-BCA2-B022946D7B3C}">
      <dsp:nvSpPr>
        <dsp:cNvPr id="0" name=""/>
        <dsp:cNvSpPr/>
      </dsp:nvSpPr>
      <dsp:spPr>
        <a:xfrm>
          <a:off x="3882203" y="4974361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D2BCEE-B263-4931-9A36-641089E0FA02}">
      <dsp:nvSpPr>
        <dsp:cNvPr id="0" name=""/>
        <dsp:cNvSpPr/>
      </dsp:nvSpPr>
      <dsp:spPr>
        <a:xfrm>
          <a:off x="4709542" y="4974361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50E1A8-400C-4546-AE70-0F285DC238C5}">
      <dsp:nvSpPr>
        <dsp:cNvPr id="0" name=""/>
        <dsp:cNvSpPr/>
      </dsp:nvSpPr>
      <dsp:spPr>
        <a:xfrm>
          <a:off x="5536880" y="4974361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D18F01-8607-40C4-8272-2FFE7232F55D}">
      <dsp:nvSpPr>
        <dsp:cNvPr id="0" name=""/>
        <dsp:cNvSpPr/>
      </dsp:nvSpPr>
      <dsp:spPr>
        <a:xfrm>
          <a:off x="6364218" y="4974361"/>
          <a:ext cx="781736" cy="130289"/>
        </a:xfrm>
        <a:prstGeom prst="parallelogram">
          <a:avLst>
            <a:gd name="adj" fmla="val 140840"/>
          </a:avLst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83691B-EC32-41A2-B60A-29A2B34D78F7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E5A327-2C93-45F4-BDD0-FD05B38A115A}">
      <dsp:nvSpPr>
        <dsp:cNvPr id="0" name=""/>
        <dsp:cNvSpPr/>
      </dsp:nvSpPr>
      <dsp:spPr>
        <a:xfrm>
          <a:off x="390524" y="279813"/>
          <a:ext cx="7617019" cy="570477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solidFill>
                <a:schemeClr val="accent2">
                  <a:lumMod val="75000"/>
                </a:schemeClr>
              </a:solidFill>
            </a:rPr>
            <a:t>Физкультурно-оздоровительное</a:t>
          </a:r>
          <a:endParaRPr lang="ru-RU" sz="29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390524" y="279813"/>
        <a:ext cx="7617019" cy="570477"/>
      </dsp:txXfrm>
    </dsp:sp>
    <dsp:sp modelId="{0749D6A9-5132-4741-85DF-42D4872AFE08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A5A9F8-0F36-49F1-8182-0F6BE4FA599A}">
      <dsp:nvSpPr>
        <dsp:cNvPr id="0" name=""/>
        <dsp:cNvSpPr/>
      </dsp:nvSpPr>
      <dsp:spPr>
        <a:xfrm>
          <a:off x="903654" y="1140954"/>
          <a:ext cx="7147763" cy="570477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solidFill>
                <a:schemeClr val="accent2">
                  <a:lumMod val="75000"/>
                </a:schemeClr>
              </a:solidFill>
            </a:rPr>
            <a:t>Социально-психологическое</a:t>
          </a:r>
          <a:endParaRPr lang="ru-RU" sz="29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903654" y="1140954"/>
        <a:ext cx="7147763" cy="570477"/>
      </dsp:txXfrm>
    </dsp:sp>
    <dsp:sp modelId="{90DD37A0-4686-4007-97EF-73C6A599EC15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C20924-C545-4EFD-8FF1-00AED78A53DF}">
      <dsp:nvSpPr>
        <dsp:cNvPr id="0" name=""/>
        <dsp:cNvSpPr/>
      </dsp:nvSpPr>
      <dsp:spPr>
        <a:xfrm>
          <a:off x="1118233" y="1996562"/>
          <a:ext cx="6933183" cy="570477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solidFill>
                <a:schemeClr val="accent2">
                  <a:lumMod val="75000"/>
                </a:schemeClr>
              </a:solidFill>
            </a:rPr>
            <a:t>Социально-педагогическое</a:t>
          </a:r>
          <a:endParaRPr lang="ru-RU" sz="29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1118233" y="1996562"/>
        <a:ext cx="6933183" cy="570477"/>
      </dsp:txXfrm>
    </dsp:sp>
    <dsp:sp modelId="{BA55DB46-2F1B-4444-87E1-9203EE8FE471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07FC71-E40E-4C9F-9225-F576AC6FF3D3}">
      <dsp:nvSpPr>
        <dsp:cNvPr id="0" name=""/>
        <dsp:cNvSpPr/>
      </dsp:nvSpPr>
      <dsp:spPr>
        <a:xfrm>
          <a:off x="1118233" y="2851627"/>
          <a:ext cx="6933183" cy="570477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solidFill>
                <a:schemeClr val="accent2">
                  <a:lumMod val="75000"/>
                </a:schemeClr>
              </a:solidFill>
            </a:rPr>
            <a:t>Творческое</a:t>
          </a:r>
          <a:endParaRPr lang="ru-RU" sz="29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1118233" y="2851627"/>
        <a:ext cx="6933183" cy="570477"/>
      </dsp:txXfrm>
    </dsp:sp>
    <dsp:sp modelId="{A8C27C7A-3DD5-4412-B0F7-8A3F755CDAE8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D36A6B-26BC-4321-81DF-17143C4D7ADE}">
      <dsp:nvSpPr>
        <dsp:cNvPr id="0" name=""/>
        <dsp:cNvSpPr/>
      </dsp:nvSpPr>
      <dsp:spPr>
        <a:xfrm>
          <a:off x="903654" y="3707235"/>
          <a:ext cx="7147763" cy="570477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solidFill>
                <a:schemeClr val="accent2">
                  <a:lumMod val="75000"/>
                </a:schemeClr>
              </a:solidFill>
            </a:rPr>
            <a:t>Досуговое</a:t>
          </a:r>
          <a:endParaRPr lang="ru-RU" sz="29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903654" y="3707235"/>
        <a:ext cx="7147763" cy="570477"/>
      </dsp:txXfrm>
    </dsp:sp>
    <dsp:sp modelId="{1A2B07C9-CCAC-4BA7-B8C3-0834724C6D55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4715E1-9748-49AF-BADB-27F8147F4003}">
      <dsp:nvSpPr>
        <dsp:cNvPr id="0" name=""/>
        <dsp:cNvSpPr/>
      </dsp:nvSpPr>
      <dsp:spPr>
        <a:xfrm>
          <a:off x="434398" y="4562842"/>
          <a:ext cx="7617019" cy="570477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solidFill>
                <a:schemeClr val="accent2">
                  <a:lumMod val="75000"/>
                </a:schemeClr>
              </a:solidFill>
            </a:rPr>
            <a:t>Трудовое</a:t>
          </a:r>
          <a:endParaRPr lang="ru-RU" sz="29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434398" y="4562842"/>
        <a:ext cx="7617019" cy="570477"/>
      </dsp:txXfrm>
    </dsp:sp>
    <dsp:sp modelId="{3075419C-5ECB-47C9-81C7-261288CB75B5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9F322E-08FF-45C9-A478-C08A9098C90A}">
      <dsp:nvSpPr>
        <dsp:cNvPr id="0" name=""/>
        <dsp:cNvSpPr/>
      </dsp:nvSpPr>
      <dsp:spPr>
        <a:xfrm>
          <a:off x="1230271" y="429524"/>
          <a:ext cx="2137742" cy="668044"/>
        </a:xfrm>
        <a:prstGeom prst="rect">
          <a:avLst/>
        </a:prstGeom>
        <a:solidFill>
          <a:schemeClr val="bg1">
            <a:alpha val="40000"/>
          </a:schemeClr>
        </a:solidFill>
        <a:ln w="28575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2489" tIns="60960" rIns="60960" bIns="60960" numCol="1" spcCol="1270" anchor="ctr" anchorCtr="0">
          <a:noAutofit/>
        </a:bodyPr>
        <a:lstStyle/>
        <a:p>
          <a:pPr marL="0" lvl="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1600" kern="1200" dirty="0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Ремесленно-художественные мастерские</a:t>
          </a:r>
          <a:endParaRPr lang="ru-RU" sz="1600" kern="1200" dirty="0">
            <a:solidFill>
              <a:schemeClr val="accent2">
                <a:lumMod val="75000"/>
              </a:schemeClr>
            </a:solidFill>
            <a:latin typeface="+mn-lt"/>
            <a:ea typeface="+mn-ea"/>
            <a:cs typeface="+mn-cs"/>
          </a:endParaRPr>
        </a:p>
      </dsp:txBody>
      <dsp:txXfrm>
        <a:off x="1230271" y="429524"/>
        <a:ext cx="2137742" cy="668044"/>
      </dsp:txXfrm>
    </dsp:sp>
    <dsp:sp modelId="{42F5AD8A-0712-4343-B8B3-66108DF3C564}">
      <dsp:nvSpPr>
        <dsp:cNvPr id="0" name=""/>
        <dsp:cNvSpPr/>
      </dsp:nvSpPr>
      <dsp:spPr>
        <a:xfrm>
          <a:off x="1157766" y="315385"/>
          <a:ext cx="467631" cy="701446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404480-D2DB-4257-BC88-73251D9C5946}">
      <dsp:nvSpPr>
        <dsp:cNvPr id="0" name=""/>
        <dsp:cNvSpPr/>
      </dsp:nvSpPr>
      <dsp:spPr>
        <a:xfrm>
          <a:off x="1246838" y="1252874"/>
          <a:ext cx="2137742" cy="668044"/>
        </a:xfrm>
        <a:prstGeom prst="rect">
          <a:avLst/>
        </a:prstGeom>
        <a:solidFill>
          <a:schemeClr val="bg1">
            <a:alpha val="40000"/>
          </a:schemeClr>
        </a:solidFill>
        <a:ln w="28575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2489" tIns="60960" rIns="60960" bIns="60960" numCol="1" spcCol="1270" anchor="ctr" anchorCtr="0">
          <a:noAutofit/>
        </a:bodyPr>
        <a:lstStyle/>
        <a:p>
          <a:pPr marL="0" lvl="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1600" kern="1200" dirty="0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Комната песочной терапии</a:t>
          </a:r>
          <a:endParaRPr lang="ru-RU" sz="1600" kern="1200" dirty="0">
            <a:solidFill>
              <a:schemeClr val="accent2">
                <a:lumMod val="75000"/>
              </a:schemeClr>
            </a:solidFill>
            <a:latin typeface="+mn-lt"/>
            <a:ea typeface="+mn-ea"/>
            <a:cs typeface="+mn-cs"/>
          </a:endParaRPr>
        </a:p>
      </dsp:txBody>
      <dsp:txXfrm>
        <a:off x="1246838" y="1252874"/>
        <a:ext cx="2137742" cy="668044"/>
      </dsp:txXfrm>
    </dsp:sp>
    <dsp:sp modelId="{CA9BF778-71C1-40A8-9179-8C8ACF8FF45E}">
      <dsp:nvSpPr>
        <dsp:cNvPr id="0" name=""/>
        <dsp:cNvSpPr/>
      </dsp:nvSpPr>
      <dsp:spPr>
        <a:xfrm>
          <a:off x="1157766" y="1156379"/>
          <a:ext cx="467631" cy="701446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729912-F139-4A72-8232-F698D5B8B9B0}">
      <dsp:nvSpPr>
        <dsp:cNvPr id="0" name=""/>
        <dsp:cNvSpPr/>
      </dsp:nvSpPr>
      <dsp:spPr>
        <a:xfrm>
          <a:off x="1246838" y="2093868"/>
          <a:ext cx="2137742" cy="668044"/>
        </a:xfrm>
        <a:prstGeom prst="rect">
          <a:avLst/>
        </a:prstGeom>
        <a:solidFill>
          <a:schemeClr val="bg1">
            <a:alpha val="40000"/>
          </a:schemeClr>
        </a:solidFill>
        <a:ln w="28575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2489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Сенсорно-динамический зал «Дом совы»</a:t>
          </a:r>
          <a:endParaRPr lang="ru-RU" sz="1600" kern="1200" dirty="0">
            <a:solidFill>
              <a:schemeClr val="accent2">
                <a:lumMod val="75000"/>
              </a:schemeClr>
            </a:solidFill>
            <a:latin typeface="+mn-lt"/>
            <a:ea typeface="+mn-ea"/>
            <a:cs typeface="+mn-cs"/>
          </a:endParaRPr>
        </a:p>
      </dsp:txBody>
      <dsp:txXfrm>
        <a:off x="1246838" y="2093868"/>
        <a:ext cx="2137742" cy="668044"/>
      </dsp:txXfrm>
    </dsp:sp>
    <dsp:sp modelId="{F39BE6DA-D6E1-4CB6-AF20-DF7512305D2B}">
      <dsp:nvSpPr>
        <dsp:cNvPr id="0" name=""/>
        <dsp:cNvSpPr/>
      </dsp:nvSpPr>
      <dsp:spPr>
        <a:xfrm>
          <a:off x="1157766" y="1997373"/>
          <a:ext cx="467631" cy="701446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1E01D5-0D7B-48D2-B9C9-54AF6BA3B9C0}">
      <dsp:nvSpPr>
        <dsp:cNvPr id="0" name=""/>
        <dsp:cNvSpPr/>
      </dsp:nvSpPr>
      <dsp:spPr>
        <a:xfrm>
          <a:off x="1246838" y="2934862"/>
          <a:ext cx="2137742" cy="668044"/>
        </a:xfrm>
        <a:prstGeom prst="rect">
          <a:avLst/>
        </a:prstGeom>
        <a:solidFill>
          <a:schemeClr val="bg1">
            <a:alpha val="40000"/>
          </a:schemeClr>
        </a:solidFill>
        <a:ln w="28575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2489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Кабинет логопеда</a:t>
          </a:r>
          <a:endParaRPr lang="ru-RU" sz="1600" kern="1200" dirty="0">
            <a:solidFill>
              <a:schemeClr val="accent2">
                <a:lumMod val="75000"/>
              </a:schemeClr>
            </a:solidFill>
            <a:latin typeface="+mn-lt"/>
            <a:ea typeface="+mn-ea"/>
            <a:cs typeface="+mn-cs"/>
          </a:endParaRPr>
        </a:p>
      </dsp:txBody>
      <dsp:txXfrm>
        <a:off x="1246838" y="2934862"/>
        <a:ext cx="2137742" cy="668044"/>
      </dsp:txXfrm>
    </dsp:sp>
    <dsp:sp modelId="{D756662E-6139-4497-8EDE-AB903016A495}">
      <dsp:nvSpPr>
        <dsp:cNvPr id="0" name=""/>
        <dsp:cNvSpPr/>
      </dsp:nvSpPr>
      <dsp:spPr>
        <a:xfrm>
          <a:off x="1157766" y="2838366"/>
          <a:ext cx="467631" cy="701446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D4B7DB-595E-4A95-ADC8-A0D7C3942D85}">
      <dsp:nvSpPr>
        <dsp:cNvPr id="0" name=""/>
        <dsp:cNvSpPr/>
      </dsp:nvSpPr>
      <dsp:spPr>
        <a:xfrm>
          <a:off x="1246838" y="3775855"/>
          <a:ext cx="2137742" cy="668044"/>
        </a:xfrm>
        <a:prstGeom prst="rect">
          <a:avLst/>
        </a:prstGeom>
        <a:solidFill>
          <a:schemeClr val="bg1">
            <a:alpha val="40000"/>
          </a:schemeClr>
        </a:solidFill>
        <a:ln w="28575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2489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Тренировочная квартира</a:t>
          </a:r>
          <a:endParaRPr lang="ru-RU" sz="1600" kern="1200" dirty="0">
            <a:solidFill>
              <a:schemeClr val="accent2">
                <a:lumMod val="75000"/>
              </a:schemeClr>
            </a:solidFill>
            <a:latin typeface="+mn-lt"/>
            <a:ea typeface="+mn-ea"/>
            <a:cs typeface="+mn-cs"/>
          </a:endParaRPr>
        </a:p>
      </dsp:txBody>
      <dsp:txXfrm>
        <a:off x="1246838" y="3775855"/>
        <a:ext cx="2137742" cy="668044"/>
      </dsp:txXfrm>
    </dsp:sp>
    <dsp:sp modelId="{C7D74422-13F0-4455-93FC-9D9FBACE3593}">
      <dsp:nvSpPr>
        <dsp:cNvPr id="0" name=""/>
        <dsp:cNvSpPr/>
      </dsp:nvSpPr>
      <dsp:spPr>
        <a:xfrm>
          <a:off x="1157766" y="3679360"/>
          <a:ext cx="467631" cy="701446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9F322E-08FF-45C9-A478-C08A9098C90A}">
      <dsp:nvSpPr>
        <dsp:cNvPr id="0" name=""/>
        <dsp:cNvSpPr/>
      </dsp:nvSpPr>
      <dsp:spPr>
        <a:xfrm>
          <a:off x="687499" y="426943"/>
          <a:ext cx="2366304" cy="739470"/>
        </a:xfrm>
        <a:prstGeom prst="rect">
          <a:avLst/>
        </a:prstGeom>
        <a:solidFill>
          <a:schemeClr val="bg1">
            <a:alpha val="40000"/>
          </a:schemeClr>
        </a:solidFill>
        <a:ln w="28575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0868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rPr>
            <a:t>Каникулярный период</a:t>
          </a:r>
          <a:endParaRPr lang="ru-RU" sz="1600" kern="1200" dirty="0">
            <a:solidFill>
              <a:schemeClr val="accent1">
                <a:lumMod val="50000"/>
              </a:schemeClr>
            </a:solidFill>
            <a:latin typeface="+mn-lt"/>
            <a:cs typeface="Arial" panose="020B0604020202020204" pitchFamily="34" charset="0"/>
          </a:endParaRPr>
        </a:p>
      </dsp:txBody>
      <dsp:txXfrm>
        <a:off x="687499" y="426943"/>
        <a:ext cx="2366304" cy="739470"/>
      </dsp:txXfrm>
    </dsp:sp>
    <dsp:sp modelId="{42F5AD8A-0712-4343-B8B3-66108DF3C564}">
      <dsp:nvSpPr>
        <dsp:cNvPr id="0" name=""/>
        <dsp:cNvSpPr/>
      </dsp:nvSpPr>
      <dsp:spPr>
        <a:xfrm>
          <a:off x="607242" y="300601"/>
          <a:ext cx="517629" cy="776443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404480-D2DB-4257-BC88-73251D9C5946}">
      <dsp:nvSpPr>
        <dsp:cNvPr id="0" name=""/>
        <dsp:cNvSpPr/>
      </dsp:nvSpPr>
      <dsp:spPr>
        <a:xfrm>
          <a:off x="705838" y="1338324"/>
          <a:ext cx="2366304" cy="739470"/>
        </a:xfrm>
        <a:prstGeom prst="rect">
          <a:avLst/>
        </a:prstGeom>
        <a:solidFill>
          <a:schemeClr val="bg1">
            <a:alpha val="40000"/>
          </a:schemeClr>
        </a:solidFill>
        <a:ln w="28575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0868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rPr>
            <a:t>Реабилитационный маршрут семьи</a:t>
          </a:r>
          <a:endParaRPr lang="ru-RU" sz="1600" kern="1200" dirty="0">
            <a:solidFill>
              <a:schemeClr val="accent1">
                <a:lumMod val="50000"/>
              </a:schemeClr>
            </a:solidFill>
            <a:latin typeface="+mn-lt"/>
            <a:cs typeface="Arial" panose="020B0604020202020204" pitchFamily="34" charset="0"/>
          </a:endParaRPr>
        </a:p>
      </dsp:txBody>
      <dsp:txXfrm>
        <a:off x="705838" y="1338324"/>
        <a:ext cx="2366304" cy="739470"/>
      </dsp:txXfrm>
    </dsp:sp>
    <dsp:sp modelId="{CA9BF778-71C1-40A8-9179-8C8ACF8FF45E}">
      <dsp:nvSpPr>
        <dsp:cNvPr id="0" name=""/>
        <dsp:cNvSpPr/>
      </dsp:nvSpPr>
      <dsp:spPr>
        <a:xfrm>
          <a:off x="607242" y="1231512"/>
          <a:ext cx="517629" cy="776443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A6AFB0-12AE-45CA-B314-BC1D2731C0B4}">
      <dsp:nvSpPr>
        <dsp:cNvPr id="0" name=""/>
        <dsp:cNvSpPr/>
      </dsp:nvSpPr>
      <dsp:spPr>
        <a:xfrm>
          <a:off x="705838" y="2269235"/>
          <a:ext cx="2366304" cy="739470"/>
        </a:xfrm>
        <a:prstGeom prst="rect">
          <a:avLst/>
        </a:prstGeom>
        <a:solidFill>
          <a:schemeClr val="bg1">
            <a:alpha val="40000"/>
          </a:schemeClr>
        </a:solidFill>
        <a:ln w="28575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0868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rPr>
            <a:t>Каждый день свой цвет и тематика</a:t>
          </a:r>
          <a:endParaRPr lang="ru-RU" sz="1600" kern="1200" dirty="0">
            <a:solidFill>
              <a:schemeClr val="accent1">
                <a:lumMod val="50000"/>
              </a:schemeClr>
            </a:solidFill>
            <a:latin typeface="+mn-lt"/>
            <a:cs typeface="Arial" panose="020B0604020202020204" pitchFamily="34" charset="0"/>
          </a:endParaRPr>
        </a:p>
      </dsp:txBody>
      <dsp:txXfrm>
        <a:off x="705838" y="2269235"/>
        <a:ext cx="2366304" cy="739470"/>
      </dsp:txXfrm>
    </dsp:sp>
    <dsp:sp modelId="{20F568C5-C0A8-4C91-B15F-D45FA17607A7}">
      <dsp:nvSpPr>
        <dsp:cNvPr id="0" name=""/>
        <dsp:cNvSpPr/>
      </dsp:nvSpPr>
      <dsp:spPr>
        <a:xfrm>
          <a:off x="607242" y="2162423"/>
          <a:ext cx="517629" cy="776443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729912-F139-4A72-8232-F698D5B8B9B0}">
      <dsp:nvSpPr>
        <dsp:cNvPr id="0" name=""/>
        <dsp:cNvSpPr/>
      </dsp:nvSpPr>
      <dsp:spPr>
        <a:xfrm>
          <a:off x="705838" y="3200146"/>
          <a:ext cx="2366304" cy="739470"/>
        </a:xfrm>
        <a:prstGeom prst="rect">
          <a:avLst/>
        </a:prstGeom>
        <a:solidFill>
          <a:schemeClr val="bg1">
            <a:alpha val="40000"/>
          </a:schemeClr>
        </a:solidFill>
        <a:ln w="28575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0868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rPr>
            <a:t>Каждый день - </a:t>
          </a:r>
          <a:r>
            <a:rPr lang="ru-RU" sz="1600" b="1" kern="1200" dirty="0" smtClean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rPr>
            <a:t>ИГРА</a:t>
          </a:r>
          <a:endParaRPr lang="ru-RU" sz="1600" b="1" kern="1200" dirty="0">
            <a:solidFill>
              <a:schemeClr val="accent1">
                <a:lumMod val="50000"/>
              </a:schemeClr>
            </a:solidFill>
            <a:latin typeface="+mn-lt"/>
            <a:cs typeface="Arial" panose="020B0604020202020204" pitchFamily="34" charset="0"/>
          </a:endParaRPr>
        </a:p>
      </dsp:txBody>
      <dsp:txXfrm>
        <a:off x="705838" y="3200146"/>
        <a:ext cx="2366304" cy="739470"/>
      </dsp:txXfrm>
    </dsp:sp>
    <dsp:sp modelId="{F39BE6DA-D6E1-4CB6-AF20-DF7512305D2B}">
      <dsp:nvSpPr>
        <dsp:cNvPr id="0" name=""/>
        <dsp:cNvSpPr/>
      </dsp:nvSpPr>
      <dsp:spPr>
        <a:xfrm>
          <a:off x="607242" y="3093333"/>
          <a:ext cx="517629" cy="776443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D307E7-2AEB-4AEA-A98F-4137D1BB8BC5}">
      <dsp:nvSpPr>
        <dsp:cNvPr id="0" name=""/>
        <dsp:cNvSpPr/>
      </dsp:nvSpPr>
      <dsp:spPr>
        <a:xfrm>
          <a:off x="3282" y="532567"/>
          <a:ext cx="1450597" cy="600487"/>
        </a:xfrm>
        <a:prstGeom prst="roundRect">
          <a:avLst>
            <a:gd name="adj" fmla="val 10000"/>
          </a:avLst>
        </a:prstGeom>
        <a:solidFill>
          <a:srgbClr val="2683C6"/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ФОРМЫ</a:t>
          </a:r>
          <a:endParaRPr lang="ru-RU" sz="2400" b="1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sp:txBody>
      <dsp:txXfrm>
        <a:off x="20870" y="550155"/>
        <a:ext cx="1415421" cy="565311"/>
      </dsp:txXfrm>
    </dsp:sp>
    <dsp:sp modelId="{7EAA9559-6B46-41E2-B97F-6232E5BE2DAA}">
      <dsp:nvSpPr>
        <dsp:cNvPr id="0" name=""/>
        <dsp:cNvSpPr/>
      </dsp:nvSpPr>
      <dsp:spPr>
        <a:xfrm>
          <a:off x="148342" y="1133054"/>
          <a:ext cx="145059" cy="4503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0365"/>
              </a:lnTo>
              <a:lnTo>
                <a:pt x="145059" y="4503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C7104C-D0FB-491E-BD5F-7928B4803840}">
      <dsp:nvSpPr>
        <dsp:cNvPr id="0" name=""/>
        <dsp:cNvSpPr/>
      </dsp:nvSpPr>
      <dsp:spPr>
        <a:xfrm>
          <a:off x="293401" y="1283176"/>
          <a:ext cx="2401728" cy="600487"/>
        </a:xfrm>
        <a:prstGeom prst="roundRect">
          <a:avLst>
            <a:gd name="adj" fmla="val 10000"/>
          </a:avLst>
        </a:prstGeom>
        <a:solidFill>
          <a:srgbClr val="E7F1FA">
            <a:alpha val="90000"/>
          </a:srgbClr>
        </a:solidFill>
        <a:ln w="15875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Индивидуальные</a:t>
          </a:r>
          <a:endParaRPr lang="ru-RU" sz="2400" kern="1200" dirty="0">
            <a:solidFill>
              <a:schemeClr val="accent2">
                <a:lumMod val="75000"/>
              </a:schemeClr>
            </a:solidFill>
            <a:latin typeface="+mn-lt"/>
            <a:ea typeface="+mn-ea"/>
            <a:cs typeface="+mn-cs"/>
          </a:endParaRPr>
        </a:p>
      </dsp:txBody>
      <dsp:txXfrm>
        <a:off x="310989" y="1300764"/>
        <a:ext cx="2366552" cy="565311"/>
      </dsp:txXfrm>
    </dsp:sp>
    <dsp:sp modelId="{A4742F85-FCDE-44B9-93BD-B9F33BA42124}">
      <dsp:nvSpPr>
        <dsp:cNvPr id="0" name=""/>
        <dsp:cNvSpPr/>
      </dsp:nvSpPr>
      <dsp:spPr>
        <a:xfrm>
          <a:off x="148342" y="1133054"/>
          <a:ext cx="247036" cy="13048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4822"/>
              </a:lnTo>
              <a:lnTo>
                <a:pt x="247036" y="1304822"/>
              </a:lnTo>
            </a:path>
          </a:pathLst>
        </a:custGeom>
        <a:noFill/>
        <a:ln w="19050" cap="flat" cmpd="sng" algn="ctr">
          <a:solidFill>
            <a:srgbClr val="2683C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1D57BB-D07B-4B38-84C1-7BB616053FEB}">
      <dsp:nvSpPr>
        <dsp:cNvPr id="0" name=""/>
        <dsp:cNvSpPr/>
      </dsp:nvSpPr>
      <dsp:spPr>
        <a:xfrm>
          <a:off x="395379" y="2137633"/>
          <a:ext cx="2128251" cy="600487"/>
        </a:xfrm>
        <a:prstGeom prst="roundRect">
          <a:avLst>
            <a:gd name="adj" fmla="val 10000"/>
          </a:avLst>
        </a:prstGeom>
        <a:solidFill>
          <a:srgbClr val="E7F1FA">
            <a:alpha val="90000"/>
          </a:srgbClr>
        </a:solidFill>
        <a:ln w="15875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Групповые</a:t>
          </a:r>
          <a:endParaRPr lang="ru-RU" sz="2600" kern="1200" dirty="0">
            <a:solidFill>
              <a:schemeClr val="accent2">
                <a:lumMod val="75000"/>
              </a:schemeClr>
            </a:solidFill>
            <a:latin typeface="+mn-lt"/>
            <a:ea typeface="+mn-ea"/>
            <a:cs typeface="+mn-cs"/>
          </a:endParaRPr>
        </a:p>
      </dsp:txBody>
      <dsp:txXfrm>
        <a:off x="412967" y="2155221"/>
        <a:ext cx="2093075" cy="565311"/>
      </dsp:txXfrm>
    </dsp:sp>
    <dsp:sp modelId="{E941A11A-2390-4828-9322-F4E23876279D}">
      <dsp:nvSpPr>
        <dsp:cNvPr id="0" name=""/>
        <dsp:cNvSpPr/>
      </dsp:nvSpPr>
      <dsp:spPr>
        <a:xfrm>
          <a:off x="2591783" y="532567"/>
          <a:ext cx="2017949" cy="600487"/>
        </a:xfrm>
        <a:prstGeom prst="roundRect">
          <a:avLst>
            <a:gd name="adj" fmla="val 10000"/>
          </a:avLst>
        </a:prstGeom>
        <a:solidFill>
          <a:srgbClr val="2683C6"/>
        </a:solidFill>
        <a:ln w="1905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МЕТОДЫ</a:t>
          </a:r>
          <a:endParaRPr lang="ru-RU" sz="2400" b="1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sp:txBody>
      <dsp:txXfrm>
        <a:off x="2609371" y="550155"/>
        <a:ext cx="1982773" cy="565311"/>
      </dsp:txXfrm>
    </dsp:sp>
    <dsp:sp modelId="{74E89585-8DBC-483A-9C51-78EDC2AABFAC}">
      <dsp:nvSpPr>
        <dsp:cNvPr id="0" name=""/>
        <dsp:cNvSpPr/>
      </dsp:nvSpPr>
      <dsp:spPr>
        <a:xfrm>
          <a:off x="2793578" y="1133054"/>
          <a:ext cx="201794" cy="4503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0365"/>
              </a:lnTo>
              <a:lnTo>
                <a:pt x="201794" y="4503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F8CDDC-FABF-4395-AB8B-BA0C2EBAF541}">
      <dsp:nvSpPr>
        <dsp:cNvPr id="0" name=""/>
        <dsp:cNvSpPr/>
      </dsp:nvSpPr>
      <dsp:spPr>
        <a:xfrm>
          <a:off x="2995373" y="1283176"/>
          <a:ext cx="6979420" cy="600487"/>
        </a:xfrm>
        <a:prstGeom prst="roundRect">
          <a:avLst>
            <a:gd name="adj" fmla="val 10000"/>
          </a:avLst>
        </a:prstGeom>
        <a:solidFill>
          <a:srgbClr val="E7F1FA">
            <a:alpha val="90000"/>
          </a:srgbClr>
        </a:solidFill>
        <a:ln w="15875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Телесно-ориентированные (адаптивная физическая культура, </a:t>
          </a:r>
          <a:r>
            <a:rPr lang="ru-RU" sz="2000" kern="1200" dirty="0" err="1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танцедвигательные</a:t>
          </a:r>
          <a:r>
            <a:rPr lang="ru-RU" sz="2000" kern="1200" dirty="0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 занятия, тактильные сказки) </a:t>
          </a:r>
          <a:endParaRPr lang="ru-RU" sz="2000" kern="1200" dirty="0">
            <a:solidFill>
              <a:schemeClr val="accent2">
                <a:lumMod val="75000"/>
              </a:schemeClr>
            </a:solidFill>
            <a:latin typeface="+mn-lt"/>
            <a:ea typeface="+mn-ea"/>
            <a:cs typeface="+mn-cs"/>
          </a:endParaRPr>
        </a:p>
      </dsp:txBody>
      <dsp:txXfrm>
        <a:off x="3012961" y="1300764"/>
        <a:ext cx="6944244" cy="565311"/>
      </dsp:txXfrm>
    </dsp:sp>
    <dsp:sp modelId="{3751AE8C-9C55-46C2-A4E6-12DC8D7808BF}">
      <dsp:nvSpPr>
        <dsp:cNvPr id="0" name=""/>
        <dsp:cNvSpPr/>
      </dsp:nvSpPr>
      <dsp:spPr>
        <a:xfrm>
          <a:off x="2793578" y="1133054"/>
          <a:ext cx="201794" cy="12009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0974"/>
              </a:lnTo>
              <a:lnTo>
                <a:pt x="201794" y="12009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596993-7F4A-4F64-9B2F-58F08700AEE6}">
      <dsp:nvSpPr>
        <dsp:cNvPr id="0" name=""/>
        <dsp:cNvSpPr/>
      </dsp:nvSpPr>
      <dsp:spPr>
        <a:xfrm>
          <a:off x="2995373" y="2033785"/>
          <a:ext cx="6246316" cy="600487"/>
        </a:xfrm>
        <a:prstGeom prst="roundRect">
          <a:avLst>
            <a:gd name="adj" fmla="val 10000"/>
          </a:avLst>
        </a:prstGeom>
        <a:solidFill>
          <a:srgbClr val="E7F1FA">
            <a:alpha val="90000"/>
          </a:srgbClr>
        </a:solidFill>
        <a:ln w="15875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Развитие коммуникативных навыков и речи</a:t>
          </a:r>
          <a:endParaRPr lang="ru-RU" sz="2600" kern="1200" dirty="0">
            <a:solidFill>
              <a:schemeClr val="accent2">
                <a:lumMod val="75000"/>
              </a:schemeClr>
            </a:solidFill>
            <a:latin typeface="+mn-lt"/>
            <a:ea typeface="+mn-ea"/>
            <a:cs typeface="+mn-cs"/>
          </a:endParaRPr>
        </a:p>
      </dsp:txBody>
      <dsp:txXfrm>
        <a:off x="3012961" y="2051373"/>
        <a:ext cx="6211140" cy="565311"/>
      </dsp:txXfrm>
    </dsp:sp>
    <dsp:sp modelId="{7CE9EC65-F0B7-4F83-B201-5F373D74B6FD}">
      <dsp:nvSpPr>
        <dsp:cNvPr id="0" name=""/>
        <dsp:cNvSpPr/>
      </dsp:nvSpPr>
      <dsp:spPr>
        <a:xfrm>
          <a:off x="2793578" y="1133054"/>
          <a:ext cx="201794" cy="19515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51583"/>
              </a:lnTo>
              <a:lnTo>
                <a:pt x="201794" y="19515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48FD20-DEC1-4C85-8908-A249E761A086}">
      <dsp:nvSpPr>
        <dsp:cNvPr id="0" name=""/>
        <dsp:cNvSpPr/>
      </dsp:nvSpPr>
      <dsp:spPr>
        <a:xfrm>
          <a:off x="2995373" y="2784394"/>
          <a:ext cx="5509533" cy="600487"/>
        </a:xfrm>
        <a:prstGeom prst="roundRect">
          <a:avLst>
            <a:gd name="adj" fmla="val 10000"/>
          </a:avLst>
        </a:prstGeom>
        <a:solidFill>
          <a:srgbClr val="E7F1FA">
            <a:alpha val="90000"/>
          </a:srgbClr>
        </a:solidFill>
        <a:ln w="15875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Арт-терапия и </a:t>
          </a:r>
          <a:r>
            <a:rPr lang="ru-RU" sz="2000" kern="1200" dirty="0" err="1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пластилинография</a:t>
          </a:r>
          <a:endParaRPr lang="ru-RU" sz="2600" kern="1200" dirty="0">
            <a:solidFill>
              <a:schemeClr val="accent2">
                <a:lumMod val="75000"/>
              </a:schemeClr>
            </a:solidFill>
            <a:latin typeface="+mn-lt"/>
            <a:ea typeface="+mn-ea"/>
            <a:cs typeface="+mn-cs"/>
          </a:endParaRPr>
        </a:p>
      </dsp:txBody>
      <dsp:txXfrm>
        <a:off x="3012961" y="2801982"/>
        <a:ext cx="5474357" cy="565311"/>
      </dsp:txXfrm>
    </dsp:sp>
    <dsp:sp modelId="{B27CF93E-BE65-492B-840E-E191AC0F9C08}">
      <dsp:nvSpPr>
        <dsp:cNvPr id="0" name=""/>
        <dsp:cNvSpPr/>
      </dsp:nvSpPr>
      <dsp:spPr>
        <a:xfrm>
          <a:off x="2793578" y="1133054"/>
          <a:ext cx="201794" cy="27021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2192"/>
              </a:lnTo>
              <a:lnTo>
                <a:pt x="201794" y="27021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753DDC-B602-4F6C-9B3D-94011AA2A22F}">
      <dsp:nvSpPr>
        <dsp:cNvPr id="0" name=""/>
        <dsp:cNvSpPr/>
      </dsp:nvSpPr>
      <dsp:spPr>
        <a:xfrm>
          <a:off x="2995373" y="3535003"/>
          <a:ext cx="4582630" cy="600487"/>
        </a:xfrm>
        <a:prstGeom prst="roundRect">
          <a:avLst>
            <a:gd name="adj" fmla="val 10000"/>
          </a:avLst>
        </a:prstGeom>
        <a:solidFill>
          <a:srgbClr val="E7F1FA">
            <a:alpha val="90000"/>
          </a:srgbClr>
        </a:solidFill>
        <a:ln w="15875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Сенсорная интеграция и другие</a:t>
          </a:r>
          <a:endParaRPr lang="ru-RU" sz="2600" kern="1200" dirty="0">
            <a:solidFill>
              <a:schemeClr val="accent2">
                <a:lumMod val="75000"/>
              </a:schemeClr>
            </a:solidFill>
            <a:latin typeface="+mn-lt"/>
            <a:ea typeface="+mn-ea"/>
            <a:cs typeface="+mn-cs"/>
          </a:endParaRPr>
        </a:p>
      </dsp:txBody>
      <dsp:txXfrm>
        <a:off x="3012961" y="3552591"/>
        <a:ext cx="4547454" cy="565311"/>
      </dsp:txXfrm>
    </dsp:sp>
    <dsp:sp modelId="{394998CD-5C70-45A3-BA4B-D00F04F983F5}">
      <dsp:nvSpPr>
        <dsp:cNvPr id="0" name=""/>
        <dsp:cNvSpPr/>
      </dsp:nvSpPr>
      <dsp:spPr>
        <a:xfrm>
          <a:off x="2793578" y="1133054"/>
          <a:ext cx="201794" cy="34528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52801"/>
              </a:lnTo>
              <a:lnTo>
                <a:pt x="201794" y="3452801"/>
              </a:lnTo>
            </a:path>
          </a:pathLst>
        </a:custGeom>
        <a:noFill/>
        <a:ln w="19050" cap="flat" cmpd="sng" algn="ctr">
          <a:solidFill>
            <a:srgbClr val="2683C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EB7CCD-E33A-4E85-89A9-68DD6F36048D}">
      <dsp:nvSpPr>
        <dsp:cNvPr id="0" name=""/>
        <dsp:cNvSpPr/>
      </dsp:nvSpPr>
      <dsp:spPr>
        <a:xfrm>
          <a:off x="2995373" y="4285612"/>
          <a:ext cx="3827650" cy="600487"/>
        </a:xfrm>
        <a:prstGeom prst="roundRect">
          <a:avLst>
            <a:gd name="adj" fmla="val 10000"/>
          </a:avLst>
        </a:prstGeom>
        <a:solidFill>
          <a:srgbClr val="E7F1FA">
            <a:alpha val="90000"/>
          </a:srgbClr>
        </a:solidFill>
        <a:ln w="15875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rPr>
            <a:t>Игровое взаимодействие </a:t>
          </a:r>
          <a:endParaRPr lang="ru-RU" sz="2000" kern="1200" dirty="0">
            <a:solidFill>
              <a:schemeClr val="accent2">
                <a:lumMod val="75000"/>
              </a:schemeClr>
            </a:solidFill>
            <a:latin typeface="+mn-lt"/>
            <a:ea typeface="+mn-ea"/>
            <a:cs typeface="+mn-cs"/>
          </a:endParaRPr>
        </a:p>
      </dsp:txBody>
      <dsp:txXfrm>
        <a:off x="3012961" y="4303200"/>
        <a:ext cx="3792474" cy="5653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E797F5-CD76-4057-A6E5-1CC02F2928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618" y="2369273"/>
            <a:ext cx="9144000" cy="2387600"/>
          </a:xfrm>
        </p:spPr>
        <p:txBody>
          <a:bodyPr anchor="b">
            <a:normAutofit/>
          </a:bodyPr>
          <a:lstStyle>
            <a:lvl1pPr algn="ctr">
              <a:defRPr sz="7200"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6EF81A-E959-49E0-B655-B587E49FD1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618" y="484894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B30A0E-9D45-4D70-9DD6-672CCB617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t>25.07.2025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89BC8E-01D5-4E35-836A-3175840C3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BA9238-4C51-4FCC-8642-D34174D6B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54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51DE0B-C0B4-4220-B503-892574B95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1F1318-C96F-4A60-9F85-806DA0FA1D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538BA7-32F1-418E-8C3F-A14B93F2A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t>25.07.2025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4546C7-7877-4BC9-BFEC-151357B83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7B40D2-5C1F-4653-AE5E-465E65436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802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87760A5-5E8A-4265-92E5-B36FE9C8C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585DB6-5949-44BC-9E48-1CEC580B45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B626B2-C716-4950-A881-0DA5C4A9C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t>25.07.2025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8D2BE-FBBC-4151-8BB7-C238C7DB2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FCB2A6-BB44-4E55-A720-10A4684C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129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721462-A9E1-4536-9F2D-B2F8F2185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8" y="365125"/>
            <a:ext cx="5257801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8D8509-D379-49B3-A4FE-EDBEE064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0FB3E60-2F82-4C12-95B3-7ACC1B0E5862}" type="datetimeFigureOut">
              <a:rPr lang="ru-RU" smtClean="0"/>
              <a:pPr/>
              <a:t>25.07.2025</a:t>
            </a:fld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D1B458C-BFE5-4FED-890B-A3C81CBD9E00}"/>
              </a:ext>
            </a:extLst>
          </p:cNvPr>
          <p:cNvSpPr/>
          <p:nvPr userDrawn="1"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74EC097-BE1E-47C5-A4A4-558BFD9F9C06}"/>
              </a:ext>
            </a:extLst>
          </p:cNvPr>
          <p:cNvSpPr/>
          <p:nvPr userDrawn="1"/>
        </p:nvSpPr>
        <p:spPr>
          <a:xfrm>
            <a:off x="12450" y="6772425"/>
            <a:ext cx="12192000" cy="9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17DD4B55-CA6E-4B68-97C9-646C6EC1FB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850" y="-575"/>
            <a:ext cx="5186362" cy="6858575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CD6CA42-8F84-4EF7-AC44-C6D7CA7B5256}"/>
              </a:ext>
            </a:extLst>
          </p:cNvPr>
          <p:cNvGrpSpPr/>
          <p:nvPr userDrawn="1"/>
        </p:nvGrpSpPr>
        <p:grpSpPr>
          <a:xfrm>
            <a:off x="5207212" y="36075"/>
            <a:ext cx="2844750" cy="274500"/>
            <a:chOff x="5228062" y="49500"/>
            <a:chExt cx="2844750" cy="274500"/>
          </a:xfrm>
          <a:solidFill>
            <a:schemeClr val="accent2"/>
          </a:solidFill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EF73193D-4957-4A8F-A457-261D1530DEC3}"/>
                </a:ext>
              </a:extLst>
            </p:cNvPr>
            <p:cNvSpPr/>
            <p:nvPr userDrawn="1"/>
          </p:nvSpPr>
          <p:spPr>
            <a:xfrm>
              <a:off x="5228062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1" name="Блок-схема: объединение 10">
              <a:extLst>
                <a:ext uri="{FF2B5EF4-FFF2-40B4-BE49-F238E27FC236}">
                  <a16:creationId xmlns:a16="http://schemas.microsoft.com/office/drawing/2014/main" id="{9CA2CB59-7E2E-4FE6-B4DA-BC82267C4973}"/>
                </a:ext>
              </a:extLst>
            </p:cNvPr>
            <p:cNvSpPr/>
            <p:nvPr userDrawn="1"/>
          </p:nvSpPr>
          <p:spPr>
            <a:xfrm>
              <a:off x="7465312" y="49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77822EB-8A6C-4A70-8594-303E6651250C}"/>
              </a:ext>
            </a:extLst>
          </p:cNvPr>
          <p:cNvGrpSpPr/>
          <p:nvPr userDrawn="1"/>
        </p:nvGrpSpPr>
        <p:grpSpPr>
          <a:xfrm>
            <a:off x="9382650" y="6596925"/>
            <a:ext cx="2844750" cy="274500"/>
            <a:chOff x="9347250" y="6571200"/>
            <a:chExt cx="2844750" cy="274500"/>
          </a:xfrm>
          <a:solidFill>
            <a:schemeClr val="accent2"/>
          </a:solidFill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1DA2A97F-749F-48D2-AE48-5762F540EF28}"/>
                </a:ext>
              </a:extLst>
            </p:cNvPr>
            <p:cNvSpPr/>
            <p:nvPr userDrawn="1"/>
          </p:nvSpPr>
          <p:spPr>
            <a:xfrm>
              <a:off x="9651000" y="65712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4" name="Блок-схема: объединение 13">
              <a:extLst>
                <a:ext uri="{FF2B5EF4-FFF2-40B4-BE49-F238E27FC236}">
                  <a16:creationId xmlns:a16="http://schemas.microsoft.com/office/drawing/2014/main" id="{3E93E1D6-3B3B-47F6-966E-B20E50008B90}"/>
                </a:ext>
              </a:extLst>
            </p:cNvPr>
            <p:cNvSpPr/>
            <p:nvPr userDrawn="1"/>
          </p:nvSpPr>
          <p:spPr>
            <a:xfrm rot="10800000">
              <a:off x="9347250" y="65712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  <p:sp>
        <p:nvSpPr>
          <p:cNvPr id="16" name="Текст 18">
            <a:extLst>
              <a:ext uri="{FF2B5EF4-FFF2-40B4-BE49-F238E27FC236}">
                <a16:creationId xmlns:a16="http://schemas.microsoft.com/office/drawing/2014/main" id="{57C0137E-3F0D-4D70-B2CA-0E5AD27AD1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2033588"/>
            <a:ext cx="5186363" cy="404971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2448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130C65-EB50-4D7B-87CE-A6168C1F8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418" y="502285"/>
            <a:ext cx="9050483" cy="1325563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D5FECB-7636-4EC4-875F-043362072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9909" y="2004377"/>
            <a:ext cx="9382992" cy="4351338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51595B-4CCF-4402-BA02-FFB9DC5CF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t>25.07.2025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93324D-DF92-4EB8-B671-8C63CE474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75747D-4173-4769-A620-C1625721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194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1943A-EE33-4A66-BC2D-C6A3B7579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4E8956-0E6C-4177-9DF3-7E99073E1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059DE5-4F46-48BC-B609-A4548327D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t>25.07.2025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218827-C87F-4108-9B37-4050DDC37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D40834-72FF-47CE-A594-F26F29B90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528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546B7-E5F1-40D6-828E-D2D48383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63EC85-0600-432F-A8FC-82A80EC32D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D7FCAB-9741-4B68-855B-6CD41C932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53F9A4-EF2C-4FCF-B818-DF76FB549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t>25.07.2025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720076-A0A8-4D67-AF19-1CE1F1DAA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C85AD9-9C58-4BDB-AF0E-0C9619C65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950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84AFC3-E6DA-4505-B7C2-D621D5900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BF5B54-A1B4-41AC-BCE9-516F35ADE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691E00-EBE8-4E6E-9654-EB5CC7C2A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62E91D-D987-4914-8026-D1B8D12609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B59617E-ECB4-4758-AE90-F24E292F1C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5007DBF-9880-4DE8-AC9C-55D009F3E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t>25.07.2025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879FC1F-959C-4A21-820D-0BBBDEB93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7443CA7-4BF2-4F0F-B640-44704E669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651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FD2444-0365-47DA-89B3-CF6F4F5D1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80E00A9-082C-4696-9AF5-3A349AAC0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t>25.07.2025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E8668A-F62F-49E9-BF2D-42E98A793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7EE3117-7BE2-4332-84C9-D37B5F594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417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C1F53EC-AC08-471E-A672-B3D39E05F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t>25.07.2025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82436D-9A66-4B15-B2EB-D0875B2C8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3CF51FE-E504-4AB1-8ECD-F282283DF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193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81B2BE-86AF-486D-94B2-0554F4109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84D01-2EC4-4496-AD6D-118722E9E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69E4A8-6452-4A03-B4CA-24D94F80A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D581FB-600B-43C5-916F-A74F9849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t>25.07.2025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97BA9A-7C31-437E-8A67-7EDF1A129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8EFF69-10E0-460D-9BA3-252859176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871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823DD-A6C2-4277-99FA-685650A3A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D60641D-71F2-41F3-A30B-D1BADFF023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896525-F16B-443D-9EAE-E77C94A3B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0B7345-A87C-4165-9495-287F7CCD1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t>25.07.2025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BCA78C-F76F-4A39-9976-96EF68C06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C09607-4B27-4713-8EDA-2AD296E2E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304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E3FFD5-D0B0-4F0A-8A99-79EBCC1AC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4C0B0D-0AAE-4329-B214-30857006E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C1A1C9-C4C4-4232-AA09-B9F51FFD96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75350-27F6-4953-8586-1F794BECCB96}" type="datetimeFigureOut">
              <a:rPr lang="ru-RU" smtClean="0"/>
              <a:t>25.07.2025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46B31E-A36E-4DEA-B477-99F843AC29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05775C-D182-419A-BDC3-BA627911A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4B3A1-78F6-4659-A303-F1217D5A4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3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11" Type="http://schemas.openxmlformats.org/officeDocument/2006/relationships/image" Target="../media/image11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0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image" Target="../media/image14.jpeg"/><Relationship Id="rId18" Type="http://schemas.openxmlformats.org/officeDocument/2006/relationships/image" Target="../media/image19.jpeg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6.png"/><Relationship Id="rId17" Type="http://schemas.openxmlformats.org/officeDocument/2006/relationships/image" Target="../media/image18.jpeg"/><Relationship Id="rId2" Type="http://schemas.openxmlformats.org/officeDocument/2006/relationships/diagramData" Target="../diagrams/data3.xml"/><Relationship Id="rId16" Type="http://schemas.openxmlformats.org/officeDocument/2006/relationships/image" Target="../media/image17.jpe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image" Target="../media/image16.jpeg"/><Relationship Id="rId10" Type="http://schemas.openxmlformats.org/officeDocument/2006/relationships/diagramColors" Target="../diagrams/colors4.xml"/><Relationship Id="rId19" Type="http://schemas.openxmlformats.org/officeDocument/2006/relationships/image" Target="../media/image20.png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22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24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3.emf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416A5D05-3A7A-4D43-B7E2-27134D82AB02}"/>
              </a:ext>
            </a:extLst>
          </p:cNvPr>
          <p:cNvSpPr txBox="1">
            <a:spLocks/>
          </p:cNvSpPr>
          <p:nvPr/>
        </p:nvSpPr>
        <p:spPr>
          <a:xfrm>
            <a:off x="6439590" y="1552766"/>
            <a:ext cx="52578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2000" i="1" dirty="0"/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416A5D05-3A7A-4D43-B7E2-27134D82AB02}"/>
              </a:ext>
            </a:extLst>
          </p:cNvPr>
          <p:cNvSpPr txBox="1">
            <a:spLocks/>
          </p:cNvSpPr>
          <p:nvPr/>
        </p:nvSpPr>
        <p:spPr>
          <a:xfrm>
            <a:off x="172482" y="415271"/>
            <a:ext cx="65442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14647" y="415271"/>
            <a:ext cx="10083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Ханты-Мансийский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автономный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округ - Югра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798" y="1230722"/>
            <a:ext cx="10725502" cy="911283"/>
          </a:xfrm>
        </p:spPr>
        <p:txBody>
          <a:bodyPr>
            <a:noAutofit/>
          </a:bodyPr>
          <a:lstStyle/>
          <a:p>
            <a:pPr algn="ctr"/>
            <a:r>
              <a:rPr lang="ru-RU" sz="2200" b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Бюджетное учреждение Ханты-Мансийского автономного округа-Югры</a:t>
            </a:r>
            <a:br>
              <a:rPr lang="ru-RU" sz="2200" b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ru-RU" sz="2200" b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«Советский районный социально-реабилитационный центр </a:t>
            </a:r>
            <a:r>
              <a:rPr lang="ru-RU" sz="2200" b="0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2200" b="0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ru-RU" sz="2200" b="0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для несовершеннолетних</a:t>
            </a:r>
            <a:r>
              <a:rPr lang="ru-RU" sz="2200" b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»</a:t>
            </a:r>
            <a:r>
              <a:rPr lang="ru-RU" sz="2600" b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2600" b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endParaRPr lang="ru-RU" sz="2600" b="0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Текст 8">
            <a:extLst>
              <a:ext uri="{FF2B5EF4-FFF2-40B4-BE49-F238E27FC236}">
                <a16:creationId xmlns:a16="http://schemas.microsoft.com/office/drawing/2014/main" id="{3CF2E59D-942F-40D4-B10C-15B5F0EBB9C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" y="5793013"/>
            <a:ext cx="12192000" cy="5452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err="1" smtClean="0">
                <a:solidFill>
                  <a:schemeClr val="accent2">
                    <a:lumMod val="75000"/>
                  </a:schemeClr>
                </a:solidFill>
              </a:rPr>
              <a:t>г.п.Пионерский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2025 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126484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ДЕТСКО-РОДИТЕЛЬСКИЕ ИНТЕНСИВЫ </a:t>
            </a:r>
          </a:p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«РАЗНОЦВЕТНЫЙ БУМ»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84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416A5D05-3A7A-4D43-B7E2-27134D82AB02}"/>
              </a:ext>
            </a:extLst>
          </p:cNvPr>
          <p:cNvSpPr txBox="1">
            <a:spLocks/>
          </p:cNvSpPr>
          <p:nvPr/>
        </p:nvSpPr>
        <p:spPr>
          <a:xfrm>
            <a:off x="6439590" y="1552766"/>
            <a:ext cx="52578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2000" i="1" dirty="0"/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416A5D05-3A7A-4D43-B7E2-27134D82AB02}"/>
              </a:ext>
            </a:extLst>
          </p:cNvPr>
          <p:cNvSpPr txBox="1">
            <a:spLocks/>
          </p:cNvSpPr>
          <p:nvPr/>
        </p:nvSpPr>
        <p:spPr>
          <a:xfrm>
            <a:off x="172482" y="415271"/>
            <a:ext cx="65442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664335" y="600998"/>
            <a:ext cx="4033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РЕЗУЛЬТАТЫ ВНЕДРЕНИЯ</a:t>
            </a:r>
          </a:p>
          <a:p>
            <a:pPr lvl="0"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2023-2024ГГ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AutoShape 2" descr="C:\Users\AHA-126\Downloads\raznotsvetnye-chelovechki-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C:\Users\AHA-126\Downloads\raznotsvetnye-chelovechki-1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3" y="156012"/>
            <a:ext cx="1152244" cy="114614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56592" y="54792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УЧАСТВОВАЛО 20 СЕМЕЙ </a:t>
            </a:r>
          </a:p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(20 ДЕТЕЙ, 24 РОДИТЕЛЯ, 3 БАБУШКИ)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312693" y="1944514"/>
            <a:ext cx="46626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2683C6"/>
                </a:solidFill>
              </a:rPr>
              <a:t>ПОВЫШЕНИЕ КАЧЕСТВА ЖИЗНИ </a:t>
            </a:r>
            <a:r>
              <a:rPr lang="ru-RU" sz="2400" b="1" dirty="0" smtClean="0">
                <a:solidFill>
                  <a:srgbClr val="2683C6"/>
                </a:solidFill>
              </a:rPr>
              <a:t>СЕМЕЙ </a:t>
            </a:r>
            <a:r>
              <a:rPr lang="ru-RU" sz="2400" b="1" dirty="0">
                <a:solidFill>
                  <a:srgbClr val="2683C6"/>
                </a:solidFill>
              </a:rPr>
              <a:t>С ДЕТЬМИ </a:t>
            </a:r>
            <a:endParaRPr lang="ru-RU" sz="2400" b="1" dirty="0" smtClean="0">
              <a:solidFill>
                <a:srgbClr val="2683C6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2683C6"/>
                </a:solidFill>
              </a:rPr>
              <a:t>В </a:t>
            </a:r>
            <a:r>
              <a:rPr lang="ru-RU" sz="2400" b="1" dirty="0">
                <a:solidFill>
                  <a:srgbClr val="2683C6"/>
                </a:solidFill>
              </a:rPr>
              <a:t>ХАНТЫ-МАНСИЙСКОМ АВТОНОМНОМ ОКРУГЕ - ЮГРЕ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216253" y="1731768"/>
            <a:ext cx="7096440" cy="4781002"/>
            <a:chOff x="233160" y="1270699"/>
            <a:chExt cx="7096440" cy="4781002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233161" y="1270699"/>
              <a:ext cx="7096438" cy="904467"/>
            </a:xfrm>
            <a:prstGeom prst="rect">
              <a:avLst/>
            </a:prstGeom>
            <a:solidFill>
              <a:srgbClr val="2683C6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ts val="2000"/>
                </a:lnSpc>
              </a:pPr>
              <a:r>
                <a:rPr lang="ru-RU" sz="2000" dirty="0">
                  <a:solidFill>
                    <a:schemeClr val="bg1"/>
                  </a:solidFill>
                </a:rPr>
                <a:t>Улучшилось психоэмоциональное </a:t>
              </a:r>
              <a:r>
                <a:rPr lang="ru-RU" sz="2000" dirty="0" smtClean="0">
                  <a:solidFill>
                    <a:schemeClr val="bg1"/>
                  </a:solidFill>
                </a:rPr>
                <a:t>состояние </a:t>
              </a:r>
            </a:p>
            <a:p>
              <a:pPr lvl="0" algn="ctr">
                <a:lnSpc>
                  <a:spcPts val="2000"/>
                </a:lnSpc>
              </a:pPr>
              <a:r>
                <a:rPr lang="ru-RU" sz="2000" dirty="0" smtClean="0">
                  <a:solidFill>
                    <a:schemeClr val="bg1"/>
                  </a:solidFill>
                </a:rPr>
                <a:t>участников </a:t>
              </a:r>
              <a:r>
                <a:rPr lang="ru-RU" sz="2000" dirty="0" err="1" smtClean="0">
                  <a:solidFill>
                    <a:schemeClr val="bg1"/>
                  </a:solidFill>
                </a:rPr>
                <a:t>интенсивов</a:t>
              </a:r>
              <a:r>
                <a:rPr lang="ru-RU" sz="2000" dirty="0" smtClean="0">
                  <a:solidFill>
                    <a:schemeClr val="bg1"/>
                  </a:solidFill>
                </a:rPr>
                <a:t> </a:t>
              </a:r>
            </a:p>
            <a:p>
              <a:pPr lvl="0" algn="ctr">
                <a:lnSpc>
                  <a:spcPts val="2000"/>
                </a:lnSpc>
              </a:pPr>
              <a:r>
                <a:rPr lang="ru-RU" sz="2000" b="1" dirty="0" smtClean="0">
                  <a:solidFill>
                    <a:schemeClr val="bg1"/>
                  </a:solidFill>
                </a:rPr>
                <a:t>100 %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233162" y="2260255"/>
              <a:ext cx="7096438" cy="1040072"/>
            </a:xfrm>
            <a:prstGeom prst="rect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ts val="1800"/>
                </a:lnSpc>
              </a:pPr>
              <a:r>
                <a:rPr lang="ru-RU" sz="2000" dirty="0">
                  <a:solidFill>
                    <a:schemeClr val="accent2">
                      <a:lumMod val="75000"/>
                    </a:schemeClr>
                  </a:solidFill>
                </a:rPr>
                <a:t>Повысился уровень развития социально-бытовых, коммуникативных  навыков детей, улучшилось пространственное </a:t>
              </a:r>
              <a:r>
                <a:rPr lang="ru-RU" sz="2000" dirty="0" smtClean="0">
                  <a:solidFill>
                    <a:schemeClr val="accent2">
                      <a:lumMod val="75000"/>
                    </a:schemeClr>
                  </a:solidFill>
                </a:rPr>
                <a:t>мышление</a:t>
              </a:r>
            </a:p>
            <a:p>
              <a:pPr lvl="0" algn="ctr">
                <a:lnSpc>
                  <a:spcPts val="1800"/>
                </a:lnSpc>
              </a:pPr>
              <a:r>
                <a:rPr lang="ru-RU" sz="2000" b="1" dirty="0" smtClean="0">
                  <a:solidFill>
                    <a:schemeClr val="accent2">
                      <a:lumMod val="75000"/>
                    </a:schemeClr>
                  </a:solidFill>
                </a:rPr>
                <a:t>99,9 %</a:t>
              </a:r>
              <a:endParaRPr lang="ru-RU" sz="2000" b="1" dirty="0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233162" y="3376588"/>
              <a:ext cx="7096438" cy="945456"/>
            </a:xfrm>
            <a:prstGeom prst="rect">
              <a:avLst/>
            </a:prstGeom>
            <a:solidFill>
              <a:srgbClr val="2683C6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ts val="2000"/>
                </a:lnSpc>
              </a:pPr>
              <a:r>
                <a:rPr lang="ru-RU" sz="2000" dirty="0">
                  <a:solidFill>
                    <a:schemeClr val="bg1"/>
                  </a:solidFill>
                </a:rPr>
                <a:t>Обучены методам реабилитации и социальной адаптации </a:t>
              </a:r>
              <a:endParaRPr lang="ru-RU" sz="2000" dirty="0" smtClean="0">
                <a:solidFill>
                  <a:schemeClr val="bg1"/>
                </a:solidFill>
              </a:endParaRPr>
            </a:p>
            <a:p>
              <a:pPr lvl="0" algn="ctr">
                <a:lnSpc>
                  <a:spcPts val="2000"/>
                </a:lnSpc>
              </a:pPr>
              <a:r>
                <a:rPr lang="ru-RU" sz="2000" b="1" dirty="0" smtClean="0">
                  <a:solidFill>
                    <a:schemeClr val="bg1"/>
                  </a:solidFill>
                </a:rPr>
                <a:t>100 %</a:t>
              </a:r>
            </a:p>
            <a:p>
              <a:pPr lvl="0" algn="ctr">
                <a:lnSpc>
                  <a:spcPts val="2000"/>
                </a:lnSpc>
              </a:pPr>
              <a:r>
                <a:rPr lang="ru-RU" sz="2000" dirty="0" smtClean="0">
                  <a:solidFill>
                    <a:schemeClr val="bg1"/>
                  </a:solidFill>
                </a:rPr>
                <a:t> участников </a:t>
              </a:r>
              <a:r>
                <a:rPr lang="ru-RU" sz="2000" dirty="0">
                  <a:solidFill>
                    <a:schemeClr val="bg1"/>
                  </a:solidFill>
                </a:rPr>
                <a:t>из числа родителей и членов </a:t>
              </a:r>
              <a:r>
                <a:rPr lang="ru-RU" sz="2000" dirty="0" smtClean="0">
                  <a:solidFill>
                    <a:schemeClr val="bg1"/>
                  </a:solidFill>
                </a:rPr>
                <a:t>семей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233160" y="4398306"/>
              <a:ext cx="7096439" cy="868204"/>
            </a:xfrm>
            <a:prstGeom prst="rect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00"/>
                </a:lnSpc>
              </a:pPr>
              <a:r>
                <a:rPr lang="ru-RU" sz="2000" dirty="0">
                  <a:solidFill>
                    <a:schemeClr val="accent2">
                      <a:lumMod val="75000"/>
                    </a:schemeClr>
                  </a:solidFill>
                </a:rPr>
                <a:t>Применяют полученные навыки</a:t>
              </a:r>
            </a:p>
            <a:p>
              <a:pPr algn="ctr">
                <a:lnSpc>
                  <a:spcPts val="1800"/>
                </a:lnSpc>
              </a:pPr>
              <a:r>
                <a:rPr lang="ru-RU" sz="2000" b="1" dirty="0">
                  <a:solidFill>
                    <a:schemeClr val="accent2">
                      <a:lumMod val="75000"/>
                    </a:schemeClr>
                  </a:solidFill>
                </a:rPr>
                <a:t>99,9 %</a:t>
              </a:r>
            </a:p>
            <a:p>
              <a:pPr algn="ctr">
                <a:lnSpc>
                  <a:spcPts val="1800"/>
                </a:lnSpc>
              </a:pPr>
              <a:r>
                <a:rPr lang="ru-RU" sz="2000" dirty="0">
                  <a:solidFill>
                    <a:schemeClr val="accent2">
                      <a:lumMod val="75000"/>
                    </a:schemeClr>
                  </a:solidFill>
                </a:rPr>
                <a:t>участников </a:t>
              </a:r>
              <a:r>
                <a:rPr lang="ru-RU" sz="2000" dirty="0" err="1">
                  <a:solidFill>
                    <a:schemeClr val="accent2">
                      <a:lumMod val="75000"/>
                    </a:schemeClr>
                  </a:solidFill>
                </a:rPr>
                <a:t>интенсива</a:t>
              </a:r>
              <a:endParaRPr lang="ru-RU" sz="2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233160" y="5344213"/>
              <a:ext cx="7096439" cy="707488"/>
            </a:xfrm>
            <a:prstGeom prst="rect">
              <a:avLst/>
            </a:prstGeom>
            <a:solidFill>
              <a:srgbClr val="2683C6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sz="2000" b="1" dirty="0" smtClean="0">
                  <a:solidFill>
                    <a:schemeClr val="bg1"/>
                  </a:solidFill>
                </a:rPr>
                <a:t>УДОВЛЕТВОРЕННОСТЬ ПОЛУЧАТЕЛЕЙ </a:t>
              </a:r>
              <a:r>
                <a:rPr lang="ru-RU" sz="2000" b="1" dirty="0">
                  <a:solidFill>
                    <a:schemeClr val="bg1"/>
                  </a:solidFill>
                </a:rPr>
                <a:t>СОЦИАЛЬНЫХ </a:t>
              </a:r>
              <a:r>
                <a:rPr lang="ru-RU" sz="2000" b="1" dirty="0" smtClean="0">
                  <a:solidFill>
                    <a:schemeClr val="bg1"/>
                  </a:solidFill>
                </a:rPr>
                <a:t>УСЛУГ</a:t>
              </a:r>
            </a:p>
            <a:p>
              <a:pPr lvl="0" algn="ctr"/>
              <a:r>
                <a:rPr lang="ru-RU" sz="2000" b="1" dirty="0" smtClean="0">
                  <a:solidFill>
                    <a:schemeClr val="bg1"/>
                  </a:solidFill>
                </a:rPr>
                <a:t>100 %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510" y="3556718"/>
            <a:ext cx="4085459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2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416A5D05-3A7A-4D43-B7E2-27134D82AB02}"/>
              </a:ext>
            </a:extLst>
          </p:cNvPr>
          <p:cNvSpPr txBox="1">
            <a:spLocks/>
          </p:cNvSpPr>
          <p:nvPr/>
        </p:nvSpPr>
        <p:spPr>
          <a:xfrm>
            <a:off x="6353694" y="2021825"/>
            <a:ext cx="3943351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500" i="1" dirty="0"/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416A5D05-3A7A-4D43-B7E2-27134D82AB02}"/>
              </a:ext>
            </a:extLst>
          </p:cNvPr>
          <p:cNvSpPr txBox="1">
            <a:spLocks/>
          </p:cNvSpPr>
          <p:nvPr/>
        </p:nvSpPr>
        <p:spPr>
          <a:xfrm>
            <a:off x="1653363" y="1168704"/>
            <a:ext cx="4908211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5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5565" y="844357"/>
            <a:ext cx="9143999" cy="551188"/>
          </a:xfrm>
        </p:spPr>
        <p:txBody>
          <a:bodyPr>
            <a:noAutofit/>
          </a:bodyPr>
          <a:lstStyle/>
          <a:p>
            <a:pPr algn="ctr"/>
            <a:r>
              <a:rPr lang="ru-RU" sz="135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Бюджетное учреждение Ханты-Мансийского автономного округа-Югры</a:t>
            </a:r>
            <a:br>
              <a:rPr lang="ru-RU" sz="135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ru-RU" sz="135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«Советский районный социально-реабилитационный центр </a:t>
            </a:r>
            <a:br>
              <a:rPr lang="ru-RU" sz="135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ru-RU" sz="135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для несовершеннолетних»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687721" y="5050602"/>
            <a:ext cx="3252783" cy="128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350" dirty="0">
                <a:solidFill>
                  <a:schemeClr val="accent2">
                    <a:lumMod val="75000"/>
                  </a:schemeClr>
                </a:solidFill>
              </a:rPr>
              <a:t>Тел. /факс: +7 (34675) 7-89-59</a:t>
            </a:r>
          </a:p>
          <a:p>
            <a:pPr algn="ctr"/>
            <a:r>
              <a:rPr lang="pt-BR" sz="1350" dirty="0">
                <a:solidFill>
                  <a:schemeClr val="accent2">
                    <a:lumMod val="75000"/>
                  </a:schemeClr>
                </a:solidFill>
              </a:rPr>
              <a:t>E-mail: srcn@admhmao.ru</a:t>
            </a:r>
          </a:p>
          <a:p>
            <a:pPr algn="ctr"/>
            <a:r>
              <a:rPr lang="ru-RU" sz="1350" dirty="0">
                <a:solidFill>
                  <a:schemeClr val="accent2">
                    <a:lumMod val="75000"/>
                  </a:schemeClr>
                </a:solidFill>
              </a:rPr>
              <a:t>Официальный сайт: </a:t>
            </a:r>
            <a:r>
              <a:rPr lang="pt-BR" sz="1350" dirty="0">
                <a:solidFill>
                  <a:schemeClr val="accent2">
                    <a:lumMod val="75000"/>
                  </a:schemeClr>
                </a:solidFill>
              </a:rPr>
              <a:t>www.</a:t>
            </a:r>
            <a:r>
              <a:rPr lang="ru-RU" sz="1350" dirty="0">
                <a:solidFill>
                  <a:schemeClr val="accent2">
                    <a:lumMod val="75000"/>
                  </a:schemeClr>
                </a:solidFill>
              </a:rPr>
              <a:t>совцентр.рф</a:t>
            </a:r>
          </a:p>
          <a:p>
            <a:pPr algn="ctr"/>
            <a:r>
              <a:rPr lang="ru-RU" sz="1350" dirty="0">
                <a:solidFill>
                  <a:schemeClr val="accent2">
                    <a:lumMod val="75000"/>
                  </a:schemeClr>
                </a:solidFill>
              </a:rPr>
              <a:t>Дистанционная приёмная: dtp@srcnb.ru</a:t>
            </a:r>
          </a:p>
          <a:p>
            <a:pPr algn="ctr"/>
            <a:r>
              <a:rPr lang="ru-RU" sz="1350" dirty="0">
                <a:solidFill>
                  <a:schemeClr val="accent2">
                    <a:lumMod val="75000"/>
                  </a:schemeClr>
                </a:solidFill>
              </a:rPr>
              <a:t>Тел: +79527109950</a:t>
            </a:r>
          </a:p>
          <a:p>
            <a:endParaRPr lang="pt-BR" sz="1013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911" y="2250699"/>
            <a:ext cx="1741631" cy="174163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398567" y="4209902"/>
            <a:ext cx="2272291" cy="30777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https://vk.com/sovcentr </a:t>
            </a:r>
            <a:endParaRPr lang="ru-RU" sz="1400" dirty="0"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219472" y="4176522"/>
            <a:ext cx="22961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http//www.совцентр.рф      </a:t>
            </a:r>
            <a:endParaRPr lang="ru-RU" sz="1400" dirty="0"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472" y="2391045"/>
            <a:ext cx="1473693" cy="1473693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670859" y="4200170"/>
            <a:ext cx="23122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https://t.me/sovcentr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113" y="2373337"/>
            <a:ext cx="1515717" cy="1515717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5983104" y="4176521"/>
            <a:ext cx="22148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https://ok.ru/sovcentr</a:t>
            </a:r>
            <a:endParaRPr lang="ru-RU" sz="1400" dirty="0">
              <a:solidFill>
                <a:schemeClr val="accent2">
                  <a:lumMod val="75000"/>
                </a:schemeClr>
              </a:solidFill>
              <a:ea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830" y="3933123"/>
            <a:ext cx="243961" cy="24396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8721" y="3924575"/>
            <a:ext cx="246499" cy="24649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381" y="3932714"/>
            <a:ext cx="244778" cy="24477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837" y="3924575"/>
            <a:ext cx="287869" cy="28914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879" y="2391045"/>
            <a:ext cx="1493668" cy="149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7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33" y="2301788"/>
            <a:ext cx="5645007" cy="4108213"/>
          </a:xfrm>
          <a:prstGeom prst="rect">
            <a:avLst/>
          </a:prstGeom>
        </p:spPr>
      </p:pic>
      <p:sp>
        <p:nvSpPr>
          <p:cNvPr id="6" name="Трапеция 5"/>
          <p:cNvSpPr/>
          <p:nvPr/>
        </p:nvSpPr>
        <p:spPr>
          <a:xfrm rot="5400000">
            <a:off x="4708092" y="3149506"/>
            <a:ext cx="4972209" cy="1282075"/>
          </a:xfrm>
          <a:prstGeom prst="trapezoid">
            <a:avLst>
              <a:gd name="adj" fmla="val 91864"/>
            </a:avLst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416A5D05-3A7A-4D43-B7E2-27134D82AB02}"/>
              </a:ext>
            </a:extLst>
          </p:cNvPr>
          <p:cNvSpPr txBox="1">
            <a:spLocks/>
          </p:cNvSpPr>
          <p:nvPr/>
        </p:nvSpPr>
        <p:spPr>
          <a:xfrm>
            <a:off x="172482" y="415271"/>
            <a:ext cx="65442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91361" y="534268"/>
            <a:ext cx="12192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АКТУАЛЬНОСТЬ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876779128"/>
              </p:ext>
            </p:extLst>
          </p:nvPr>
        </p:nvGraphicFramePr>
        <p:xfrm>
          <a:off x="-887081" y="1285717"/>
          <a:ext cx="8663405" cy="5105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655772" y="1304439"/>
            <a:ext cx="1046440" cy="4972213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Комплексная система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поддержки семьи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532" y="177504"/>
            <a:ext cx="1046718" cy="104117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499293" y="5665568"/>
            <a:ext cx="1737299" cy="725711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СТАРТ</a:t>
            </a:r>
          </a:p>
          <a:p>
            <a:pPr algn="ctr">
              <a:lnSpc>
                <a:spcPts val="2400"/>
              </a:lnSpc>
            </a:pP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 СЕМЬИ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673296" y="4515843"/>
            <a:ext cx="1825997" cy="725711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2023 г.</a:t>
            </a:r>
          </a:p>
          <a:p>
            <a:pPr algn="ctr">
              <a:lnSpc>
                <a:spcPts val="2400"/>
              </a:lnSpc>
            </a:pP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 СЕМЕЙ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0311699" y="1709565"/>
            <a:ext cx="1825997" cy="725711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2024 г.</a:t>
            </a:r>
          </a:p>
          <a:p>
            <a:pPr algn="ctr">
              <a:lnSpc>
                <a:spcPts val="2400"/>
              </a:lnSpc>
            </a:pP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14 СЕМЕЙ</a:t>
            </a:r>
          </a:p>
        </p:txBody>
      </p:sp>
      <p:sp>
        <p:nvSpPr>
          <p:cNvPr id="9" name="Овал 8"/>
          <p:cNvSpPr/>
          <p:nvPr/>
        </p:nvSpPr>
        <p:spPr>
          <a:xfrm>
            <a:off x="8466993" y="5838093"/>
            <a:ext cx="298939" cy="29893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9610087" y="4906108"/>
            <a:ext cx="478983" cy="478983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0427772" y="3551051"/>
            <a:ext cx="651672" cy="65167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3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668" y="4582303"/>
            <a:ext cx="2143125" cy="2143125"/>
          </a:xfrm>
          <a:prstGeom prst="rect">
            <a:avLst/>
          </a:prstGeom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416A5D05-3A7A-4D43-B7E2-27134D82AB02}"/>
              </a:ext>
            </a:extLst>
          </p:cNvPr>
          <p:cNvSpPr txBox="1">
            <a:spLocks/>
          </p:cNvSpPr>
          <p:nvPr/>
        </p:nvSpPr>
        <p:spPr>
          <a:xfrm>
            <a:off x="6439590" y="1552766"/>
            <a:ext cx="52578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2000" i="1" dirty="0"/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416A5D05-3A7A-4D43-B7E2-27134D82AB02}"/>
              </a:ext>
            </a:extLst>
          </p:cNvPr>
          <p:cNvSpPr txBox="1">
            <a:spLocks/>
          </p:cNvSpPr>
          <p:nvPr/>
        </p:nvSpPr>
        <p:spPr>
          <a:xfrm>
            <a:off x="172482" y="415271"/>
            <a:ext cx="65442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111" y="311501"/>
            <a:ext cx="11641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ДЕТСКО-РОДИТЕЛЬСКИЕ ИНТЕНСИВЫ 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«РАЗНОЦВЕТНЫЙ БУМ»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30752" y="3332706"/>
            <a:ext cx="26373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Целевая </a:t>
            </a:r>
            <a:r>
              <a:rPr lang="ru-RU" dirty="0" smtClean="0"/>
              <a:t>группа</a:t>
            </a:r>
            <a:endParaRPr lang="ru-RU" dirty="0"/>
          </a:p>
        </p:txBody>
      </p:sp>
      <p:sp>
        <p:nvSpPr>
          <p:cNvPr id="16" name="Text Box 265"/>
          <p:cNvSpPr txBox="1">
            <a:spLocks noChangeArrowheads="1"/>
          </p:cNvSpPr>
          <p:nvPr/>
        </p:nvSpPr>
        <p:spPr bwMode="gray">
          <a:xfrm>
            <a:off x="3545711" y="4359855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  <a:latin typeface="Arial" charset="0"/>
              </a:rPr>
              <a:t>3</a:t>
            </a: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gray">
          <a:xfrm>
            <a:off x="3630752" y="1561911"/>
            <a:ext cx="8314521" cy="1188046"/>
          </a:xfrm>
          <a:prstGeom prst="roundRect">
            <a:avLst>
              <a:gd name="adj" fmla="val 132"/>
            </a:avLst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Создание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оптимальных условий для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сохранения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и </a:t>
            </a:r>
          </a:p>
          <a:p>
            <a:pPr algn="ctr"/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укрепления здоровья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детей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с ограниченными возможностями здоровья, </a:t>
            </a:r>
          </a:p>
          <a:p>
            <a:pPr algn="ctr"/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в том числе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детей – инвалидов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и членов их семей </a:t>
            </a:r>
          </a:p>
          <a:p>
            <a:pPr eaLnBrk="1" hangingPunct="1"/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828415" y="1859321"/>
            <a:ext cx="1367491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ЦЕЛЬ</a:t>
            </a:r>
            <a:endParaRPr lang="en-US" sz="2800" b="1" dirty="0">
              <a:solidFill>
                <a:srgbClr val="C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4" name="AutoShape 10"/>
          <p:cNvSpPr>
            <a:spLocks noChangeArrowheads="1"/>
          </p:cNvSpPr>
          <p:nvPr/>
        </p:nvSpPr>
        <p:spPr bwMode="gray">
          <a:xfrm>
            <a:off x="3638097" y="3189516"/>
            <a:ext cx="8346696" cy="131641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Дети - инвалиды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, дети с ограниченными возможностями здоровья </a:t>
            </a:r>
            <a:endParaRPr lang="ru-RU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от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5 до 13 лет,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признанные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нуждающимися в социальном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обслуживании 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Родители (законные представители), члены семьи</a:t>
            </a:r>
          </a:p>
          <a:p>
            <a:pPr algn="ctr"/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Добровольцы (волонтеры)</a:t>
            </a:r>
          </a:p>
          <a:p>
            <a:endParaRPr lang="ru-RU" dirty="0">
              <a:latin typeface="Calibri" pitchFamily="34" charset="0"/>
              <a:cs typeface="Arial" charset="0"/>
            </a:endParaRPr>
          </a:p>
        </p:txBody>
      </p:sp>
      <p:sp>
        <p:nvSpPr>
          <p:cNvPr id="30" name="Text Box 16"/>
          <p:cNvSpPr txBox="1">
            <a:spLocks noChangeArrowheads="1"/>
          </p:cNvSpPr>
          <p:nvPr/>
        </p:nvSpPr>
        <p:spPr bwMode="gray">
          <a:xfrm>
            <a:off x="799470" y="3549269"/>
            <a:ext cx="1496916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Целевая группа</a:t>
            </a:r>
            <a:endParaRPr lang="en-US" sz="2800" b="1" dirty="0">
              <a:solidFill>
                <a:srgbClr val="C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gray">
          <a:xfrm>
            <a:off x="556102" y="5187055"/>
            <a:ext cx="1983653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Территория</a:t>
            </a:r>
            <a:endParaRPr lang="en-US" sz="2800" b="1" dirty="0">
              <a:solidFill>
                <a:srgbClr val="C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5" name="Прямоугольная выноска 24"/>
          <p:cNvSpPr/>
          <p:nvPr/>
        </p:nvSpPr>
        <p:spPr>
          <a:xfrm>
            <a:off x="304111" y="1561911"/>
            <a:ext cx="2519018" cy="1176158"/>
          </a:xfrm>
          <a:prstGeom prst="wedgeRectCallout">
            <a:avLst>
              <a:gd name="adj1" fmla="val -19172"/>
              <a:gd name="adj2" fmla="val 48608"/>
            </a:avLst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8" name="Стрелка вправо 37"/>
          <p:cNvSpPr/>
          <p:nvPr/>
        </p:nvSpPr>
        <p:spPr>
          <a:xfrm>
            <a:off x="2823129" y="1644718"/>
            <a:ext cx="807623" cy="1061416"/>
          </a:xfrm>
          <a:prstGeom prst="rightArrow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ая выноска 38"/>
          <p:cNvSpPr/>
          <p:nvPr/>
        </p:nvSpPr>
        <p:spPr>
          <a:xfrm>
            <a:off x="311456" y="3189516"/>
            <a:ext cx="2519018" cy="1327054"/>
          </a:xfrm>
          <a:prstGeom prst="wedgeRectCallout">
            <a:avLst>
              <a:gd name="adj1" fmla="val -19832"/>
              <a:gd name="adj2" fmla="val 49871"/>
            </a:avLst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0" name="Прямоугольная выноска 39"/>
          <p:cNvSpPr/>
          <p:nvPr/>
        </p:nvSpPr>
        <p:spPr>
          <a:xfrm>
            <a:off x="297487" y="4954823"/>
            <a:ext cx="2519018" cy="1316418"/>
          </a:xfrm>
          <a:prstGeom prst="wedgeRectCallout">
            <a:avLst>
              <a:gd name="adj1" fmla="val -19832"/>
              <a:gd name="adj2" fmla="val 49871"/>
            </a:avLst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1" name="Стрелка вправо 40"/>
          <p:cNvSpPr/>
          <p:nvPr/>
        </p:nvSpPr>
        <p:spPr>
          <a:xfrm>
            <a:off x="2830474" y="3348402"/>
            <a:ext cx="807623" cy="1061416"/>
          </a:xfrm>
          <a:prstGeom prst="rightArrow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трелка вправо 41"/>
          <p:cNvSpPr/>
          <p:nvPr/>
        </p:nvSpPr>
        <p:spPr>
          <a:xfrm>
            <a:off x="2823129" y="5087955"/>
            <a:ext cx="807623" cy="1061416"/>
          </a:xfrm>
          <a:prstGeom prst="rightArrow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 Box 9"/>
          <p:cNvSpPr txBox="1">
            <a:spLocks noChangeArrowheads="1"/>
          </p:cNvSpPr>
          <p:nvPr/>
        </p:nvSpPr>
        <p:spPr bwMode="gray">
          <a:xfrm>
            <a:off x="800449" y="1859321"/>
            <a:ext cx="1367491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ЦЕЛЬ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4" name="Text Box 16"/>
          <p:cNvSpPr txBox="1">
            <a:spLocks noChangeArrowheads="1"/>
          </p:cNvSpPr>
          <p:nvPr/>
        </p:nvSpPr>
        <p:spPr bwMode="gray">
          <a:xfrm>
            <a:off x="771047" y="3402056"/>
            <a:ext cx="1496916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Целевая группа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5" name="Text Box 9"/>
          <p:cNvSpPr txBox="1">
            <a:spLocks noChangeArrowheads="1"/>
          </p:cNvSpPr>
          <p:nvPr/>
        </p:nvSpPr>
        <p:spPr bwMode="gray">
          <a:xfrm>
            <a:off x="565169" y="5334920"/>
            <a:ext cx="1983653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Территория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1" name="AutoShape 17"/>
          <p:cNvSpPr>
            <a:spLocks noChangeArrowheads="1"/>
          </p:cNvSpPr>
          <p:nvPr/>
        </p:nvSpPr>
        <p:spPr bwMode="gray">
          <a:xfrm>
            <a:off x="3630752" y="4954822"/>
            <a:ext cx="8354041" cy="131641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Советский 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район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81" y="311501"/>
            <a:ext cx="1155667" cy="114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0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753131245"/>
              </p:ext>
            </p:extLst>
          </p:nvPr>
        </p:nvGraphicFramePr>
        <p:xfrm>
          <a:off x="536590" y="113107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17501" y="1454363"/>
            <a:ext cx="345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06446" y="2317843"/>
            <a:ext cx="315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9607" y="3211600"/>
            <a:ext cx="315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4940" y="4030652"/>
            <a:ext cx="315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4297" y="4861829"/>
            <a:ext cx="315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5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95691" y="498306"/>
            <a:ext cx="5060873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НАПРАВЛЕНИЯ ДЕЯТЕЛЬНОСТИ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2577" y="5744644"/>
            <a:ext cx="315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6</a:t>
            </a:r>
            <a:endParaRPr lang="ru-RU" dirty="0"/>
          </a:p>
        </p:txBody>
      </p:sp>
      <p:pic>
        <p:nvPicPr>
          <p:cNvPr id="11" name="Рисунок 10"/>
          <p:cNvPicPr>
            <a:picLocks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291" y="804703"/>
            <a:ext cx="1872000" cy="234000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Рисунок 12"/>
          <p:cNvPicPr>
            <a:picLocks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730" y="814468"/>
            <a:ext cx="1872000" cy="234000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6" name="Рисунок 15"/>
          <p:cNvPicPr>
            <a:picLocks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163" y="4441471"/>
            <a:ext cx="1658673" cy="212516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7" name="Рисунок 16"/>
          <p:cNvPicPr>
            <a:picLocks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018" y="3322317"/>
            <a:ext cx="1872000" cy="234000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8" name="Рисунок 17"/>
          <p:cNvPicPr>
            <a:picLocks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880" y="3322317"/>
            <a:ext cx="2569129" cy="234000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9" name="Рисунок 18"/>
          <p:cNvPicPr>
            <a:picLocks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845" y="3729058"/>
            <a:ext cx="1435026" cy="224641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325" y="155575"/>
            <a:ext cx="115834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1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416A5D05-3A7A-4D43-B7E2-27134D82AB02}"/>
              </a:ext>
            </a:extLst>
          </p:cNvPr>
          <p:cNvSpPr txBox="1">
            <a:spLocks/>
          </p:cNvSpPr>
          <p:nvPr/>
        </p:nvSpPr>
        <p:spPr>
          <a:xfrm>
            <a:off x="6353694" y="2021825"/>
            <a:ext cx="3943351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500" i="1" dirty="0"/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416A5D05-3A7A-4D43-B7E2-27134D82AB02}"/>
              </a:ext>
            </a:extLst>
          </p:cNvPr>
          <p:cNvSpPr txBox="1">
            <a:spLocks/>
          </p:cNvSpPr>
          <p:nvPr/>
        </p:nvSpPr>
        <p:spPr>
          <a:xfrm>
            <a:off x="1686614" y="1445497"/>
            <a:ext cx="4908211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5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232454" y="1317623"/>
            <a:ext cx="6623343" cy="731807"/>
          </a:xfrm>
          <a:prstGeom prst="wedgeRectCallout">
            <a:avLst>
              <a:gd name="adj1" fmla="val -19980"/>
              <a:gd name="adj2" fmla="val 49998"/>
            </a:avLst>
          </a:prstGeom>
          <a:noFill/>
          <a:ln w="28575"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228600" h="254000" prst="artDeco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Разноцветный БУМ</a:t>
            </a:r>
          </a:p>
          <a:p>
            <a:pPr algn="ctr">
              <a:defRPr/>
            </a:pPr>
            <a:endParaRPr lang="ru-RU" sz="1600" dirty="0">
              <a:solidFill>
                <a:srgbClr val="FF0000"/>
              </a:solidFill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393092797"/>
              </p:ext>
            </p:extLst>
          </p:nvPr>
        </p:nvGraphicFramePr>
        <p:xfrm>
          <a:off x="1525763" y="1830885"/>
          <a:ext cx="4542347" cy="4759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2925865812"/>
              </p:ext>
            </p:extLst>
          </p:nvPr>
        </p:nvGraphicFramePr>
        <p:xfrm>
          <a:off x="6516047" y="398802"/>
          <a:ext cx="3679385" cy="4240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934" y="256257"/>
            <a:ext cx="910545" cy="90491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7" y="4178698"/>
            <a:ext cx="1541393" cy="205519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059" y="2209577"/>
            <a:ext cx="1583739" cy="202028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30" y="2209577"/>
            <a:ext cx="2150452" cy="161283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784" y="4639020"/>
            <a:ext cx="2418837" cy="181412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962" y="816130"/>
            <a:ext cx="2096481" cy="279530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243" y="3659548"/>
            <a:ext cx="2095200" cy="279360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/>
          </p:cNvPicPr>
          <p:nvPr/>
        </p:nvPicPr>
        <p:blipFill>
          <a:blip r:embed="rId19"/>
          <a:stretch>
            <a:fillRect/>
          </a:stretch>
        </p:blipFill>
        <p:spPr>
          <a:xfrm>
            <a:off x="5272987" y="4354685"/>
            <a:ext cx="1584000" cy="198360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21" y="-145961"/>
            <a:ext cx="4259372" cy="212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2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416A5D05-3A7A-4D43-B7E2-27134D82AB02}"/>
              </a:ext>
            </a:extLst>
          </p:cNvPr>
          <p:cNvSpPr txBox="1">
            <a:spLocks/>
          </p:cNvSpPr>
          <p:nvPr/>
        </p:nvSpPr>
        <p:spPr>
          <a:xfrm>
            <a:off x="172482" y="415271"/>
            <a:ext cx="65442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06326"/>
            <a:ext cx="116395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ФОРМЫ И МЕТОДЫ РАБОТЫ</a:t>
            </a:r>
          </a:p>
          <a:p>
            <a:pPr algn="ctr"/>
            <a:endParaRPr lang="ru-RU" sz="260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202068391"/>
              </p:ext>
            </p:extLst>
          </p:nvPr>
        </p:nvGraphicFramePr>
        <p:xfrm>
          <a:off x="821196" y="825043"/>
          <a:ext cx="997807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82" y="4025901"/>
            <a:ext cx="3303598" cy="247769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700" y="4327305"/>
            <a:ext cx="3527425" cy="217629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482" y="241579"/>
            <a:ext cx="1020839" cy="10145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799" y="-139561"/>
            <a:ext cx="2435225" cy="243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7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416A5D05-3A7A-4D43-B7E2-27134D82AB02}"/>
              </a:ext>
            </a:extLst>
          </p:cNvPr>
          <p:cNvSpPr txBox="1">
            <a:spLocks/>
          </p:cNvSpPr>
          <p:nvPr/>
        </p:nvSpPr>
        <p:spPr>
          <a:xfrm>
            <a:off x="6439590" y="1552766"/>
            <a:ext cx="52578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2000" i="1" dirty="0"/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416A5D05-3A7A-4D43-B7E2-27134D82AB02}"/>
              </a:ext>
            </a:extLst>
          </p:cNvPr>
          <p:cNvSpPr txBox="1">
            <a:spLocks/>
          </p:cNvSpPr>
          <p:nvPr/>
        </p:nvSpPr>
        <p:spPr>
          <a:xfrm>
            <a:off x="172482" y="415271"/>
            <a:ext cx="65442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574" y="408036"/>
            <a:ext cx="120521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КАДРОВЫЙ РЕСУРС</a:t>
            </a:r>
          </a:p>
          <a:p>
            <a:pPr algn="ctr"/>
            <a:endParaRPr lang="ru-RU" sz="2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42" y="299390"/>
            <a:ext cx="1147717" cy="1140621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869505"/>
              </p:ext>
            </p:extLst>
          </p:nvPr>
        </p:nvGraphicFramePr>
        <p:xfrm>
          <a:off x="4298997" y="1085822"/>
          <a:ext cx="7528341" cy="5233977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srgbClr val="2683C6"/>
                  </a:innerShdw>
                </a:effectLst>
                <a:tableStyleId>{5C22544A-7EE6-4342-B048-85BDC9FD1C3A}</a:tableStyleId>
              </a:tblPr>
              <a:tblGrid>
                <a:gridCol w="6785181">
                  <a:extLst>
                    <a:ext uri="{9D8B030D-6E8A-4147-A177-3AD203B41FA5}">
                      <a16:colId xmlns:a16="http://schemas.microsoft.com/office/drawing/2014/main" val="365688686"/>
                    </a:ext>
                  </a:extLst>
                </a:gridCol>
                <a:gridCol w="743160">
                  <a:extLst>
                    <a:ext uri="{9D8B030D-6E8A-4147-A177-3AD203B41FA5}">
                      <a16:colId xmlns:a16="http://schemas.microsoft.com/office/drawing/2014/main" val="2732834418"/>
                    </a:ext>
                  </a:extLst>
                </a:gridCol>
              </a:tblGrid>
              <a:tr h="581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Заведующий отделением 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716359"/>
                  </a:ext>
                </a:extLst>
              </a:tr>
              <a:tr h="581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2683C6"/>
                          </a:solidFill>
                          <a:latin typeface="+mn-lt"/>
                          <a:ea typeface="+mn-ea"/>
                          <a:cs typeface="+mn-cs"/>
                        </a:rPr>
                        <a:t>Специалист по работе с семьей </a:t>
                      </a:r>
                      <a:endParaRPr lang="ru-RU" b="1" dirty="0">
                        <a:solidFill>
                          <a:srgbClr val="2683C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2683C6"/>
                          </a:solidFill>
                        </a:rPr>
                        <a:t>1</a:t>
                      </a:r>
                      <a:endParaRPr lang="ru-RU" b="1" dirty="0">
                        <a:solidFill>
                          <a:srgbClr val="2683C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859175"/>
                  </a:ext>
                </a:extLst>
              </a:tr>
              <a:tr h="581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Инструктор по физической культуре 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339964"/>
                  </a:ext>
                </a:extLst>
              </a:tr>
              <a:tr h="581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2683C6"/>
                          </a:solidFill>
                          <a:latin typeface="+mn-lt"/>
                          <a:ea typeface="+mn-ea"/>
                          <a:cs typeface="+mn-cs"/>
                        </a:rPr>
                        <a:t>Инструктор-методист по адаптивной физической культуре</a:t>
                      </a:r>
                      <a:endParaRPr lang="ru-RU" b="1" dirty="0">
                        <a:solidFill>
                          <a:srgbClr val="2683C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2683C6"/>
                          </a:solidFill>
                        </a:rPr>
                        <a:t>1</a:t>
                      </a:r>
                      <a:endParaRPr lang="ru-RU" b="1" dirty="0">
                        <a:solidFill>
                          <a:srgbClr val="2683C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868795"/>
                  </a:ext>
                </a:extLst>
              </a:tr>
              <a:tr h="581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Специалист по социальной реабилитации 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797159"/>
                  </a:ext>
                </a:extLst>
              </a:tr>
              <a:tr h="581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2683C6"/>
                          </a:solidFill>
                          <a:latin typeface="+mn-lt"/>
                          <a:ea typeface="+mn-ea"/>
                          <a:cs typeface="+mn-cs"/>
                        </a:rPr>
                        <a:t>Инструктор по труду </a:t>
                      </a:r>
                      <a:endParaRPr lang="ru-RU" b="1" dirty="0">
                        <a:solidFill>
                          <a:srgbClr val="2683C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2683C6"/>
                          </a:solidFill>
                        </a:rPr>
                        <a:t>2</a:t>
                      </a:r>
                      <a:endParaRPr lang="ru-RU" b="1" dirty="0">
                        <a:solidFill>
                          <a:srgbClr val="2683C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797320"/>
                  </a:ext>
                </a:extLst>
              </a:tr>
              <a:tr h="581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Психолог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63043"/>
                  </a:ext>
                </a:extLst>
              </a:tr>
              <a:tr h="581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2683C6"/>
                          </a:solidFill>
                          <a:latin typeface="+mn-lt"/>
                          <a:ea typeface="+mn-ea"/>
                          <a:cs typeface="+mn-cs"/>
                        </a:rPr>
                        <a:t>Логопед</a:t>
                      </a:r>
                      <a:endParaRPr lang="ru-RU" b="1" dirty="0">
                        <a:solidFill>
                          <a:srgbClr val="2683C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2683C6"/>
                          </a:solidFill>
                        </a:rPr>
                        <a:t>1</a:t>
                      </a:r>
                      <a:endParaRPr lang="ru-RU" b="1" dirty="0">
                        <a:solidFill>
                          <a:srgbClr val="2683C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052903"/>
                  </a:ext>
                </a:extLst>
              </a:tr>
              <a:tr h="581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Ассистент по оказанию технической помощи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674486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42" y="3053823"/>
            <a:ext cx="3573067" cy="367496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89927" y="1739719"/>
            <a:ext cx="2888479" cy="1138610"/>
          </a:xfrm>
          <a:prstGeom prst="rect">
            <a:avLst/>
          </a:prstGeom>
          <a:solidFill>
            <a:srgbClr val="E7F1FA"/>
          </a:solidFill>
          <a:effectLst>
            <a:innerShdw blurRad="114300">
              <a:srgbClr val="2683C6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2683C6"/>
                </a:solidFill>
              </a:rPr>
              <a:t>ОТДЕЛЕНИЕ ДНЕВНОГО ПРЕБЫВАНИЯ НЕСОВЕРШЕННОЛЕТНИХ</a:t>
            </a:r>
            <a:endParaRPr lang="ru-RU" b="1" dirty="0">
              <a:solidFill>
                <a:srgbClr val="2683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5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8490" y="3829622"/>
            <a:ext cx="2987541" cy="224065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416A5D05-3A7A-4D43-B7E2-27134D82AB02}"/>
              </a:ext>
            </a:extLst>
          </p:cNvPr>
          <p:cNvSpPr txBox="1">
            <a:spLocks/>
          </p:cNvSpPr>
          <p:nvPr/>
        </p:nvSpPr>
        <p:spPr>
          <a:xfrm>
            <a:off x="6439590" y="1552766"/>
            <a:ext cx="52578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2000" i="1" dirty="0"/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416A5D05-3A7A-4D43-B7E2-27134D82AB02}"/>
              </a:ext>
            </a:extLst>
          </p:cNvPr>
          <p:cNvSpPr txBox="1">
            <a:spLocks/>
          </p:cNvSpPr>
          <p:nvPr/>
        </p:nvSpPr>
        <p:spPr>
          <a:xfrm>
            <a:off x="172482" y="415271"/>
            <a:ext cx="65442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6433" y="458561"/>
            <a:ext cx="11233882" cy="45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МЕЖВЕДОМСТВЕННОЕ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 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ВЗАИМОДЕЙСТВИЕ И СОЦИАЛЬНОЕ ПАРТНЕРСТВО</a:t>
            </a:r>
            <a:endParaRPr lang="ru-RU" sz="2600" b="1" dirty="0">
              <a:solidFill>
                <a:schemeClr val="accent2">
                  <a:lumMod val="7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52266" y="5111540"/>
            <a:ext cx="5146960" cy="51019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" dirty="0" smtClean="0">
              <a:solidFill>
                <a:schemeClr val="accent2">
                  <a:lumMod val="75000"/>
                </a:schemeClr>
              </a:solidFill>
              <a:ea typeface="+mj-ea"/>
              <a:cs typeface="+mj-cs"/>
            </a:endParaRPr>
          </a:p>
          <a:p>
            <a:pPr algn="ctr"/>
            <a:endParaRPr lang="ru-RU" sz="500" dirty="0">
              <a:solidFill>
                <a:schemeClr val="accent2">
                  <a:lumMod val="75000"/>
                </a:schemeClr>
              </a:solidFill>
              <a:ea typeface="+mj-ea"/>
              <a:cs typeface="+mj-cs"/>
            </a:endParaRPr>
          </a:p>
          <a:p>
            <a:pPr algn="ctr"/>
            <a:endParaRPr lang="ru-RU" sz="500" dirty="0" smtClean="0">
              <a:solidFill>
                <a:schemeClr val="accent2">
                  <a:lumMod val="75000"/>
                </a:schemeClr>
              </a:solidFill>
              <a:ea typeface="+mj-ea"/>
              <a:cs typeface="+mj-cs"/>
            </a:endParaRP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МБУ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КСК «Импульс»</a:t>
            </a: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26680" y="2866365"/>
            <a:ext cx="5159753" cy="148781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Спортивная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школа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паралимпийского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 и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сурдлимпийского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 резерва</a:t>
            </a:r>
          </a:p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«Центр адаптивного спорта»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39473" y="1961585"/>
            <a:ext cx="5159753" cy="79910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 smtClean="0">
              <a:solidFill>
                <a:schemeClr val="accent2">
                  <a:lumMod val="75000"/>
                </a:schemeClr>
              </a:solidFill>
              <a:ea typeface="+mj-ea"/>
              <a:cs typeface="+mj-cs"/>
            </a:endParaRPr>
          </a:p>
          <a:p>
            <a:pPr algn="ctr"/>
            <a:endParaRPr lang="ru-RU" sz="600" dirty="0">
              <a:solidFill>
                <a:schemeClr val="accent2">
                  <a:lumMod val="75000"/>
                </a:schemeClr>
              </a:solidFill>
              <a:ea typeface="+mj-ea"/>
              <a:cs typeface="+mj-cs"/>
            </a:endParaRPr>
          </a:p>
          <a:p>
            <a:pPr algn="ctr"/>
            <a:endParaRPr lang="ru-RU" sz="600" dirty="0" smtClean="0">
              <a:solidFill>
                <a:schemeClr val="accent2">
                  <a:lumMod val="75000"/>
                </a:schemeClr>
              </a:solidFill>
              <a:ea typeface="+mj-ea"/>
              <a:cs typeface="+mj-cs"/>
            </a:endParaRP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БУ «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Советский реабилитационный центр»</a:t>
            </a:r>
          </a:p>
          <a:p>
            <a:pPr algn="ctr"/>
            <a:endParaRPr lang="ru-RU" dirty="0" smtClean="0">
              <a:solidFill>
                <a:srgbClr val="FF0000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39473" y="4454447"/>
            <a:ext cx="5146961" cy="55682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 smtClean="0">
              <a:solidFill>
                <a:schemeClr val="accent2">
                  <a:lumMod val="75000"/>
                </a:schemeClr>
              </a:solidFill>
              <a:ea typeface="+mj-ea"/>
              <a:cs typeface="+mj-cs"/>
            </a:endParaRP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МБУ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СКСОК «Авангард»</a:t>
            </a: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372083" y="1137810"/>
            <a:ext cx="5127143" cy="67700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БУ «Пионерская районная больница»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72083" y="5726286"/>
            <a:ext cx="5127143" cy="68798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Добровольцы (волонтеры) из числа жителей Советского района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418" y="1024919"/>
            <a:ext cx="2216426" cy="267243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919" y="1222173"/>
            <a:ext cx="3101411" cy="232605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800" y="3331362"/>
            <a:ext cx="2981739" cy="298173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89" y="237177"/>
            <a:ext cx="1152244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9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416A5D05-3A7A-4D43-B7E2-27134D82AB02}"/>
              </a:ext>
            </a:extLst>
          </p:cNvPr>
          <p:cNvSpPr txBox="1">
            <a:spLocks/>
          </p:cNvSpPr>
          <p:nvPr/>
        </p:nvSpPr>
        <p:spPr>
          <a:xfrm>
            <a:off x="6439590" y="1552766"/>
            <a:ext cx="52578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2000" i="1" dirty="0"/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416A5D05-3A7A-4D43-B7E2-27134D82AB02}"/>
              </a:ext>
            </a:extLst>
          </p:cNvPr>
          <p:cNvSpPr txBox="1">
            <a:spLocks/>
          </p:cNvSpPr>
          <p:nvPr/>
        </p:nvSpPr>
        <p:spPr>
          <a:xfrm>
            <a:off x="172482" y="415271"/>
            <a:ext cx="65442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46453" y="433829"/>
            <a:ext cx="4530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ТИРАЖИРОВАНИЕ ОПЫТА 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AutoShape 2" descr="C:\Users\AHA-126\Downloads\raznotsvetnye-chelovechki-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C:\Users\AHA-126\Downloads\raznotsvetnye-chelovechki-1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31" y="4827363"/>
            <a:ext cx="2427219" cy="182041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069" y="1993510"/>
            <a:ext cx="1444389" cy="312680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77" y="1122089"/>
            <a:ext cx="2433973" cy="144255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973" y="2767381"/>
            <a:ext cx="2474377" cy="185724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973" y="116245"/>
            <a:ext cx="907654" cy="902851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3162301" y="5282467"/>
            <a:ext cx="8809550" cy="1246715"/>
          </a:xfrm>
          <a:prstGeom prst="roundRect">
            <a:avLst/>
          </a:prstGeom>
          <a:solidFill>
            <a:srgbClr val="2683C6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ДАННАЯ ПРАКТИКА МОЖЕТ БЫТЬ ИСПОЛЬЗОВАНА И АДАПТИРОВАНА К РАБОТЕ С СЕМЬЯМИ, ВОСПИТЫВАЮЩИМИ ДЕТЕЙ С ОГРАНИЧЕНЫМИ ВОЗМОЖНОСТЯМИ, ДЕТЕЙ-ИНВАЛИДОВ В СУБЪЕКТАХ РОССИЙСКОЙ ФЕДЕРАЦИИ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570457"/>
              </p:ext>
            </p:extLst>
          </p:nvPr>
        </p:nvGraphicFramePr>
        <p:xfrm>
          <a:off x="3162301" y="1057527"/>
          <a:ext cx="7090702" cy="4124462"/>
        </p:xfrm>
        <a:graphic>
          <a:graphicData uri="http://schemas.openxmlformats.org/drawingml/2006/table">
            <a:tbl>
              <a:tblPr firstRow="1" bandRow="1">
                <a:effectLst>
                  <a:outerShdw blurRad="63500" algn="ctr" rotWithShape="0">
                    <a:srgbClr val="2683C6"/>
                  </a:outerShdw>
                </a:effectLst>
                <a:tableStyleId>{5C22544A-7EE6-4342-B048-85BDC9FD1C3A}</a:tableStyleId>
              </a:tblPr>
              <a:tblGrid>
                <a:gridCol w="7090702">
                  <a:extLst>
                    <a:ext uri="{9D8B030D-6E8A-4147-A177-3AD203B41FA5}">
                      <a16:colId xmlns:a16="http://schemas.microsoft.com/office/drawing/2014/main" val="4077217696"/>
                    </a:ext>
                  </a:extLst>
                </a:gridCol>
              </a:tblGrid>
              <a:tr h="6497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Международная выставка-форум «Россия»,  г. Москва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2683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861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ctr" defTabSz="8001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Мастер-класс «Эффективные техники арт-терапии»</a:t>
                      </a:r>
                    </a:p>
                    <a:p>
                      <a:pPr marL="0" lvl="0" indent="0" algn="ctr" defTabSz="8001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Картина из пластилина «Мой край ‒ Югра»</a:t>
                      </a:r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043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Межрегиональный форум «Десятилетие детства. Счастливая семья - счастливые дети», </a:t>
                      </a:r>
                      <a:r>
                        <a:rPr lang="ru-RU" sz="18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г.Ханты-Мансийск</a:t>
                      </a:r>
                      <a:endParaRPr lang="ru-RU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2683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346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Мастер-класс «Эффективные техники арт-терапии для детей с ограниченными возможностями»</a:t>
                      </a:r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773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Итоговое заседание городского методического объединения специалистов ППМС- помощи, </a:t>
                      </a:r>
                      <a:r>
                        <a:rPr lang="ru-RU" sz="18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г.Югорск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683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882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Доклад «Опыт работы детско-родительских </a:t>
                      </a:r>
                      <a:r>
                        <a:rPr lang="ru-RU" sz="1800" b="0" kern="12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интенсивов</a:t>
                      </a:r>
                      <a:r>
                        <a:rPr lang="ru-RU" sz="1800" b="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»  Интерактивный практикум «Приемы и методы работы с несовершеннолетними с особенностями психофизического развития»</a:t>
                      </a:r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875057"/>
                  </a:ext>
                </a:extLst>
              </a:tr>
            </a:tbl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326" y="265115"/>
            <a:ext cx="1625874" cy="162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2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5801</TotalTime>
  <Words>541</Words>
  <Application>Microsoft Office PowerPoint</Application>
  <PresentationFormat>Широкоэкранный</PresentationFormat>
  <Paragraphs>147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Бюджетное учреждение Ханты-Мансийского автономного округа-Югры «Советский районный социально-реабилитационный центр  для несовершеннолетних»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Бюджетное учреждение Ханты-Мансийского автономного округа-Югры «Советский районный социально-реабилитационный центр  для несовершеннолетних»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Obstinate</dc:creator>
  <cp:lastModifiedBy>AHA-126</cp:lastModifiedBy>
  <cp:revision>339</cp:revision>
  <dcterms:created xsi:type="dcterms:W3CDTF">2021-08-17T12:08:22Z</dcterms:created>
  <dcterms:modified xsi:type="dcterms:W3CDTF">2025-07-25T09:31:29Z</dcterms:modified>
</cp:coreProperties>
</file>