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66" r:id="rId5"/>
    <p:sldId id="258" r:id="rId6"/>
    <p:sldId id="261" r:id="rId7"/>
    <p:sldId id="272" r:id="rId8"/>
    <p:sldId id="273" r:id="rId9"/>
    <p:sldId id="274" r:id="rId10"/>
    <p:sldId id="275" r:id="rId11"/>
    <p:sldId id="276" r:id="rId12"/>
    <p:sldId id="271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программой за 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</a:p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обслуженных детей за 1 полугодие 2024 года (188 чел.)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D2-4197-A5C1-CD089A85B0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D2-4197-A5C1-CD089A85B0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D2-4197-A5C1-CD089A85B075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D2-4197-A5C1-CD089A85B075}"/>
                </c:ext>
              </c:extLst>
            </c:dLbl>
            <c:dLbl>
              <c:idx val="1"/>
              <c:layout>
                <c:manualLayout>
                  <c:x val="-0.10784388062603292"/>
                  <c:y val="3.74753502662541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D2-4197-A5C1-CD089A85B075}"/>
                </c:ext>
              </c:extLst>
            </c:dLbl>
            <c:dLbl>
              <c:idx val="2"/>
              <c:layout>
                <c:manualLayout>
                  <c:x val="0.13941813696899027"/>
                  <c:y val="-0.101338655952495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D2-4197-A5C1-CD089A85B0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 ранняя помощь (0-3 лет)</c:v>
                </c:pt>
                <c:pt idx="1">
                  <c:v>детей-инвалиды</c:v>
                </c:pt>
                <c:pt idx="2">
                  <c:v>дети с огранич. возможн.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71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D2-4197-A5C1-CD089A85B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0259-2232-45A7-95EC-F52CC2B8D1EB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2802D-9E25-4B44-B760-66D1D39A9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2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2802D-9E25-4B44-B760-66D1D39A9F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92893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рограмма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«Мир вокруг нас»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9782" y="368265"/>
            <a:ext cx="7684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«Урайский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центр социального обслуживания населения»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1280271" cy="1310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6e233119e1782f522b3c9c2e16340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2692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«Звонко – глухо»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 descr="photo_2025-07-24_16-00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29" y="1385904"/>
            <a:ext cx="3809995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5-07-24_15-59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009" y="3068960"/>
            <a:ext cx="3802324" cy="285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cdf3f76efcb668dae2e9c7d80923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«Всё, что мы узнали»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 descr="photo_2025-07-25_09-23-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894604"/>
            <a:ext cx="3071834" cy="173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5-07-25_09-27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514" y="3999572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2025-07-25_10-20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8725" y="1446575"/>
            <a:ext cx="1571623" cy="228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72" y="620688"/>
            <a:ext cx="8541580" cy="9853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Эффективность реализации программы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2024 год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08" y="1412776"/>
            <a:ext cx="8229600" cy="46651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78% участников занятий будет сформировано понимание о различных видах искусства: музыки, живописи, о характере произведений;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98%  участников будут стремиться выражать музыкальный образ в рисунке; танцевальной импровизации;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98% повысится речевая активность, состоится пополнение словарного запаса;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100% состоится обогащение  кругозора;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50% детей станут участниками конкурсов и выставок</a:t>
            </a:r>
          </a:p>
          <a:p>
            <a:pPr algn="just">
              <a:buNone/>
            </a:pPr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8402"/>
              </p:ext>
            </p:extLst>
          </p:nvPr>
        </p:nvGraphicFramePr>
        <p:xfrm>
          <a:off x="611560" y="836712"/>
          <a:ext cx="8229600" cy="541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64096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«Урайский комплексный центр социального обслуживания населения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 – Мансийский автономный округ – Югра, город Урай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(34676)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UrayKCSON@admhmao.ru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" y="198008"/>
            <a:ext cx="1280271" cy="13107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1" y="177361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«Урайский комплексный центр социального обслуживания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6940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задачи программы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социальная адаптация детей с особыми потребностями через приобщение к культурным ценностям и формирование представлений о различных видах искусства (музыка, изобразительное искусство, литература)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формировать эмоциональную сферу через восприятие </a:t>
            </a:r>
          </a:p>
          <a:p>
            <a:pPr marL="0" indent="0" algn="just">
              <a:buNone/>
            </a:pPr>
            <a:r>
              <a:rPr lang="ru-RU" sz="2200" dirty="0" smtClean="0"/>
              <a:t>    произведений различных видов искусства;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развивать творческую активность, воображение и ассоциативное  мышление;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/>
              <a:t>ф</a:t>
            </a:r>
            <a:r>
              <a:rPr lang="ru-RU" sz="2200" dirty="0" smtClean="0"/>
              <a:t>ормировать эстетический вкус на лучших образцах мировой культуры;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/>
              <a:t>р</a:t>
            </a:r>
            <a:r>
              <a:rPr lang="ru-RU" sz="2200" dirty="0" smtClean="0"/>
              <a:t>азвивать речевую активность, пополнять словарный запас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Целевая группа программы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 от 3 до 18 лет с ограниченными возможностями здоровья из числа получателей социальных услуг отделения социальной реабилитации и абилитации детей с ограниченными возможностями.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охват за календарный год  - 285 чел.; за курс реабилитации продолжительность 21 день - 25  чел.; в период летней оздоровительной смены - до 20 человек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программы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программы «Мир вокруг нас»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-максимально возможное включение детей с ограниченными возможностями здоровья в коррекционную творческую деятельность на основе интегративной методики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Н.А.Ветлугиной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Коррекционные занятия, культурно-досуговая деятельность детей – инвалидов и детей с ограниченными возможностями здоровья от 3 до 18 лет в рамках программы нацелены на развитие  двигательных, сенсорных и речевых функций, познавательных процессов, формирование навыков общения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 занятий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691586"/>
              </p:ext>
            </p:extLst>
          </p:nvPr>
        </p:nvGraphicFramePr>
        <p:xfrm>
          <a:off x="428596" y="1142984"/>
          <a:ext cx="8425605" cy="535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Задачи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Слово – лад – колорит.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А.Вивальди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«Осень»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Закрепить понимание ладового своеобразия в музыке (мажор, минор).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Прослушивание музыкальных произведений   просмотр репродукций, чтение стихов  и рисование по теме «Времена года. Осень»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Настроение природы в искусстве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Показать ладовую зависимость и выразительность интонации в передачи настроения в музыке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8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«Русская пляска», «Русская национальная одежда» в произведениях русских композиторов и художников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Подобрать музыку соответствующую настроению картины. Учить словесному описанию музыкального лада. Свободное рисование по теме  «Русская национальная одежда» или «Ярмарка»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Э. Григ. «Пер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Гюнт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композиция «Утро»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Подводить детей к определению звучания окружающей природы. Познакомить с музыкальным обозначением силы звучания: форте, пиано, меццо форте. Свободное рисование по мотивам сказки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09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«Звонко – глухо»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Воспринимать на слух музыкально-звуковые контрасты звучания певческого голоса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«Всё, что мы узнали»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Поощрять фантазию, творческие проявления в сочинениях  собственных песенок для хорошего настроения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a88a442d9a1b3e9bded6ed8b64bb0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" name="Заголовок 1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35892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– лад – колорит.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«Осень»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А.Вивальди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Рисунок 16" descr="photo_2025-07-24_15-59-17.jpg"/>
          <p:cNvPicPr>
            <a:picLocks noChangeAspect="1"/>
          </p:cNvPicPr>
          <p:nvPr/>
        </p:nvPicPr>
        <p:blipFill rotWithShape="1">
          <a:blip r:embed="rId3"/>
          <a:srcRect l="3408"/>
          <a:stretch/>
        </p:blipFill>
        <p:spPr>
          <a:xfrm>
            <a:off x="467545" y="1714488"/>
            <a:ext cx="3024336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photo_2025-07-24_15-59-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348" y="1714488"/>
            <a:ext cx="3000396" cy="240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5-07-25_10-21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9577" y="3248470"/>
            <a:ext cx="1643074" cy="257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6149aa4-289a-5562-af1d-63d3d63098d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Заголовок 1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Настроение природы в искусстве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Заголовок 12"/>
          <p:cNvSpPr txBox="1">
            <a:spLocks/>
          </p:cNvSpPr>
          <p:nvPr/>
        </p:nvSpPr>
        <p:spPr>
          <a:xfrm>
            <a:off x="214282" y="285728"/>
            <a:ext cx="8482042" cy="999380"/>
          </a:xfrm>
          <a:prstGeom prst="rect">
            <a:avLst/>
          </a:prstGeom>
        </p:spPr>
        <p:txBody>
          <a:bodyPr vert="horz" lIns="0" rIns="0" bIns="0" anchor="b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photo_2025-07-24_16-00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13351"/>
            <a:ext cx="2643206" cy="352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hoto_2025-07-24_16-09-53.jpg"/>
          <p:cNvPicPr>
            <a:picLocks noChangeAspect="1"/>
          </p:cNvPicPr>
          <p:nvPr/>
        </p:nvPicPr>
        <p:blipFill rotWithShape="1">
          <a:blip r:embed="rId4" cstate="print"/>
          <a:srcRect t="7696"/>
          <a:stretch/>
        </p:blipFill>
        <p:spPr>
          <a:xfrm>
            <a:off x="4211960" y="1489898"/>
            <a:ext cx="3016823" cy="208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hoto_2025-07-24_16-10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779095"/>
            <a:ext cx="3047989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5af68b8d857f18a19594fcd1aa71d5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685804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75A028"/>
                </a:solidFill>
                <a:latin typeface="Times New Roman" panose="02020603050405020304" pitchFamily="18" charset="0"/>
                <a:cs typeface="Times New Roman" pitchFamily="18" charset="0"/>
              </a:rPr>
              <a:t>«Русская пляска», «Русская национальная одежда» в произведениях русских композиторов и художников</a:t>
            </a:r>
            <a:r>
              <a:rPr lang="ru-RU" b="1" dirty="0" smtClean="0">
                <a:solidFill>
                  <a:srgbClr val="75A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5A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5A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hoto_2025-07-24_15-59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464309"/>
            <a:ext cx="2304256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2025-07-24_15-59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6127" y="2464308"/>
            <a:ext cx="2304257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48067884611ad88ff8abf51439dbd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Э. Григ. «Пер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композиция «Утро»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 descr="photo_2025-07-24_15-53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643050"/>
            <a:ext cx="350046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5-07-24_15-59-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310223"/>
            <a:ext cx="323852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2025-07-24_16-03-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95700"/>
            <a:ext cx="3207617" cy="240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1297</TotalTime>
  <Words>356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Times New Roman</vt:lpstr>
      <vt:lpstr>Wingdings</vt:lpstr>
      <vt:lpstr>Wingdings 2</vt:lpstr>
      <vt:lpstr>Поток</vt:lpstr>
      <vt:lpstr>   Программа культурно-досуговой деятельности  «Мир вокруг нас»</vt:lpstr>
      <vt:lpstr>Цели и задачи программы </vt:lpstr>
      <vt:lpstr>Целевая группа программы </vt:lpstr>
      <vt:lpstr>Актуальность программы</vt:lpstr>
      <vt:lpstr>Тематический план занятий </vt:lpstr>
      <vt:lpstr>   Слово – лад – колорит. «Осень» А.Вивальди </vt:lpstr>
      <vt:lpstr>   Настроение природы в искусстве</vt:lpstr>
      <vt:lpstr>«Русская пляска», «Русская национальная одежда» в произведениях русских композиторов и художников </vt:lpstr>
      <vt:lpstr>Э. Григ. «Пер Гюнт» композиция «Утро» </vt:lpstr>
      <vt:lpstr>«Звонко – глухо» </vt:lpstr>
      <vt:lpstr>«Всё, что мы узнали» </vt:lpstr>
      <vt:lpstr>Эффективность реализации программы  за 2024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«Здравствуй, друг»</dc:title>
  <dc:creator>user</dc:creator>
  <cp:lastModifiedBy>Ukcson</cp:lastModifiedBy>
  <cp:revision>156</cp:revision>
  <dcterms:created xsi:type="dcterms:W3CDTF">2024-07-22T10:42:14Z</dcterms:created>
  <dcterms:modified xsi:type="dcterms:W3CDTF">2025-07-28T06:40:17Z</dcterms:modified>
</cp:coreProperties>
</file>