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60" r:id="rId4"/>
    <p:sldId id="267" r:id="rId5"/>
    <p:sldId id="261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87"/>
    <a:srgbClr val="355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F924F-519B-48E7-A650-DE95AA1D3FCB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1FCC9-497F-4EEA-A078-C78D35B15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3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FCC9-497F-4EEA-A078-C78D35B152A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972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38625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87906"/>
            <a:ext cx="1335163" cy="8367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76" y="3202416"/>
            <a:ext cx="3816424" cy="36555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12" y="152042"/>
            <a:ext cx="784371" cy="7843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52011"/>
            <a:ext cx="1321901" cy="7531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79712" y="1836617"/>
            <a:ext cx="7164287" cy="38164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паллиативной </a:t>
            </a:r>
            <a:r>
              <a:rPr lang="ru-RU" sz="3200" b="1" dirty="0" smtClean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помощи»</a:t>
            </a:r>
          </a:p>
          <a:p>
            <a:pPr algn="ctr"/>
            <a:r>
              <a:rPr lang="ru-RU" sz="2400" b="1" dirty="0" smtClean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4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медицинской </a:t>
            </a:r>
          </a:p>
          <a:p>
            <a:pPr algn="ctr"/>
            <a:r>
              <a:rPr lang="ru-RU" sz="24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немедицинской </a:t>
            </a:r>
            <a:r>
              <a:rPr lang="ru-RU" sz="24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паллиативной помощи детям </a:t>
            </a:r>
            <a:endParaRPr lang="ru-RU" sz="2400" b="1" dirty="0" smtClean="0">
              <a:ln w="0"/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тяжелыми неизлечимыми </a:t>
            </a:r>
          </a:p>
          <a:p>
            <a:pPr algn="ctr"/>
            <a:r>
              <a:rPr lang="ru-RU" sz="24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угрожающими жизни заболеваниями </a:t>
            </a:r>
            <a:r>
              <a:rPr lang="ru-RU" sz="2400" b="1" dirty="0" smtClean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400" b="1" dirty="0" smtClean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семьям</a:t>
            </a:r>
          </a:p>
          <a:p>
            <a:pPr algn="ctr"/>
            <a:endParaRPr lang="ru-RU" dirty="0">
              <a:ln w="0"/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общественная организация помощи </a:t>
            </a:r>
            <a:r>
              <a:rPr lang="ru-RU" dirty="0" smtClean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</a:t>
            </a:r>
          </a:p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«Седьмой Л</a:t>
            </a:r>
            <a:r>
              <a:rPr lang="ru-RU" dirty="0" smtClean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епесток</a:t>
            </a:r>
            <a:r>
              <a:rPr lang="ru-RU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 smtClean="0">
              <a:ln w="0"/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</a:t>
            </a:r>
            <a:r>
              <a:rPr lang="ru-RU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– Югры, </a:t>
            </a:r>
            <a:endParaRPr lang="ru-RU" dirty="0" smtClean="0">
              <a:ln w="0"/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Сургутский </a:t>
            </a:r>
            <a:r>
              <a:rPr lang="ru-RU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endParaRPr lang="ru-RU" b="0" cap="none" spc="0" dirty="0">
              <a:ln w="0"/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9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25" y="5321724"/>
            <a:ext cx="1027047" cy="9837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584471" cy="9929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91" y="3340807"/>
            <a:ext cx="3563888" cy="34136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052341"/>
            <a:ext cx="8090467" cy="55707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32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РООПИ Седьмой Лепесток  </a:t>
            </a:r>
          </a:p>
          <a:p>
            <a:pPr algn="ctr"/>
            <a:r>
              <a:rPr lang="ru-RU" sz="32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2021года</a:t>
            </a:r>
          </a:p>
          <a:p>
            <a:pPr algn="ctr"/>
            <a:endParaRPr lang="ru-RU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Событийные мероприятия</a:t>
            </a:r>
          </a:p>
          <a:p>
            <a:r>
              <a:rPr lang="ru-RU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прохождении реабилитации</a:t>
            </a:r>
          </a:p>
          <a:p>
            <a:r>
              <a:rPr lang="ru-RU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помощь</a:t>
            </a:r>
          </a:p>
          <a:p>
            <a:r>
              <a:rPr lang="ru-RU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на территории </a:t>
            </a:r>
            <a:r>
              <a:rPr lang="ru-RU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муниципалитета </a:t>
            </a:r>
            <a:endParaRPr lang="ru-RU" sz="36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2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9"/>
          <a:stretch/>
        </p:blipFill>
        <p:spPr>
          <a:xfrm>
            <a:off x="0" y="163542"/>
            <a:ext cx="9144000" cy="66944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584471" cy="9929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1" y="3372241"/>
            <a:ext cx="3563888" cy="3413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388" y="5365582"/>
            <a:ext cx="1027047" cy="9837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91880" y="4725144"/>
            <a:ext cx="26837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rgbClr val="C4008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pitchFamily="2" charset="0"/>
              </a:rPr>
              <a:t>Образовательные</a:t>
            </a:r>
            <a:r>
              <a:rPr lang="ru-RU" sz="2000" b="0" cap="none" spc="0" dirty="0" smtClean="0">
                <a:ln w="0"/>
                <a:solidFill>
                  <a:srgbClr val="355E8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</a:p>
          <a:p>
            <a:pPr algn="ctr"/>
            <a:r>
              <a:rPr lang="ru-RU" sz="2000" dirty="0" smtClean="0">
                <a:ln w="0"/>
                <a:solidFill>
                  <a:srgbClr val="355E8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pitchFamily="2" charset="0"/>
              </a:rPr>
              <a:t>мероприятия</a:t>
            </a:r>
            <a:endParaRPr lang="ru-RU" sz="2000" b="0" cap="none" spc="0" dirty="0">
              <a:ln w="0"/>
              <a:solidFill>
                <a:srgbClr val="355E8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9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814" t="7695" r="2514" b="12787"/>
          <a:stretch/>
        </p:blipFill>
        <p:spPr>
          <a:xfrm>
            <a:off x="275388" y="1848183"/>
            <a:ext cx="8708035" cy="40290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584471" cy="9929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837023"/>
            <a:ext cx="3563888" cy="34136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052341"/>
            <a:ext cx="80904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консультационной помощи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5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652" y="5445224"/>
            <a:ext cx="1027047" cy="9837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584471" cy="9929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8349" r="2273" b="10937"/>
          <a:stretch/>
        </p:blipFill>
        <p:spPr>
          <a:xfrm>
            <a:off x="0" y="1268760"/>
            <a:ext cx="8989886" cy="41764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594362"/>
            <a:ext cx="3563888" cy="34136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14" y="43776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Горячая линия по вопросам </a:t>
            </a:r>
          </a:p>
          <a:p>
            <a:pPr algn="ctr"/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оказания паллиативной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8949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89095"/>
            <a:ext cx="9252520" cy="69470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22"/>
            <a:ext cx="1584471" cy="99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56" y="5261819"/>
            <a:ext cx="1027047" cy="9837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584471" cy="9929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04356"/>
            <a:ext cx="3563888" cy="34136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6767" y="1098495"/>
            <a:ext cx="80904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мероприятия</a:t>
            </a:r>
            <a:endParaRPr lang="ru-RU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348880"/>
            <a:ext cx="808561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Обучение по работе организации</a:t>
            </a:r>
          </a:p>
          <a:p>
            <a:r>
              <a:rPr lang="ru-RU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Горячей линии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Образовательные семинары </a:t>
            </a:r>
          </a:p>
          <a:p>
            <a:r>
              <a:rPr lang="ru-RU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 паллиативной помощи</a:t>
            </a:r>
          </a:p>
          <a:p>
            <a:r>
              <a:rPr lang="ru-RU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 привлечением федеральных спикеров</a:t>
            </a:r>
            <a:endParaRPr lang="ru-RU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32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069935"/>
            <a:ext cx="1027047" cy="9837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584471" cy="9929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284984"/>
            <a:ext cx="3563888" cy="34136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6767" y="1098495"/>
            <a:ext cx="8090467" cy="49552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фонд оборудования</a:t>
            </a:r>
          </a:p>
          <a:p>
            <a:pPr algn="ctr"/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ля детей и молодых </a:t>
            </a:r>
            <a:r>
              <a:rPr lang="ru-RU" sz="2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инвалидов,</a:t>
            </a:r>
          </a:p>
          <a:p>
            <a:pPr algn="ctr"/>
            <a:r>
              <a:rPr lang="ru-RU" sz="2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нуждающихся </a:t>
            </a:r>
            <a:r>
              <a:rPr lang="ru-RU" sz="2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паллиативной помощи</a:t>
            </a:r>
          </a:p>
          <a:p>
            <a:pPr algn="ctr"/>
            <a:endParaRPr lang="ru-RU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Концентраторы кислорода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Хирургические 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отсасыватели</a:t>
            </a:r>
            <a:endParaRPr lang="ru-RU" sz="2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Аспирационные </a:t>
            </a:r>
            <a:r>
              <a:rPr lang="ru-RU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катеторы</a:t>
            </a:r>
            <a:endParaRPr lang="ru-RU" sz="20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Энтеральное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питание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Откашлеватели</a:t>
            </a:r>
            <a:endParaRPr lang="ru-RU" sz="20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Зонды для питания</a:t>
            </a:r>
            <a:endParaRPr lang="ru-RU" sz="20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Противопролежневые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матрацы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Памперсы, пеленки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Многофункциональные кровати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Гастростомы</a:t>
            </a:r>
            <a:endParaRPr lang="ru-RU" sz="20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Трахиостомы</a:t>
            </a:r>
            <a:endParaRPr lang="ru-RU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103</Words>
  <Application>Microsoft Office PowerPoint</Application>
  <PresentationFormat>Экран (4:3)</PresentationFormat>
  <Paragraphs>45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Segoe Print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Бисс Евгений Юрьевич</dc:creator>
  <cp:lastModifiedBy> Овчинникова Елена Викторовна </cp:lastModifiedBy>
  <cp:revision>31</cp:revision>
  <dcterms:created xsi:type="dcterms:W3CDTF">2022-08-10T06:26:13Z</dcterms:created>
  <dcterms:modified xsi:type="dcterms:W3CDTF">2022-09-19T04:41:30Z</dcterms:modified>
</cp:coreProperties>
</file>