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63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423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C7651-B422-4118-BA5C-40482E38B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789B3B-2CA3-431D-B453-F1AE155BB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31908-31F2-4364-A65E-DFA4EED4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DACD1-6F49-4B62-B11F-ED8BA2BA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E3B05-B79F-404D-99B8-C4277E1E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4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4FBF3-D464-4F3E-8E3F-273FD731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66F37F-3B4F-4130-91BC-CE3F86E63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30895-0F25-48FA-B0FF-1F848CEE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B0B65-0E9A-4DFD-9D19-A34DC238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642F8-4CF5-4BE7-91ED-424077C8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8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C8ED6F-C0C1-421F-8FE3-EA8CEB328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7E187A-02F5-44D1-8B24-DEBF8FFD5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CE360-E220-40C8-A146-4A542DF8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EFBB9-2B38-4B18-9362-EAE5C6A5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9D76-613E-4DD3-892C-BBBC12E1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1E9ED-7813-48AB-8987-FC60FD88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7B95E-4D34-49D8-A269-3DA009E8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9957A-746D-4563-9CD1-6A534EA3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B5E221-0A93-4F0F-8E29-DFB702A5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7EB373-A0A9-47CE-9568-AA81E9E9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0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79747-7709-41E6-8165-16C8F0EC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1D2A95-8923-4ECF-927C-132C9AB62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A94AF-E733-40E7-82EF-B8CC8E7B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9FF8D2-0050-4A42-8DA4-DD0B64F0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D61C7D-AE54-4B8A-9E8D-121029AF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4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C964B-3A72-4F40-8A03-2B63C8C9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C9033-1C7F-4CC8-B166-EAF836A41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04BBF8-582B-4FF4-B38C-4DEA71D5F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118D13-72C8-49E2-BC51-8F4BB892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CEDDB9-FF17-4A9A-9EB2-5B86146C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A10D31-5846-4337-AF55-644829CD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7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D4035-9B72-4BDE-9111-8DC721E7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F1BA83-3B56-4B22-AD60-D381B54EC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E27B5A-75D2-489B-B4F4-5B7D69A8F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F7F26A-0DF7-496B-AAFB-85CFB5910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AD063D-6866-4701-896E-1A5C3DF68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F66790-FB18-41EE-903E-86DEF273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8EB980-5383-4875-BA8D-4C33C623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3D1631-B709-4CE3-A55F-D677FEFB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1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4ABFA-3FCF-43CC-B0C3-232AECC2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9393A0-2E87-42D2-B6C9-5DB354B6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329766-0834-4BE1-866B-AC49010F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F5F674-C7C5-43C9-82D3-B4860A5A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1DB23E-BE96-4062-8BF5-F99E94F3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5B2492-FA0B-4EB4-91B4-661AB7E5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D98D4B-81F4-46F6-809F-0D59C554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6D927-00D7-4518-B048-F2CA6641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DABD7-7656-4CD7-821B-06693F65E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E70B82-727A-44E1-AB8C-9896ECA01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EEBB8-1FD8-41A3-B551-B6D0CFE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42F4F-EAB7-47B4-8F58-B1561BAC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8E6979-5385-4A0C-BB0A-E2BBC6A2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5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6653B-6EF1-48D9-8216-455D959F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44CAF1-849D-45F1-A802-06CBAE79F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88BC6B-6545-4871-9BEE-F659C399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41D65A-017C-4226-970F-2DA253E3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C140BE-117C-4362-A248-8FC9FB98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7A70E4-CFEA-411F-B09D-4DA1524E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9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CC1EE-7231-407F-BEC2-E32CF9B0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55ACE6-11F6-405E-BE07-01E3CB63C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6131C-B95E-47CB-B788-DA23FCB97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BEE2-7617-4250-986B-C4051982284A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7EEB3-7365-4C63-A257-FD788C9FC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2FFBC-8AC4-466F-A476-90EC310AC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1DC2-4044-4718-BD53-F7C559F45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4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49B0B-B264-4CFD-8C1D-F9C4F5BDA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ADA2FC-5DA8-47DB-9E12-53F65FD59A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91813C-69EE-444E-B271-6921A2CA7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3353E6-C62D-4FF6-9BE2-110E55D39B51}"/>
              </a:ext>
            </a:extLst>
          </p:cNvPr>
          <p:cNvSpPr txBox="1"/>
          <p:nvPr/>
        </p:nvSpPr>
        <p:spPr>
          <a:xfrm>
            <a:off x="867509" y="1997290"/>
            <a:ext cx="8612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«Социально-культурная адаптация детей-мигрантов»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сопровождение детей-мигрантов в общеобразовательной школе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7415" y="4444219"/>
            <a:ext cx="408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Социальный педагог МАОУ СОШ № 2 </a:t>
            </a:r>
            <a:r>
              <a:rPr lang="ru-RU" dirty="0" err="1"/>
              <a:t>Асулова</a:t>
            </a:r>
            <a:r>
              <a:rPr lang="ru-RU" dirty="0"/>
              <a:t> Т.Х.</a:t>
            </a:r>
          </a:p>
        </p:txBody>
      </p:sp>
    </p:spTree>
    <p:extLst>
      <p:ext uri="{BB962C8B-B14F-4D97-AF65-F5344CB8AC3E}">
        <p14:creationId xmlns:p14="http://schemas.microsoft.com/office/powerpoint/2010/main" val="653106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7EE027-0C93-47BA-A522-C93F218F5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1292" y="742462"/>
            <a:ext cx="10370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каникулярное время дети-мигранты привлекаются в лагерь с дневным пребыванием детей «Улыбка». Во вне учебной обстановке социализация детей происходит комфортней и стремительней.</a:t>
            </a:r>
          </a:p>
        </p:txBody>
      </p:sp>
      <p:pic>
        <p:nvPicPr>
          <p:cNvPr id="7170" name="Picture 2" descr="C:\Users\Soc_Pedagog\Desktop\для мигрантов от психологов\20230321_132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67" y="1665792"/>
            <a:ext cx="9715673" cy="459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3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7EE027-0C93-47BA-A522-C93F218F5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22" name="Picture 6" descr="C:\Users\Soc_Pedagog\Downloads\Screenshot_20230929-170233_V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79" y="2682347"/>
            <a:ext cx="7139441" cy="32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s://sun9-14.userapi.com/impg/bIhLuJa_MdtsgvM_wLP8_nWk5rDDDDjH9seOGw/m0LUPGTw9wc.jpg?size=1280x960&amp;quality=95&amp;sign=52c73a6a7841315df933a134878af68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4" y="2540897"/>
            <a:ext cx="4770705" cy="35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102659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организуются экскурсии в Храм и Мечеть</a:t>
            </a:r>
          </a:p>
        </p:txBody>
      </p:sp>
    </p:spTree>
    <p:extLst>
      <p:ext uri="{BB962C8B-B14F-4D97-AF65-F5344CB8AC3E}">
        <p14:creationId xmlns:p14="http://schemas.microsoft.com/office/powerpoint/2010/main" val="143180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7EE027-0C93-47BA-A522-C93F218F5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290" name="Picture 2" descr="https://sun9-18.userapi.com/impg/A6xBAB5gF2a_1mon237nd27f3T2tzii0yVHk7Q/qWE-eMe3in0.jpg?size=1920x1439&amp;quality=96&amp;sign=62dfb64fcc3cf409c7d50b4dcca03c4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98" y="2489969"/>
            <a:ext cx="4792942" cy="35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48.userapi.com/impg/H39FRmZNkcwvXhKLc47oq2AtdZJdXQb2_daI2w/oqqMT31WcFk.jpg?size=648x1152&amp;quality=96&amp;sign=37b8a789f8f3bf574db84d927ebc07b4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63" y="796654"/>
            <a:ext cx="2973108" cy="52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7505" y="986118"/>
            <a:ext cx="6113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формирования законопослушного поведения с учащимися школы в том числе детьми-мигрантами проводятся профилактические беседы сотрудниками полиции на темы «Общение в социальных сетях», «Нет плохой нации, есть плохие люди», «Права и обязанности Российского гражданина» и т.д.</a:t>
            </a:r>
          </a:p>
        </p:txBody>
      </p:sp>
    </p:spTree>
    <p:extLst>
      <p:ext uri="{BB962C8B-B14F-4D97-AF65-F5344CB8AC3E}">
        <p14:creationId xmlns:p14="http://schemas.microsoft.com/office/powerpoint/2010/main" val="88421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7EE027-0C93-47BA-A522-C93F218F5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3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4988" y="1568825"/>
            <a:ext cx="82833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и дети информированы о работе общероссийского телефона доверия. А также о проходящих акциях на телефоне доверия</a:t>
            </a:r>
          </a:p>
          <a:p>
            <a:pPr algn="ctr"/>
            <a:r>
              <a:rPr lang="ru-RU" sz="2400" dirty="0"/>
              <a:t>8-800-2000-122</a:t>
            </a:r>
          </a:p>
        </p:txBody>
      </p:sp>
    </p:spTree>
    <p:extLst>
      <p:ext uri="{BB962C8B-B14F-4D97-AF65-F5344CB8AC3E}">
        <p14:creationId xmlns:p14="http://schemas.microsoft.com/office/powerpoint/2010/main" val="216086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7EE027-0C93-47BA-A522-C93F218F5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2071" y="2734236"/>
            <a:ext cx="439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4685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19810-29D8-4B3F-B91F-65B2C0CFF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28FAF-FFD1-47BF-B228-0FBF222796E0}"/>
              </a:ext>
            </a:extLst>
          </p:cNvPr>
          <p:cNvSpPr txBox="1"/>
          <p:nvPr/>
        </p:nvSpPr>
        <p:spPr>
          <a:xfrm>
            <a:off x="743244" y="898825"/>
            <a:ext cx="91119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Программа </a:t>
            </a:r>
          </a:p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«Социально-культурная адаптация детей-мигрантов» для учащихся 1-4 классов на 2022-2024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г.г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82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F7BADB-EF05-47D5-A6FF-B57BC61C8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0C08CF-CDFF-4CE0-AF48-4935F36EFFE9}"/>
              </a:ext>
            </a:extLst>
          </p:cNvPr>
          <p:cNvSpPr txBox="1"/>
          <p:nvPr/>
        </p:nvSpPr>
        <p:spPr>
          <a:xfrm>
            <a:off x="343876" y="414215"/>
            <a:ext cx="116136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благоприятной психологической и культурной среды, способствующей социально-психологической адаптации детей мигрантов к новой ситуации обучения.</a:t>
            </a: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-овладение  мигрантами, обучающимися в школе, русским языком;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-освоение детьми мигрантами образовательных программ;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культурной компетентности  учащихся;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коммуникативной культуры детей мигрантов, умения общаться с представителями разных культур;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толерантного сознания учащихся школы;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-активное включение родителей детей мигрантов в процесс адаптации.</a:t>
            </a:r>
          </a:p>
          <a:p>
            <a:pPr lvl="0" algn="just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8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7EE027-0C93-47BA-A522-C93F218F5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946401"/>
            <a:ext cx="2313353" cy="28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278" y="2946401"/>
            <a:ext cx="2508738" cy="28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77" y="2946401"/>
            <a:ext cx="2383692" cy="28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Русский язык. 4 класс. Учебник для детей мигрантов и переселенцев. Электронная форма учебника. Просвещ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99" y="2946401"/>
            <a:ext cx="2375877" cy="28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6155" y="758091"/>
            <a:ext cx="104257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«Школа русского языка». Составлена  на основе  УМК «Русский язык: от ступени к ступени»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Какориной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Костылевой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Л.В., Савченко Т.В., Синевой О.В.,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Шориной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 школьной библиотеке имеются учебники для детей мигрантов (литературное чтение 2, 3, 4 класс, авторы: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З.Г.Сахипова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.,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Т.Н.Орлова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.,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А.В.Бабурин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; русский язык 2-4 класс, авторы: Ф.Ф.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Азнабаева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., О.И. Артеменко.,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Г.А.Турова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). 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596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F7BADB-EF05-47D5-A6FF-B57BC61C8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6738" y="570526"/>
            <a:ext cx="10894647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lvl="0" algn="just">
              <a:lnSpc>
                <a:spcPct val="115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Учебная деятельность с детьми мигрантами построена на:</a:t>
            </a:r>
          </a:p>
          <a:p>
            <a:pPr marL="71755" marR="71755" lvl="0" algn="just">
              <a:lnSpc>
                <a:spcPct val="115000"/>
              </a:lnSpc>
            </a:pP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71755"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сотрудничестве;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71755"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-дополнительных групповых занятиях по развитию устной и письменной речи;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71755"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-организации консультативной помощи детям мигрантов;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71755"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-эффективных формах, активных методах и приемах работы на уроках русского языка.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71755" marR="71755" lvl="0" algn="just">
              <a:lnSpc>
                <a:spcPct val="115000"/>
              </a:lnSpc>
            </a:pP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71755" marR="71755"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процессе обучения с детьми, слабо владеющими русской речью и с целью активации мыслительной деятельности учащихся педагог использует на уроках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игровые технологии.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71755" marR="71755"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процессе обучения с детьми, слабо владеющими русской речью и с целью активации мыслительной деятельности учащихся педагог использует на уроках игровые технологии.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71755" marR="71755"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Использование игр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в учебном процессе  развивает познавательную активность, наблюдательность, внимание, память, развивает творческое мышление, снимает утомление, поддерживает интерес к обучению, так как игра поддерживает и игра делает процесс обучения занимательным,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например: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71755" marR="71755" lvl="0" algn="just">
              <a:lnSpc>
                <a:spcPct val="115000"/>
              </a:lnSpc>
            </a:pPr>
            <a:endParaRPr lang="ru-RU" sz="1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R="7175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175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175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175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175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175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R="7175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928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569" y="781352"/>
            <a:ext cx="9902093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lvl="0"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дети мигранты  посещает Храм и мечеть</a:t>
            </a:r>
          </a:p>
          <a:p>
            <a:pPr marL="71755" marR="71755" lvl="0" algn="just">
              <a:lnSpc>
                <a:spcPct val="115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71755" lvl="0" algn="just">
              <a:lnSpc>
                <a:spcPct val="115000"/>
              </a:lnSpc>
            </a:pPr>
            <a:endParaRPr lang="ru-RU" dirty="0"/>
          </a:p>
          <a:p>
            <a:pPr marL="71755" marR="71755" lvl="0" algn="just">
              <a:lnSpc>
                <a:spcPct val="115000"/>
              </a:lnSpc>
            </a:pPr>
            <a:endParaRPr lang="ru-RU" dirty="0"/>
          </a:p>
          <a:p>
            <a:pPr marL="71755" marR="71755" lvl="0" algn="just">
              <a:lnSpc>
                <a:spcPct val="115000"/>
              </a:lnSpc>
            </a:pPr>
            <a:r>
              <a:rPr lang="ru-RU" dirty="0"/>
              <a:t>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50" y="603742"/>
            <a:ext cx="2980035" cy="25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Пользователь\Downloads\20210911_1011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7292" y="603742"/>
            <a:ext cx="2883876" cy="2569308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фотки\20210909_1104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609601"/>
            <a:ext cx="3376246" cy="25947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40335" y="3785183"/>
            <a:ext cx="951132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уроках внеурочной деятельности «Школа русского языка» дети работают  группами (большими или малыми), а также в паре друг с другом. </a:t>
            </a:r>
            <a:endParaRPr lang="ru-RU" sz="1400" dirty="0">
              <a:ea typeface="Calibri"/>
              <a:cs typeface="Times New Roman"/>
            </a:endParaRPr>
          </a:p>
          <a:p>
            <a:pPr marR="71755" lvl="0" algn="just">
              <a:lnSpc>
                <a:spcPct val="115000"/>
              </a:lnSpc>
            </a:pP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R="71755" lvl="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Игра «Собери словарные слова из букв»: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71755" lvl="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 АЗТАЕТ, АЗТВКАР, ДОГОРО, КОНСИУР, ЦЕСЯМ, ОБОЛКЯ, ГНЕСИРЬ, РЕТЮКОМЫ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30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1" y="609601"/>
            <a:ext cx="2980035" cy="25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:\Users\Пользователь\Downloads\20210911_101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139" y="609601"/>
            <a:ext cx="2883876" cy="2569308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фотки\20210909_1104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0493" y="609601"/>
            <a:ext cx="3376246" cy="25947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40335" y="3785183"/>
            <a:ext cx="951132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уроках внеурочной деятельности «Школа русского языка» дети работают  группами (большими или малыми), а также в паре друг с другом. </a:t>
            </a:r>
            <a:endParaRPr lang="ru-RU" sz="1400" dirty="0">
              <a:ea typeface="Calibri"/>
              <a:cs typeface="Times New Roman"/>
            </a:endParaRPr>
          </a:p>
          <a:p>
            <a:pPr marR="71755" lvl="0" algn="just">
              <a:lnSpc>
                <a:spcPct val="115000"/>
              </a:lnSpc>
            </a:pP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R="71755" lvl="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3. Игра «Собери словарные слова из букв»: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71755" lvl="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 АЗТАЕТ, АЗТВКАР, ДОГОРО, КОНСИУР, ЦЕСЯМ, ОБОЛКЯ, ГНЕСИРЬ, РЕТЮКОМЫ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7EE027-0C93-47BA-A522-C93F218F5F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04" y="2032000"/>
            <a:ext cx="9292492" cy="442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93442" y="690371"/>
            <a:ext cx="9558216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 время учебного процесса дети мигранты, со всеми учащимися в классе вовлекаются  к  классным и школьным мероприятиям:</a:t>
            </a:r>
          </a:p>
          <a:p>
            <a:pPr marL="71755" marR="71755" lvl="0" algn="just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- 4 ноября 2022 года вся страна отмечала  День народного Единства. В рамках праздника в нашей школе  была оформлена фотозона. Учащиеся 8-х классов  встречали учеников, учителей и гостей школы сладостями, стихами, песнями и веселой музыкой разной национальности.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01379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7EE027-0C93-47BA-A522-C93F218F5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1969" y="1055077"/>
            <a:ext cx="99724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психологической адаптации проводятся мероприятия по: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созданию условий для развития позитивного межличностного взаимодействия с одноклассниками, другими учащимися школы и педагогами;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коммуникативной культуры;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толерантности к обществу, в котором проходит социализация ребенка;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психических функций.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Психологами проводится диагностика для выявления уровня тревожности, оценки эмоционального благополучия, уровня учебной мотивации и эмоционально-личностных особенностей учащихся.  </a:t>
            </a:r>
          </a:p>
        </p:txBody>
      </p:sp>
      <p:pic>
        <p:nvPicPr>
          <p:cNvPr id="8194" name="Picture 2" descr="C:\Users\Soc_Pedagog\Desktop\для мигрантов от психологов\20230306_123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34" y="3195236"/>
            <a:ext cx="6348755" cy="30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7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7EE027-0C93-47BA-A522-C93F218F5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5415" y="945662"/>
            <a:ext cx="101617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в группах и индивидуально по программе психологической адаптации детей-мигрантов «Страна понимания». Также для нормализации эмоционального состояния учащихся-мигрантов проводятся занятия с использованием оборудования сенсорной комнаты. 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C:\Users\Soc_Pedagog\Desktop\для мигрантов от психологов\20230207_110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22702"/>
            <a:ext cx="8458200" cy="40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34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727</Words>
  <Application>Microsoft Office PowerPoint</Application>
  <PresentationFormat>Широкоэкранный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Лебольд</dc:creator>
  <cp:lastModifiedBy> Овчинникова Елена Викторовна </cp:lastModifiedBy>
  <cp:revision>59</cp:revision>
  <dcterms:created xsi:type="dcterms:W3CDTF">2023-09-13T10:31:50Z</dcterms:created>
  <dcterms:modified xsi:type="dcterms:W3CDTF">2023-10-02T04:18:53Z</dcterms:modified>
</cp:coreProperties>
</file>