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2" r:id="rId3"/>
    <p:sldId id="274" r:id="rId4"/>
    <p:sldId id="304" r:id="rId5"/>
    <p:sldId id="282" r:id="rId6"/>
    <p:sldId id="259" r:id="rId7"/>
    <p:sldId id="289" r:id="rId8"/>
    <p:sldId id="260" r:id="rId9"/>
    <p:sldId id="290" r:id="rId10"/>
    <p:sldId id="291" r:id="rId11"/>
    <p:sldId id="292" r:id="rId12"/>
    <p:sldId id="293" r:id="rId13"/>
    <p:sldId id="294" r:id="rId14"/>
    <p:sldId id="305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DCB"/>
    <a:srgbClr val="195BA7"/>
    <a:srgbClr val="28A298"/>
    <a:srgbClr val="D2ECF0"/>
    <a:srgbClr val="338B8C"/>
    <a:srgbClr val="78C4BB"/>
    <a:srgbClr val="F08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ysClr val="windowText" lastClr="000000"/>
                </a:solidFill>
              </a:rPr>
              <a:t>ТОП 10 обращений (%)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МОНИТОРИНГ!$G$32:$G$41</c:f>
              <c:strCache>
                <c:ptCount val="10"/>
                <c:pt idx="0">
                  <c:v>Ежемесячное пособие на ребенка от 3х до 7 лет</c:v>
                </c:pt>
                <c:pt idx="1">
                  <c:v>Ежемесячное пособие на ребенка</c:v>
                </c:pt>
                <c:pt idx="2">
                  <c:v>Ежемес. выплата  в связи с рождением (усыновлением) первого ребенка</c:v>
                </c:pt>
                <c:pt idx="3">
                  <c:v>Государственная социальная помощь</c:v>
                </c:pt>
                <c:pt idx="4">
                  <c:v>Ежемес.денежная выплата  семьям в случае рождения 3-го ребенка</c:v>
                </c:pt>
                <c:pt idx="5">
                  <c:v>Субсидия на оплату ЖКУ</c:v>
                </c:pt>
                <c:pt idx="6">
                  <c:v>Ежемесячное пособие по уходу за ребенком -не подлежащие соц.страхованию</c:v>
                </c:pt>
                <c:pt idx="7">
                  <c:v>Вопрос ПФР</c:v>
                </c:pt>
                <c:pt idx="8">
                  <c:v>Региональная социальная доплата к пенсии</c:v>
                </c:pt>
                <c:pt idx="9">
                  <c:v>ЕДВ на проезд многодетной семьи</c:v>
                </c:pt>
              </c:strCache>
            </c:strRef>
          </c:cat>
          <c:val>
            <c:numRef>
              <c:f>МОНИТОРИНГ!$H$32:$H$41</c:f>
              <c:numCache>
                <c:formatCode>0.0</c:formatCode>
                <c:ptCount val="10"/>
                <c:pt idx="0">
                  <c:v>23.912011899655969</c:v>
                </c:pt>
                <c:pt idx="1">
                  <c:v>7.7676281905040021</c:v>
                </c:pt>
                <c:pt idx="2">
                  <c:v>7.0854968380131957</c:v>
                </c:pt>
                <c:pt idx="3">
                  <c:v>6.1387258972650862</c:v>
                </c:pt>
                <c:pt idx="4">
                  <c:v>5.5656443061423762</c:v>
                </c:pt>
                <c:pt idx="5">
                  <c:v>5.2608525044943102</c:v>
                </c:pt>
                <c:pt idx="6">
                  <c:v>4.5577324950037879</c:v>
                </c:pt>
                <c:pt idx="7">
                  <c:v>3.1368916711533728</c:v>
                </c:pt>
                <c:pt idx="8">
                  <c:v>2.7997043337013952</c:v>
                </c:pt>
                <c:pt idx="9">
                  <c:v>2.7586395700062969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11861552"/>
        <c:axId val="1811874608"/>
      </c:barChart>
      <c:catAx>
        <c:axId val="1811861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11874608"/>
        <c:crosses val="autoZero"/>
        <c:auto val="1"/>
        <c:lblAlgn val="ctr"/>
        <c:lblOffset val="100"/>
        <c:noMultiLvlLbl val="0"/>
      </c:catAx>
      <c:valAx>
        <c:axId val="181187460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81186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854B1F-F93A-4B07-8CC9-6A6AF07A6CAF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A3E20EA-BABC-4E3C-890B-475E7ECD951F}">
      <dgm:prSet phldrT="[Текст]"/>
      <dgm:spPr/>
      <dgm:t>
        <a:bodyPr/>
        <a:lstStyle/>
        <a:p>
          <a:r>
            <a:rPr lang="ru-RU" dirty="0" smtClean="0"/>
            <a:t> </a:t>
          </a:r>
          <a:r>
            <a:rPr lang="ru-RU" b="1" dirty="0" smtClean="0"/>
            <a:t>Семейно-ориентированная среда</a:t>
          </a:r>
          <a:r>
            <a:rPr lang="ru-RU" dirty="0" smtClean="0"/>
            <a:t> – это не только и не столько физически существующее окружение, но и пространства, которые определяют </a:t>
          </a:r>
          <a:r>
            <a:rPr lang="ru-RU" u="sng" dirty="0" smtClean="0"/>
            <a:t>комфортность жизни семей региона </a:t>
          </a:r>
          <a:endParaRPr lang="ru-RU" dirty="0"/>
        </a:p>
      </dgm:t>
    </dgm:pt>
    <dgm:pt modelId="{3B2CDEDA-64F8-445D-A580-DFB53A5754EC}" type="parTrans" cxnId="{14925F31-993E-4350-97A3-BA82BA104F3C}">
      <dgm:prSet/>
      <dgm:spPr/>
      <dgm:t>
        <a:bodyPr/>
        <a:lstStyle/>
        <a:p>
          <a:endParaRPr lang="ru-RU"/>
        </a:p>
      </dgm:t>
    </dgm:pt>
    <dgm:pt modelId="{4EFD510F-2B94-44E6-B9A4-F1238D1E81DE}" type="sibTrans" cxnId="{14925F31-993E-4350-97A3-BA82BA104F3C}">
      <dgm:prSet/>
      <dgm:spPr/>
      <dgm:t>
        <a:bodyPr/>
        <a:lstStyle/>
        <a:p>
          <a:endParaRPr lang="ru-RU"/>
        </a:p>
      </dgm:t>
    </dgm:pt>
    <dgm:pt modelId="{EBF8A2F6-B7A5-4757-BAEE-1FBE4505FDB9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Правовое пространство </a:t>
          </a:r>
          <a:endParaRPr lang="ru-RU" sz="1200" b="1" dirty="0">
            <a:solidFill>
              <a:schemeClr val="tx1"/>
            </a:solidFill>
          </a:endParaRPr>
        </a:p>
      </dgm:t>
    </dgm:pt>
    <dgm:pt modelId="{5AE89E40-007B-429D-87CF-F8A5E5298EF2}" type="parTrans" cxnId="{CABBB28C-C81F-40C6-9660-DB3B173A5BDE}">
      <dgm:prSet/>
      <dgm:spPr/>
      <dgm:t>
        <a:bodyPr/>
        <a:lstStyle/>
        <a:p>
          <a:endParaRPr lang="ru-RU"/>
        </a:p>
      </dgm:t>
    </dgm:pt>
    <dgm:pt modelId="{5B6A32AC-89C1-4FCF-9229-FE5622CCEFE0}" type="sibTrans" cxnId="{CABBB28C-C81F-40C6-9660-DB3B173A5BDE}">
      <dgm:prSet/>
      <dgm:spPr/>
      <dgm:t>
        <a:bodyPr/>
        <a:lstStyle/>
        <a:p>
          <a:endParaRPr lang="ru-RU"/>
        </a:p>
      </dgm:t>
    </dgm:pt>
    <dgm:pt modelId="{B0B28EA0-FD33-46C4-A14F-1571402D7995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Информационное пространство </a:t>
          </a:r>
          <a:endParaRPr lang="ru-RU" sz="1200" b="1" dirty="0">
            <a:solidFill>
              <a:schemeClr val="tx1"/>
            </a:solidFill>
          </a:endParaRPr>
        </a:p>
      </dgm:t>
    </dgm:pt>
    <dgm:pt modelId="{F61A3E71-BED8-4E4E-9B13-18A5438471F8}" type="parTrans" cxnId="{2D005C6F-C905-4D6A-A880-1B2E45D3EFE2}">
      <dgm:prSet/>
      <dgm:spPr/>
      <dgm:t>
        <a:bodyPr/>
        <a:lstStyle/>
        <a:p>
          <a:endParaRPr lang="ru-RU"/>
        </a:p>
      </dgm:t>
    </dgm:pt>
    <dgm:pt modelId="{0713AB25-B6EF-419E-8917-6C5F784230A1}" type="sibTrans" cxnId="{2D005C6F-C905-4D6A-A880-1B2E45D3EFE2}">
      <dgm:prSet/>
      <dgm:spPr/>
      <dgm:t>
        <a:bodyPr/>
        <a:lstStyle/>
        <a:p>
          <a:endParaRPr lang="ru-RU"/>
        </a:p>
      </dgm:t>
    </dgm:pt>
    <dgm:pt modelId="{E35E65ED-3583-483B-8396-484F705F900D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Экономическое пространство </a:t>
          </a:r>
          <a:endParaRPr lang="ru-RU" sz="1200" b="1" dirty="0">
            <a:solidFill>
              <a:schemeClr val="tx1"/>
            </a:solidFill>
          </a:endParaRPr>
        </a:p>
      </dgm:t>
    </dgm:pt>
    <dgm:pt modelId="{725C161F-CE48-4117-A040-799FA9A35F98}" type="parTrans" cxnId="{E2BDE6FD-6E89-4803-82C0-FD8EA6185130}">
      <dgm:prSet/>
      <dgm:spPr/>
      <dgm:t>
        <a:bodyPr/>
        <a:lstStyle/>
        <a:p>
          <a:endParaRPr lang="ru-RU"/>
        </a:p>
      </dgm:t>
    </dgm:pt>
    <dgm:pt modelId="{292790C5-77C2-49B9-AE6B-B8055C0A8085}" type="sibTrans" cxnId="{E2BDE6FD-6E89-4803-82C0-FD8EA6185130}">
      <dgm:prSet/>
      <dgm:spPr/>
      <dgm:t>
        <a:bodyPr/>
        <a:lstStyle/>
        <a:p>
          <a:endParaRPr lang="ru-RU"/>
        </a:p>
      </dgm:t>
    </dgm:pt>
    <dgm:pt modelId="{A37E6555-4769-4120-AFA2-297992D2B1C0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Инфра-структурное пространство </a:t>
          </a:r>
          <a:endParaRPr lang="ru-RU" sz="1200" b="1" dirty="0">
            <a:solidFill>
              <a:schemeClr val="tx1"/>
            </a:solidFill>
          </a:endParaRPr>
        </a:p>
      </dgm:t>
    </dgm:pt>
    <dgm:pt modelId="{44B40F47-BB7E-48C7-B786-F9E0349A3A95}" type="parTrans" cxnId="{3032C572-8A44-49B6-90D2-0DADC53BBAB4}">
      <dgm:prSet/>
      <dgm:spPr/>
      <dgm:t>
        <a:bodyPr/>
        <a:lstStyle/>
        <a:p>
          <a:endParaRPr lang="ru-RU"/>
        </a:p>
      </dgm:t>
    </dgm:pt>
    <dgm:pt modelId="{10D0C79C-6F42-4F5C-B778-0E273310098D}" type="sibTrans" cxnId="{3032C572-8A44-49B6-90D2-0DADC53BBAB4}">
      <dgm:prSet/>
      <dgm:spPr/>
      <dgm:t>
        <a:bodyPr/>
        <a:lstStyle/>
        <a:p>
          <a:endParaRPr lang="ru-RU"/>
        </a:p>
      </dgm:t>
    </dgm:pt>
    <dgm:pt modelId="{BEBEC2A5-1287-4564-A1FF-859394F6F2E6}">
      <dgm:prSet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Культурно-воспитательное пространство </a:t>
          </a:r>
          <a:endParaRPr lang="ru-RU" sz="1200" b="1" dirty="0">
            <a:solidFill>
              <a:schemeClr val="tx1"/>
            </a:solidFill>
          </a:endParaRPr>
        </a:p>
      </dgm:t>
    </dgm:pt>
    <dgm:pt modelId="{6DA134CC-5F7C-469C-A100-E616118E4140}" type="parTrans" cxnId="{71B94719-246F-4EE2-9257-77B0B095E8BA}">
      <dgm:prSet/>
      <dgm:spPr/>
      <dgm:t>
        <a:bodyPr/>
        <a:lstStyle/>
        <a:p>
          <a:endParaRPr lang="ru-RU"/>
        </a:p>
      </dgm:t>
    </dgm:pt>
    <dgm:pt modelId="{2655B1D2-CC41-42F4-A29B-FB62F20541F6}" type="sibTrans" cxnId="{71B94719-246F-4EE2-9257-77B0B095E8BA}">
      <dgm:prSet/>
      <dgm:spPr/>
      <dgm:t>
        <a:bodyPr/>
        <a:lstStyle/>
        <a:p>
          <a:endParaRPr lang="ru-RU"/>
        </a:p>
      </dgm:t>
    </dgm:pt>
    <dgm:pt modelId="{5CD63A03-DD79-4B04-AF19-367E1B7DCF42}">
      <dgm:prSet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Социальное пространство </a:t>
          </a:r>
          <a:endParaRPr lang="ru-RU" sz="1200" b="1" dirty="0">
            <a:solidFill>
              <a:schemeClr val="tx1"/>
            </a:solidFill>
          </a:endParaRPr>
        </a:p>
      </dgm:t>
    </dgm:pt>
    <dgm:pt modelId="{6B72A415-5740-42D8-A5B9-4C93CD958CE4}" type="parTrans" cxnId="{2AB8DEAF-0C0D-4361-8F12-A1B402BC6164}">
      <dgm:prSet/>
      <dgm:spPr/>
      <dgm:t>
        <a:bodyPr/>
        <a:lstStyle/>
        <a:p>
          <a:endParaRPr lang="ru-RU"/>
        </a:p>
      </dgm:t>
    </dgm:pt>
    <dgm:pt modelId="{CA4DB5D9-49EE-4A86-A31C-D4535D4E0B55}" type="sibTrans" cxnId="{2AB8DEAF-0C0D-4361-8F12-A1B402BC6164}">
      <dgm:prSet/>
      <dgm:spPr/>
      <dgm:t>
        <a:bodyPr/>
        <a:lstStyle/>
        <a:p>
          <a:endParaRPr lang="ru-RU"/>
        </a:p>
      </dgm:t>
    </dgm:pt>
    <dgm:pt modelId="{9ADA4EA0-21D3-4EC6-9326-70CA4B717D58}" type="pres">
      <dgm:prSet presAssocID="{E2854B1F-F93A-4B07-8CC9-6A6AF07A6CA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DE6148-EDD1-4D96-B2F0-DAF17C788E21}" type="pres">
      <dgm:prSet presAssocID="{8A3E20EA-BABC-4E3C-890B-475E7ECD951F}" presName="centerShape" presStyleLbl="node0" presStyleIdx="0" presStyleCnt="1" custScaleX="152956" custScaleY="147267"/>
      <dgm:spPr/>
      <dgm:t>
        <a:bodyPr/>
        <a:lstStyle/>
        <a:p>
          <a:endParaRPr lang="ru-RU"/>
        </a:p>
      </dgm:t>
    </dgm:pt>
    <dgm:pt modelId="{115677D5-F987-4A26-AF98-6595919E66E0}" type="pres">
      <dgm:prSet presAssocID="{EBF8A2F6-B7A5-4757-BAEE-1FBE4505FDB9}" presName="node" presStyleLbl="node1" presStyleIdx="0" presStyleCnt="6" custScaleX="122922" custScaleY="910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CB2C3-AA52-4E17-8FBC-638870CEF3C2}" type="pres">
      <dgm:prSet presAssocID="{EBF8A2F6-B7A5-4757-BAEE-1FBE4505FDB9}" presName="dummy" presStyleCnt="0"/>
      <dgm:spPr/>
    </dgm:pt>
    <dgm:pt modelId="{53790EE3-8BB0-4434-BC96-6ACA8A53DB60}" type="pres">
      <dgm:prSet presAssocID="{5B6A32AC-89C1-4FCF-9229-FE5622CCEFE0}" presName="sibTrans" presStyleLbl="sibTrans2D1" presStyleIdx="0" presStyleCnt="6"/>
      <dgm:spPr/>
      <dgm:t>
        <a:bodyPr/>
        <a:lstStyle/>
        <a:p>
          <a:endParaRPr lang="ru-RU"/>
        </a:p>
      </dgm:t>
    </dgm:pt>
    <dgm:pt modelId="{18F11B65-B154-445B-B4DB-0FC69427EBC3}" type="pres">
      <dgm:prSet presAssocID="{BEBEC2A5-1287-4564-A1FF-859394F6F2E6}" presName="node" presStyleLbl="node1" presStyleIdx="1" presStyleCnt="6" custScaleX="130563" custScaleY="1275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A306B-D221-4D25-9A19-1D54854B5020}" type="pres">
      <dgm:prSet presAssocID="{BEBEC2A5-1287-4564-A1FF-859394F6F2E6}" presName="dummy" presStyleCnt="0"/>
      <dgm:spPr/>
    </dgm:pt>
    <dgm:pt modelId="{C3D9C2EF-C5B3-46D8-8B5F-F41E90C31FB3}" type="pres">
      <dgm:prSet presAssocID="{2655B1D2-CC41-42F4-A29B-FB62F20541F6}" presName="sibTrans" presStyleLbl="sibTrans2D1" presStyleIdx="1" presStyleCnt="6"/>
      <dgm:spPr/>
      <dgm:t>
        <a:bodyPr/>
        <a:lstStyle/>
        <a:p>
          <a:endParaRPr lang="ru-RU"/>
        </a:p>
      </dgm:t>
    </dgm:pt>
    <dgm:pt modelId="{116C1E21-46C1-40A9-951B-3B9AE063A86A}" type="pres">
      <dgm:prSet presAssocID="{5CD63A03-DD79-4B04-AF19-367E1B7DCF42}" presName="node" presStyleLbl="node1" presStyleIdx="2" presStyleCnt="6" custScaleX="127139" custScaleY="115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242DE-9658-4845-A840-AB6A94977E73}" type="pres">
      <dgm:prSet presAssocID="{5CD63A03-DD79-4B04-AF19-367E1B7DCF42}" presName="dummy" presStyleCnt="0"/>
      <dgm:spPr/>
    </dgm:pt>
    <dgm:pt modelId="{A9BF76C3-7206-481B-AF6E-422CB0769843}" type="pres">
      <dgm:prSet presAssocID="{CA4DB5D9-49EE-4A86-A31C-D4535D4E0B55}" presName="sibTrans" presStyleLbl="sibTrans2D1" presStyleIdx="2" presStyleCnt="6"/>
      <dgm:spPr/>
      <dgm:t>
        <a:bodyPr/>
        <a:lstStyle/>
        <a:p>
          <a:endParaRPr lang="ru-RU"/>
        </a:p>
      </dgm:t>
    </dgm:pt>
    <dgm:pt modelId="{0DFBF816-C929-4A94-8227-1388D37B5641}" type="pres">
      <dgm:prSet presAssocID="{B0B28EA0-FD33-46C4-A14F-1571402D7995}" presName="node" presStyleLbl="node1" presStyleIdx="3" presStyleCnt="6" custScaleX="148496" custScaleY="104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8DC3E-F97C-4D9B-987A-BAE733CDDADF}" type="pres">
      <dgm:prSet presAssocID="{B0B28EA0-FD33-46C4-A14F-1571402D7995}" presName="dummy" presStyleCnt="0"/>
      <dgm:spPr/>
    </dgm:pt>
    <dgm:pt modelId="{8C30C99E-04F3-4F53-B6A8-2D9E29C7ED3C}" type="pres">
      <dgm:prSet presAssocID="{0713AB25-B6EF-419E-8917-6C5F784230A1}" presName="sibTrans" presStyleLbl="sibTrans2D1" presStyleIdx="3" presStyleCnt="6"/>
      <dgm:spPr/>
      <dgm:t>
        <a:bodyPr/>
        <a:lstStyle/>
        <a:p>
          <a:endParaRPr lang="ru-RU"/>
        </a:p>
      </dgm:t>
    </dgm:pt>
    <dgm:pt modelId="{79DB2E51-BA22-4A65-8632-24CA4C4A1A99}" type="pres">
      <dgm:prSet presAssocID="{E35E65ED-3583-483B-8396-484F705F900D}" presName="node" presStyleLbl="node1" presStyleIdx="4" presStyleCnt="6" custScaleX="128815" custScaleY="1040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A922C6-050F-4CC1-9693-AD118F4A4FDE}" type="pres">
      <dgm:prSet presAssocID="{E35E65ED-3583-483B-8396-484F705F900D}" presName="dummy" presStyleCnt="0"/>
      <dgm:spPr/>
    </dgm:pt>
    <dgm:pt modelId="{FE8BF906-700E-46CC-80A6-739BA2BD680E}" type="pres">
      <dgm:prSet presAssocID="{292790C5-77C2-49B9-AE6B-B8055C0A8085}" presName="sibTrans" presStyleLbl="sibTrans2D1" presStyleIdx="4" presStyleCnt="6"/>
      <dgm:spPr/>
      <dgm:t>
        <a:bodyPr/>
        <a:lstStyle/>
        <a:p>
          <a:endParaRPr lang="ru-RU"/>
        </a:p>
      </dgm:t>
    </dgm:pt>
    <dgm:pt modelId="{A1D08F95-EF2B-4893-92E9-07989734DE3B}" type="pres">
      <dgm:prSet presAssocID="{A37E6555-4769-4120-AFA2-297992D2B1C0}" presName="node" presStyleLbl="node1" presStyleIdx="5" presStyleCnt="6" custScaleX="121427" custScaleY="117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D4A62-FA63-4F27-A286-78B079BC3DC2}" type="pres">
      <dgm:prSet presAssocID="{A37E6555-4769-4120-AFA2-297992D2B1C0}" presName="dummy" presStyleCnt="0"/>
      <dgm:spPr/>
    </dgm:pt>
    <dgm:pt modelId="{F423B6B0-DE53-4B11-A20C-B3F687704F34}" type="pres">
      <dgm:prSet presAssocID="{10D0C79C-6F42-4F5C-B778-0E273310098D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C277FC4C-619F-4337-AACC-58CB2B1689AE}" type="presOf" srcId="{EBF8A2F6-B7A5-4757-BAEE-1FBE4505FDB9}" destId="{115677D5-F987-4A26-AF98-6595919E66E0}" srcOrd="0" destOrd="0" presId="urn:microsoft.com/office/officeart/2005/8/layout/radial6"/>
    <dgm:cxn modelId="{2AB8DEAF-0C0D-4361-8F12-A1B402BC6164}" srcId="{8A3E20EA-BABC-4E3C-890B-475E7ECD951F}" destId="{5CD63A03-DD79-4B04-AF19-367E1B7DCF42}" srcOrd="2" destOrd="0" parTransId="{6B72A415-5740-42D8-A5B9-4C93CD958CE4}" sibTransId="{CA4DB5D9-49EE-4A86-A31C-D4535D4E0B55}"/>
    <dgm:cxn modelId="{9E77A65D-37A7-4512-84C5-6910F1717217}" type="presOf" srcId="{10D0C79C-6F42-4F5C-B778-0E273310098D}" destId="{F423B6B0-DE53-4B11-A20C-B3F687704F34}" srcOrd="0" destOrd="0" presId="urn:microsoft.com/office/officeart/2005/8/layout/radial6"/>
    <dgm:cxn modelId="{F9E666D1-CC2F-4C21-8121-9A298E03E4D2}" type="presOf" srcId="{5B6A32AC-89C1-4FCF-9229-FE5622CCEFE0}" destId="{53790EE3-8BB0-4434-BC96-6ACA8A53DB60}" srcOrd="0" destOrd="0" presId="urn:microsoft.com/office/officeart/2005/8/layout/radial6"/>
    <dgm:cxn modelId="{3032C572-8A44-49B6-90D2-0DADC53BBAB4}" srcId="{8A3E20EA-BABC-4E3C-890B-475E7ECD951F}" destId="{A37E6555-4769-4120-AFA2-297992D2B1C0}" srcOrd="5" destOrd="0" parTransId="{44B40F47-BB7E-48C7-B786-F9E0349A3A95}" sibTransId="{10D0C79C-6F42-4F5C-B778-0E273310098D}"/>
    <dgm:cxn modelId="{AA8E81C8-322F-41A3-B974-D5687F906428}" type="presOf" srcId="{2655B1D2-CC41-42F4-A29B-FB62F20541F6}" destId="{C3D9C2EF-C5B3-46D8-8B5F-F41E90C31FB3}" srcOrd="0" destOrd="0" presId="urn:microsoft.com/office/officeart/2005/8/layout/radial6"/>
    <dgm:cxn modelId="{2DE8A621-AF2E-4A7A-A11D-614D5CE26FA7}" type="presOf" srcId="{0713AB25-B6EF-419E-8917-6C5F784230A1}" destId="{8C30C99E-04F3-4F53-B6A8-2D9E29C7ED3C}" srcOrd="0" destOrd="0" presId="urn:microsoft.com/office/officeart/2005/8/layout/radial6"/>
    <dgm:cxn modelId="{25BF8FDC-0479-45FE-8EF7-70875AF400F9}" type="presOf" srcId="{B0B28EA0-FD33-46C4-A14F-1571402D7995}" destId="{0DFBF816-C929-4A94-8227-1388D37B5641}" srcOrd="0" destOrd="0" presId="urn:microsoft.com/office/officeart/2005/8/layout/radial6"/>
    <dgm:cxn modelId="{5371652A-B9B6-4FAD-B9E7-8A7D0F38FA81}" type="presOf" srcId="{CA4DB5D9-49EE-4A86-A31C-D4535D4E0B55}" destId="{A9BF76C3-7206-481B-AF6E-422CB0769843}" srcOrd="0" destOrd="0" presId="urn:microsoft.com/office/officeart/2005/8/layout/radial6"/>
    <dgm:cxn modelId="{1DE5F4A6-43B4-4365-8C56-D1E5E0FBF1D7}" type="presOf" srcId="{BEBEC2A5-1287-4564-A1FF-859394F6F2E6}" destId="{18F11B65-B154-445B-B4DB-0FC69427EBC3}" srcOrd="0" destOrd="0" presId="urn:microsoft.com/office/officeart/2005/8/layout/radial6"/>
    <dgm:cxn modelId="{71B94719-246F-4EE2-9257-77B0B095E8BA}" srcId="{8A3E20EA-BABC-4E3C-890B-475E7ECD951F}" destId="{BEBEC2A5-1287-4564-A1FF-859394F6F2E6}" srcOrd="1" destOrd="0" parTransId="{6DA134CC-5F7C-469C-A100-E616118E4140}" sibTransId="{2655B1D2-CC41-42F4-A29B-FB62F20541F6}"/>
    <dgm:cxn modelId="{03734CA7-E785-4ABB-96F0-61F3F66A7AF0}" type="presOf" srcId="{E35E65ED-3583-483B-8396-484F705F900D}" destId="{79DB2E51-BA22-4A65-8632-24CA4C4A1A99}" srcOrd="0" destOrd="0" presId="urn:microsoft.com/office/officeart/2005/8/layout/radial6"/>
    <dgm:cxn modelId="{90D4B1CF-72CC-41F0-9A35-BED4ACAE6911}" type="presOf" srcId="{8A3E20EA-BABC-4E3C-890B-475E7ECD951F}" destId="{F1DE6148-EDD1-4D96-B2F0-DAF17C788E21}" srcOrd="0" destOrd="0" presId="urn:microsoft.com/office/officeart/2005/8/layout/radial6"/>
    <dgm:cxn modelId="{F87C6755-5615-4EB1-BF27-64BB04F1E9E6}" type="presOf" srcId="{5CD63A03-DD79-4B04-AF19-367E1B7DCF42}" destId="{116C1E21-46C1-40A9-951B-3B9AE063A86A}" srcOrd="0" destOrd="0" presId="urn:microsoft.com/office/officeart/2005/8/layout/radial6"/>
    <dgm:cxn modelId="{14925F31-993E-4350-97A3-BA82BA104F3C}" srcId="{E2854B1F-F93A-4B07-8CC9-6A6AF07A6CAF}" destId="{8A3E20EA-BABC-4E3C-890B-475E7ECD951F}" srcOrd="0" destOrd="0" parTransId="{3B2CDEDA-64F8-445D-A580-DFB53A5754EC}" sibTransId="{4EFD510F-2B94-44E6-B9A4-F1238D1E81DE}"/>
    <dgm:cxn modelId="{E2BDE6FD-6E89-4803-82C0-FD8EA6185130}" srcId="{8A3E20EA-BABC-4E3C-890B-475E7ECD951F}" destId="{E35E65ED-3583-483B-8396-484F705F900D}" srcOrd="4" destOrd="0" parTransId="{725C161F-CE48-4117-A040-799FA9A35F98}" sibTransId="{292790C5-77C2-49B9-AE6B-B8055C0A8085}"/>
    <dgm:cxn modelId="{90301B8E-9F8F-494B-824D-A4F37B825BD7}" type="presOf" srcId="{E2854B1F-F93A-4B07-8CC9-6A6AF07A6CAF}" destId="{9ADA4EA0-21D3-4EC6-9326-70CA4B717D58}" srcOrd="0" destOrd="0" presId="urn:microsoft.com/office/officeart/2005/8/layout/radial6"/>
    <dgm:cxn modelId="{CABBB28C-C81F-40C6-9660-DB3B173A5BDE}" srcId="{8A3E20EA-BABC-4E3C-890B-475E7ECD951F}" destId="{EBF8A2F6-B7A5-4757-BAEE-1FBE4505FDB9}" srcOrd="0" destOrd="0" parTransId="{5AE89E40-007B-429D-87CF-F8A5E5298EF2}" sibTransId="{5B6A32AC-89C1-4FCF-9229-FE5622CCEFE0}"/>
    <dgm:cxn modelId="{1851106B-DFE5-432B-AD71-975782B37103}" type="presOf" srcId="{292790C5-77C2-49B9-AE6B-B8055C0A8085}" destId="{FE8BF906-700E-46CC-80A6-739BA2BD680E}" srcOrd="0" destOrd="0" presId="urn:microsoft.com/office/officeart/2005/8/layout/radial6"/>
    <dgm:cxn modelId="{382B22A7-267A-455A-8CE1-21807DE58513}" type="presOf" srcId="{A37E6555-4769-4120-AFA2-297992D2B1C0}" destId="{A1D08F95-EF2B-4893-92E9-07989734DE3B}" srcOrd="0" destOrd="0" presId="urn:microsoft.com/office/officeart/2005/8/layout/radial6"/>
    <dgm:cxn modelId="{2D005C6F-C905-4D6A-A880-1B2E45D3EFE2}" srcId="{8A3E20EA-BABC-4E3C-890B-475E7ECD951F}" destId="{B0B28EA0-FD33-46C4-A14F-1571402D7995}" srcOrd="3" destOrd="0" parTransId="{F61A3E71-BED8-4E4E-9B13-18A5438471F8}" sibTransId="{0713AB25-B6EF-419E-8917-6C5F784230A1}"/>
    <dgm:cxn modelId="{E04FF532-EA30-4F03-A6B0-F72177399821}" type="presParOf" srcId="{9ADA4EA0-21D3-4EC6-9326-70CA4B717D58}" destId="{F1DE6148-EDD1-4D96-B2F0-DAF17C788E21}" srcOrd="0" destOrd="0" presId="urn:microsoft.com/office/officeart/2005/8/layout/radial6"/>
    <dgm:cxn modelId="{3D2D5FC3-26A6-46CE-ACB0-96C8A84BAFD6}" type="presParOf" srcId="{9ADA4EA0-21D3-4EC6-9326-70CA4B717D58}" destId="{115677D5-F987-4A26-AF98-6595919E66E0}" srcOrd="1" destOrd="0" presId="urn:microsoft.com/office/officeart/2005/8/layout/radial6"/>
    <dgm:cxn modelId="{E4A7D80E-308B-4705-832A-3A4E7B111CF6}" type="presParOf" srcId="{9ADA4EA0-21D3-4EC6-9326-70CA4B717D58}" destId="{C5CCB2C3-AA52-4E17-8FBC-638870CEF3C2}" srcOrd="2" destOrd="0" presId="urn:microsoft.com/office/officeart/2005/8/layout/radial6"/>
    <dgm:cxn modelId="{065002CA-E22E-4E97-A589-A010E20779CF}" type="presParOf" srcId="{9ADA4EA0-21D3-4EC6-9326-70CA4B717D58}" destId="{53790EE3-8BB0-4434-BC96-6ACA8A53DB60}" srcOrd="3" destOrd="0" presId="urn:microsoft.com/office/officeart/2005/8/layout/radial6"/>
    <dgm:cxn modelId="{F8A084F6-97E3-473F-AE2F-6AA93432C23A}" type="presParOf" srcId="{9ADA4EA0-21D3-4EC6-9326-70CA4B717D58}" destId="{18F11B65-B154-445B-B4DB-0FC69427EBC3}" srcOrd="4" destOrd="0" presId="urn:microsoft.com/office/officeart/2005/8/layout/radial6"/>
    <dgm:cxn modelId="{539F2287-56BF-4910-A3A1-F04DB2099994}" type="presParOf" srcId="{9ADA4EA0-21D3-4EC6-9326-70CA4B717D58}" destId="{809A306B-D221-4D25-9A19-1D54854B5020}" srcOrd="5" destOrd="0" presId="urn:microsoft.com/office/officeart/2005/8/layout/radial6"/>
    <dgm:cxn modelId="{E2DA9C2C-6ECA-4357-B0CE-53F45DF36D37}" type="presParOf" srcId="{9ADA4EA0-21D3-4EC6-9326-70CA4B717D58}" destId="{C3D9C2EF-C5B3-46D8-8B5F-F41E90C31FB3}" srcOrd="6" destOrd="0" presId="urn:microsoft.com/office/officeart/2005/8/layout/radial6"/>
    <dgm:cxn modelId="{887D743B-A82F-4D6B-968C-83299B189171}" type="presParOf" srcId="{9ADA4EA0-21D3-4EC6-9326-70CA4B717D58}" destId="{116C1E21-46C1-40A9-951B-3B9AE063A86A}" srcOrd="7" destOrd="0" presId="urn:microsoft.com/office/officeart/2005/8/layout/radial6"/>
    <dgm:cxn modelId="{FC73B1FE-BFF6-4B2F-B3E9-38FCD02AA99C}" type="presParOf" srcId="{9ADA4EA0-21D3-4EC6-9326-70CA4B717D58}" destId="{D8E242DE-9658-4845-A840-AB6A94977E73}" srcOrd="8" destOrd="0" presId="urn:microsoft.com/office/officeart/2005/8/layout/radial6"/>
    <dgm:cxn modelId="{61A0C77C-C05E-4CA3-8ACB-43FFB570553F}" type="presParOf" srcId="{9ADA4EA0-21D3-4EC6-9326-70CA4B717D58}" destId="{A9BF76C3-7206-481B-AF6E-422CB0769843}" srcOrd="9" destOrd="0" presId="urn:microsoft.com/office/officeart/2005/8/layout/radial6"/>
    <dgm:cxn modelId="{ECF6D1FE-CFF3-4360-987E-B25BC8DEB574}" type="presParOf" srcId="{9ADA4EA0-21D3-4EC6-9326-70CA4B717D58}" destId="{0DFBF816-C929-4A94-8227-1388D37B5641}" srcOrd="10" destOrd="0" presId="urn:microsoft.com/office/officeart/2005/8/layout/radial6"/>
    <dgm:cxn modelId="{425657A5-38A4-483A-8C82-DBA7A071561C}" type="presParOf" srcId="{9ADA4EA0-21D3-4EC6-9326-70CA4B717D58}" destId="{E5E8DC3E-F97C-4D9B-987A-BAE733CDDADF}" srcOrd="11" destOrd="0" presId="urn:microsoft.com/office/officeart/2005/8/layout/radial6"/>
    <dgm:cxn modelId="{E0232C29-EB7B-4021-9B0C-887974084031}" type="presParOf" srcId="{9ADA4EA0-21D3-4EC6-9326-70CA4B717D58}" destId="{8C30C99E-04F3-4F53-B6A8-2D9E29C7ED3C}" srcOrd="12" destOrd="0" presId="urn:microsoft.com/office/officeart/2005/8/layout/radial6"/>
    <dgm:cxn modelId="{F6A9E955-68D8-4FCF-9169-CADC0337C4B2}" type="presParOf" srcId="{9ADA4EA0-21D3-4EC6-9326-70CA4B717D58}" destId="{79DB2E51-BA22-4A65-8632-24CA4C4A1A99}" srcOrd="13" destOrd="0" presId="urn:microsoft.com/office/officeart/2005/8/layout/radial6"/>
    <dgm:cxn modelId="{45F0D6A9-6EE2-4FF7-8B47-2E1F8415FFF0}" type="presParOf" srcId="{9ADA4EA0-21D3-4EC6-9326-70CA4B717D58}" destId="{D1A922C6-050F-4CC1-9693-AD118F4A4FDE}" srcOrd="14" destOrd="0" presId="urn:microsoft.com/office/officeart/2005/8/layout/radial6"/>
    <dgm:cxn modelId="{15E0E663-71C7-408B-8537-DED8FC853212}" type="presParOf" srcId="{9ADA4EA0-21D3-4EC6-9326-70CA4B717D58}" destId="{FE8BF906-700E-46CC-80A6-739BA2BD680E}" srcOrd="15" destOrd="0" presId="urn:microsoft.com/office/officeart/2005/8/layout/radial6"/>
    <dgm:cxn modelId="{DD5669AC-3A33-45DD-A206-40CA84D50391}" type="presParOf" srcId="{9ADA4EA0-21D3-4EC6-9326-70CA4B717D58}" destId="{A1D08F95-EF2B-4893-92E9-07989734DE3B}" srcOrd="16" destOrd="0" presId="urn:microsoft.com/office/officeart/2005/8/layout/radial6"/>
    <dgm:cxn modelId="{92C47E1E-ADDC-4EB2-B330-8FEA08B9187A}" type="presParOf" srcId="{9ADA4EA0-21D3-4EC6-9326-70CA4B717D58}" destId="{463D4A62-FA63-4F27-A286-78B079BC3DC2}" srcOrd="17" destOrd="0" presId="urn:microsoft.com/office/officeart/2005/8/layout/radial6"/>
    <dgm:cxn modelId="{5687531F-0BC9-4033-831B-CCFCDE18588A}" type="presParOf" srcId="{9ADA4EA0-21D3-4EC6-9326-70CA4B717D58}" destId="{F423B6B0-DE53-4B11-A20C-B3F687704F34}" srcOrd="18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F18641-205C-4C99-97FA-763FC06E4A75}" type="doc">
      <dgm:prSet loTypeId="urn:microsoft.com/office/officeart/2005/8/layout/hList1" loCatId="list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42B7C1B9-8188-4FAA-831D-5282B810528E}">
      <dgm:prSet phldrT="[Текст]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ru-RU" dirty="0" smtClean="0"/>
            <a:t>Семейная линия</a:t>
          </a:r>
          <a:endParaRPr lang="ru-RU" dirty="0"/>
        </a:p>
      </dgm:t>
    </dgm:pt>
    <dgm:pt modelId="{3C3EF79A-8B55-4DF3-99B5-BE426A84A7F1}" type="parTrans" cxnId="{F80A8000-5532-414D-818C-5BE7D79DEB4F}">
      <dgm:prSet/>
      <dgm:spPr/>
      <dgm:t>
        <a:bodyPr/>
        <a:lstStyle/>
        <a:p>
          <a:endParaRPr lang="ru-RU"/>
        </a:p>
      </dgm:t>
    </dgm:pt>
    <dgm:pt modelId="{E38B036C-0A69-4F53-844C-14A8669DB4C7}" type="sibTrans" cxnId="{F80A8000-5532-414D-818C-5BE7D79DEB4F}">
      <dgm:prSet/>
      <dgm:spPr/>
      <dgm:t>
        <a:bodyPr/>
        <a:lstStyle/>
        <a:p>
          <a:endParaRPr lang="ru-RU"/>
        </a:p>
      </dgm:t>
    </dgm:pt>
    <dgm:pt modelId="{096E7755-BD08-46EF-89B4-E41954202541}">
      <dgm:prSet phldrT="[Текст]"/>
      <dgm:spPr>
        <a:solidFill>
          <a:schemeClr val="accent6">
            <a:lumMod val="60000"/>
            <a:lumOff val="40000"/>
            <a:alpha val="90000"/>
          </a:schemeClr>
        </a:solidFill>
        <a:ln>
          <a:noFill/>
        </a:ln>
      </dgm:spPr>
      <dgm:t>
        <a:bodyPr/>
        <a:lstStyle/>
        <a:p>
          <a:r>
            <a:rPr lang="ru-RU" dirty="0" smtClean="0"/>
            <a:t>Оперативное реагирование на запросы и обращения семей </a:t>
          </a:r>
          <a:br>
            <a:rPr lang="ru-RU" dirty="0" smtClean="0"/>
          </a:br>
          <a:r>
            <a:rPr lang="ru-RU" dirty="0" smtClean="0"/>
            <a:t>с детьми  </a:t>
          </a:r>
          <a:endParaRPr lang="ru-RU" dirty="0"/>
        </a:p>
      </dgm:t>
    </dgm:pt>
    <dgm:pt modelId="{3FD20F0D-6455-4E2A-A23C-3C200429DD95}" type="parTrans" cxnId="{C2B12F47-8C9B-432B-969F-187BCE853BCF}">
      <dgm:prSet/>
      <dgm:spPr/>
      <dgm:t>
        <a:bodyPr/>
        <a:lstStyle/>
        <a:p>
          <a:endParaRPr lang="ru-RU"/>
        </a:p>
      </dgm:t>
    </dgm:pt>
    <dgm:pt modelId="{DCF02657-67F9-4CAA-8F9E-E5D289124E85}" type="sibTrans" cxnId="{C2B12F47-8C9B-432B-969F-187BCE853BCF}">
      <dgm:prSet/>
      <dgm:spPr/>
      <dgm:t>
        <a:bodyPr/>
        <a:lstStyle/>
        <a:p>
          <a:endParaRPr lang="ru-RU"/>
        </a:p>
      </dgm:t>
    </dgm:pt>
    <dgm:pt modelId="{2CA2C975-A1DF-4C33-A5FB-EA910A45CE51}">
      <dgm:prSet phldrT="[Текст]"/>
      <dgm:spPr>
        <a:solidFill>
          <a:srgbClr val="338B8C"/>
        </a:solidFill>
        <a:ln>
          <a:noFill/>
        </a:ln>
      </dgm:spPr>
      <dgm:t>
        <a:bodyPr/>
        <a:lstStyle/>
        <a:p>
          <a:r>
            <a:rPr lang="ru-RU" dirty="0" smtClean="0"/>
            <a:t>Центр защиты материнства и детства </a:t>
          </a:r>
          <a:endParaRPr lang="ru-RU" dirty="0"/>
        </a:p>
      </dgm:t>
    </dgm:pt>
    <dgm:pt modelId="{D8E108C7-8CA8-4091-A85B-F02A18990FB6}" type="parTrans" cxnId="{83C65528-77F8-4964-ACE2-E2DAA02E09D2}">
      <dgm:prSet/>
      <dgm:spPr/>
      <dgm:t>
        <a:bodyPr/>
        <a:lstStyle/>
        <a:p>
          <a:endParaRPr lang="ru-RU"/>
        </a:p>
      </dgm:t>
    </dgm:pt>
    <dgm:pt modelId="{4AD1EBC7-CD1F-46B6-8EC9-63341363F46A}" type="sibTrans" cxnId="{83C65528-77F8-4964-ACE2-E2DAA02E09D2}">
      <dgm:prSet/>
      <dgm:spPr/>
      <dgm:t>
        <a:bodyPr/>
        <a:lstStyle/>
        <a:p>
          <a:endParaRPr lang="ru-RU"/>
        </a:p>
      </dgm:t>
    </dgm:pt>
    <dgm:pt modelId="{7DFC13A3-ABE9-4212-A7DF-6E0716A33793}">
      <dgm:prSet phldrT="[Текст]"/>
      <dgm:spPr>
        <a:solidFill>
          <a:srgbClr val="D2ECF0"/>
        </a:solidFill>
        <a:ln>
          <a:noFill/>
        </a:ln>
      </dgm:spPr>
      <dgm:t>
        <a:bodyPr/>
        <a:lstStyle/>
        <a:p>
          <a:r>
            <a:rPr lang="ru-RU" dirty="0" smtClean="0"/>
            <a:t>Координация межсекторного взаимодействия</a:t>
          </a:r>
          <a:br>
            <a:rPr lang="ru-RU" dirty="0" smtClean="0"/>
          </a:br>
          <a:r>
            <a:rPr lang="ru-RU" dirty="0" smtClean="0"/>
            <a:t>для консолидации усилий партнеров</a:t>
          </a:r>
          <a:br>
            <a:rPr lang="ru-RU" dirty="0" smtClean="0"/>
          </a:br>
          <a:r>
            <a:rPr lang="ru-RU" dirty="0" smtClean="0"/>
            <a:t>по предотвращению семейного неблагополучия </a:t>
          </a:r>
          <a:endParaRPr lang="ru-RU" dirty="0"/>
        </a:p>
      </dgm:t>
    </dgm:pt>
    <dgm:pt modelId="{CFE32155-08A7-4740-8876-065A772BDF7A}" type="parTrans" cxnId="{50020371-A20C-4AFC-B11E-CBC5E3D904A6}">
      <dgm:prSet/>
      <dgm:spPr/>
      <dgm:t>
        <a:bodyPr/>
        <a:lstStyle/>
        <a:p>
          <a:endParaRPr lang="ru-RU"/>
        </a:p>
      </dgm:t>
    </dgm:pt>
    <dgm:pt modelId="{39D87946-70F1-4477-ACD6-E8E9D38B8524}" type="sibTrans" cxnId="{50020371-A20C-4AFC-B11E-CBC5E3D904A6}">
      <dgm:prSet/>
      <dgm:spPr/>
      <dgm:t>
        <a:bodyPr/>
        <a:lstStyle/>
        <a:p>
          <a:endParaRPr lang="ru-RU"/>
        </a:p>
      </dgm:t>
    </dgm:pt>
    <dgm:pt modelId="{94CA9195-6062-453C-AA9E-6B25D0874AEE}">
      <dgm:prSet/>
      <dgm:spPr>
        <a:ln>
          <a:noFill/>
        </a:ln>
      </dgm:spPr>
      <dgm:t>
        <a:bodyPr/>
        <a:lstStyle/>
        <a:p>
          <a:r>
            <a:rPr lang="ru-RU" dirty="0" smtClean="0"/>
            <a:t>Просветительский центр семьи и брака</a:t>
          </a:r>
        </a:p>
      </dgm:t>
    </dgm:pt>
    <dgm:pt modelId="{010C88DD-BE15-40E9-98CF-933A364479F3}" type="parTrans" cxnId="{91382B54-6A6F-4ECE-8A40-7648F379BE58}">
      <dgm:prSet/>
      <dgm:spPr/>
      <dgm:t>
        <a:bodyPr/>
        <a:lstStyle/>
        <a:p>
          <a:endParaRPr lang="ru-RU"/>
        </a:p>
      </dgm:t>
    </dgm:pt>
    <dgm:pt modelId="{E7E64C58-9CD9-4531-BBF5-0A49AA061B22}" type="sibTrans" cxnId="{91382B54-6A6F-4ECE-8A40-7648F379BE58}">
      <dgm:prSet/>
      <dgm:spPr/>
      <dgm:t>
        <a:bodyPr/>
        <a:lstStyle/>
        <a:p>
          <a:endParaRPr lang="ru-RU"/>
        </a:p>
      </dgm:t>
    </dgm:pt>
    <dgm:pt modelId="{462456CB-7A02-4FD9-9BEE-B2FE7385385B}">
      <dgm:prSet/>
      <dgm:spPr>
        <a:ln>
          <a:noFill/>
        </a:ln>
      </dgm:spPr>
      <dgm:t>
        <a:bodyPr/>
        <a:lstStyle/>
        <a:p>
          <a:r>
            <a:rPr lang="ru-RU" dirty="0" smtClean="0"/>
            <a:t>Просветительская деятельность </a:t>
          </a:r>
          <a:br>
            <a:rPr lang="ru-RU" dirty="0" smtClean="0"/>
          </a:br>
          <a:r>
            <a:rPr lang="ru-RU" dirty="0" smtClean="0"/>
            <a:t>в вопросах укрепления традиционных семейных ценностей </a:t>
          </a:r>
          <a:endParaRPr lang="ru-RU" dirty="0"/>
        </a:p>
      </dgm:t>
    </dgm:pt>
    <dgm:pt modelId="{E8E91FCC-BA5E-4DB9-A95C-42F9EB76DB84}" type="parTrans" cxnId="{E50A689A-2D89-4D67-8F75-1D9BB2EB6A63}">
      <dgm:prSet/>
      <dgm:spPr/>
      <dgm:t>
        <a:bodyPr/>
        <a:lstStyle/>
        <a:p>
          <a:endParaRPr lang="ru-RU"/>
        </a:p>
      </dgm:t>
    </dgm:pt>
    <dgm:pt modelId="{10DB8BD0-5509-43E0-B592-2C48B1C4B97C}" type="sibTrans" cxnId="{E50A689A-2D89-4D67-8F75-1D9BB2EB6A63}">
      <dgm:prSet/>
      <dgm:spPr/>
      <dgm:t>
        <a:bodyPr/>
        <a:lstStyle/>
        <a:p>
          <a:endParaRPr lang="ru-RU"/>
        </a:p>
      </dgm:t>
    </dgm:pt>
    <dgm:pt modelId="{333711CF-14F0-45D2-AD71-569B05F2950B}" type="pres">
      <dgm:prSet presAssocID="{08F18641-205C-4C99-97FA-763FC06E4A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50F1BD-9223-48C0-AC66-57F867AA8106}" type="pres">
      <dgm:prSet presAssocID="{42B7C1B9-8188-4FAA-831D-5282B810528E}" presName="composite" presStyleCnt="0"/>
      <dgm:spPr/>
    </dgm:pt>
    <dgm:pt modelId="{4988873D-FB92-460F-8BBD-BF4101DAC689}" type="pres">
      <dgm:prSet presAssocID="{42B7C1B9-8188-4FAA-831D-5282B810528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FF9B12-567C-4C65-A03F-2DDEDFB17F25}" type="pres">
      <dgm:prSet presAssocID="{42B7C1B9-8188-4FAA-831D-5282B810528E}" presName="desTx" presStyleLbl="alignAccFollowNode1" presStyleIdx="0" presStyleCnt="3" custLinFactNeighborX="-1249" custLinFactNeighborY="-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410B7-150F-4130-9F26-FB82D2613060}" type="pres">
      <dgm:prSet presAssocID="{E38B036C-0A69-4F53-844C-14A8669DB4C7}" presName="space" presStyleCnt="0"/>
      <dgm:spPr/>
    </dgm:pt>
    <dgm:pt modelId="{D4F85128-FA0F-4E7E-A4A0-7F8330206467}" type="pres">
      <dgm:prSet presAssocID="{2CA2C975-A1DF-4C33-A5FB-EA910A45CE51}" presName="composite" presStyleCnt="0"/>
      <dgm:spPr/>
    </dgm:pt>
    <dgm:pt modelId="{4BEE4FC3-4167-4996-A23A-9C1F6A619415}" type="pres">
      <dgm:prSet presAssocID="{2CA2C975-A1DF-4C33-A5FB-EA910A45CE51}" presName="parTx" presStyleLbl="alignNode1" presStyleIdx="1" presStyleCnt="3" custScaleX="1088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19A5E-19FA-47FE-9DDC-7D34A1643C4D}" type="pres">
      <dgm:prSet presAssocID="{2CA2C975-A1DF-4C33-A5FB-EA910A45CE51}" presName="desTx" presStyleLbl="alignAccFollowNode1" presStyleIdx="1" presStyleCnt="3" custScaleX="108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0DC8BF-CFAD-4BB8-9C4D-1B3E549986F2}" type="pres">
      <dgm:prSet presAssocID="{4AD1EBC7-CD1F-46B6-8EC9-63341363F46A}" presName="space" presStyleCnt="0"/>
      <dgm:spPr/>
    </dgm:pt>
    <dgm:pt modelId="{1929F795-93B4-4D6F-9A5E-A08830BB64A6}" type="pres">
      <dgm:prSet presAssocID="{94CA9195-6062-453C-AA9E-6B25D0874AEE}" presName="composite" presStyleCnt="0"/>
      <dgm:spPr/>
    </dgm:pt>
    <dgm:pt modelId="{5532FBB1-C3CA-43EA-85FC-B9F761E1A5E6}" type="pres">
      <dgm:prSet presAssocID="{94CA9195-6062-453C-AA9E-6B25D0874AE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9F864-803A-4D7E-8B19-E8DECB3A164C}" type="pres">
      <dgm:prSet presAssocID="{94CA9195-6062-453C-AA9E-6B25D0874AE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C65528-77F8-4964-ACE2-E2DAA02E09D2}" srcId="{08F18641-205C-4C99-97FA-763FC06E4A75}" destId="{2CA2C975-A1DF-4C33-A5FB-EA910A45CE51}" srcOrd="1" destOrd="0" parTransId="{D8E108C7-8CA8-4091-A85B-F02A18990FB6}" sibTransId="{4AD1EBC7-CD1F-46B6-8EC9-63341363F46A}"/>
    <dgm:cxn modelId="{E50A689A-2D89-4D67-8F75-1D9BB2EB6A63}" srcId="{94CA9195-6062-453C-AA9E-6B25D0874AEE}" destId="{462456CB-7A02-4FD9-9BEE-B2FE7385385B}" srcOrd="0" destOrd="0" parTransId="{E8E91FCC-BA5E-4DB9-A95C-42F9EB76DB84}" sibTransId="{10DB8BD0-5509-43E0-B592-2C48B1C4B97C}"/>
    <dgm:cxn modelId="{91382B54-6A6F-4ECE-8A40-7648F379BE58}" srcId="{08F18641-205C-4C99-97FA-763FC06E4A75}" destId="{94CA9195-6062-453C-AA9E-6B25D0874AEE}" srcOrd="2" destOrd="0" parTransId="{010C88DD-BE15-40E9-98CF-933A364479F3}" sibTransId="{E7E64C58-9CD9-4531-BBF5-0A49AA061B22}"/>
    <dgm:cxn modelId="{E2B57151-E66B-49C6-9CE1-B8DE365A8FF5}" type="presOf" srcId="{2CA2C975-A1DF-4C33-A5FB-EA910A45CE51}" destId="{4BEE4FC3-4167-4996-A23A-9C1F6A619415}" srcOrd="0" destOrd="0" presId="urn:microsoft.com/office/officeart/2005/8/layout/hList1"/>
    <dgm:cxn modelId="{9B567F09-EE37-4D28-A1ED-9F0CF7456C03}" type="presOf" srcId="{08F18641-205C-4C99-97FA-763FC06E4A75}" destId="{333711CF-14F0-45D2-AD71-569B05F2950B}" srcOrd="0" destOrd="0" presId="urn:microsoft.com/office/officeart/2005/8/layout/hList1"/>
    <dgm:cxn modelId="{E7D639B5-E581-44F0-B58B-B2606AEB4AC4}" type="presOf" srcId="{7DFC13A3-ABE9-4212-A7DF-6E0716A33793}" destId="{2EC19A5E-19FA-47FE-9DDC-7D34A1643C4D}" srcOrd="0" destOrd="0" presId="urn:microsoft.com/office/officeart/2005/8/layout/hList1"/>
    <dgm:cxn modelId="{A364146B-1A7C-40BD-903E-6158E7A81FE7}" type="presOf" srcId="{096E7755-BD08-46EF-89B4-E41954202541}" destId="{93FF9B12-567C-4C65-A03F-2DDEDFB17F25}" srcOrd="0" destOrd="0" presId="urn:microsoft.com/office/officeart/2005/8/layout/hList1"/>
    <dgm:cxn modelId="{E4AC883D-F014-4719-9B09-EBF25C0DC75D}" type="presOf" srcId="{42B7C1B9-8188-4FAA-831D-5282B810528E}" destId="{4988873D-FB92-460F-8BBD-BF4101DAC689}" srcOrd="0" destOrd="0" presId="urn:microsoft.com/office/officeart/2005/8/layout/hList1"/>
    <dgm:cxn modelId="{5EC408BC-A172-460D-9028-95865E4CDED1}" type="presOf" srcId="{94CA9195-6062-453C-AA9E-6B25D0874AEE}" destId="{5532FBB1-C3CA-43EA-85FC-B9F761E1A5E6}" srcOrd="0" destOrd="0" presId="urn:microsoft.com/office/officeart/2005/8/layout/hList1"/>
    <dgm:cxn modelId="{50020371-A20C-4AFC-B11E-CBC5E3D904A6}" srcId="{2CA2C975-A1DF-4C33-A5FB-EA910A45CE51}" destId="{7DFC13A3-ABE9-4212-A7DF-6E0716A33793}" srcOrd="0" destOrd="0" parTransId="{CFE32155-08A7-4740-8876-065A772BDF7A}" sibTransId="{39D87946-70F1-4477-ACD6-E8E9D38B8524}"/>
    <dgm:cxn modelId="{985C021A-B9F3-4744-B7BA-3F663E5D343F}" type="presOf" srcId="{462456CB-7A02-4FD9-9BEE-B2FE7385385B}" destId="{3F39F864-803A-4D7E-8B19-E8DECB3A164C}" srcOrd="0" destOrd="0" presId="urn:microsoft.com/office/officeart/2005/8/layout/hList1"/>
    <dgm:cxn modelId="{F80A8000-5532-414D-818C-5BE7D79DEB4F}" srcId="{08F18641-205C-4C99-97FA-763FC06E4A75}" destId="{42B7C1B9-8188-4FAA-831D-5282B810528E}" srcOrd="0" destOrd="0" parTransId="{3C3EF79A-8B55-4DF3-99B5-BE426A84A7F1}" sibTransId="{E38B036C-0A69-4F53-844C-14A8669DB4C7}"/>
    <dgm:cxn modelId="{C2B12F47-8C9B-432B-969F-187BCE853BCF}" srcId="{42B7C1B9-8188-4FAA-831D-5282B810528E}" destId="{096E7755-BD08-46EF-89B4-E41954202541}" srcOrd="0" destOrd="0" parTransId="{3FD20F0D-6455-4E2A-A23C-3C200429DD95}" sibTransId="{DCF02657-67F9-4CAA-8F9E-E5D289124E85}"/>
    <dgm:cxn modelId="{6CF0BDB8-E6C0-4AAD-BDDD-B89970B0B966}" type="presParOf" srcId="{333711CF-14F0-45D2-AD71-569B05F2950B}" destId="{5950F1BD-9223-48C0-AC66-57F867AA8106}" srcOrd="0" destOrd="0" presId="urn:microsoft.com/office/officeart/2005/8/layout/hList1"/>
    <dgm:cxn modelId="{E51EB52D-625A-4B8A-9C66-7C4CBB3CBA46}" type="presParOf" srcId="{5950F1BD-9223-48C0-AC66-57F867AA8106}" destId="{4988873D-FB92-460F-8BBD-BF4101DAC689}" srcOrd="0" destOrd="0" presId="urn:microsoft.com/office/officeart/2005/8/layout/hList1"/>
    <dgm:cxn modelId="{6BA2C251-1EC1-4515-BAB5-ACC9EF04B302}" type="presParOf" srcId="{5950F1BD-9223-48C0-AC66-57F867AA8106}" destId="{93FF9B12-567C-4C65-A03F-2DDEDFB17F25}" srcOrd="1" destOrd="0" presId="urn:microsoft.com/office/officeart/2005/8/layout/hList1"/>
    <dgm:cxn modelId="{690F03C7-4FD5-40B0-AFA6-7058BA233CF4}" type="presParOf" srcId="{333711CF-14F0-45D2-AD71-569B05F2950B}" destId="{AAF410B7-150F-4130-9F26-FB82D2613060}" srcOrd="1" destOrd="0" presId="urn:microsoft.com/office/officeart/2005/8/layout/hList1"/>
    <dgm:cxn modelId="{CE3A8D0B-870A-49F1-ADAB-55B75DC801B7}" type="presParOf" srcId="{333711CF-14F0-45D2-AD71-569B05F2950B}" destId="{D4F85128-FA0F-4E7E-A4A0-7F8330206467}" srcOrd="2" destOrd="0" presId="urn:microsoft.com/office/officeart/2005/8/layout/hList1"/>
    <dgm:cxn modelId="{22E8CC91-353F-416D-9DDD-2ACEBFC82BF1}" type="presParOf" srcId="{D4F85128-FA0F-4E7E-A4A0-7F8330206467}" destId="{4BEE4FC3-4167-4996-A23A-9C1F6A619415}" srcOrd="0" destOrd="0" presId="urn:microsoft.com/office/officeart/2005/8/layout/hList1"/>
    <dgm:cxn modelId="{27DA66A6-39AD-4FA0-8819-C2234854E5B9}" type="presParOf" srcId="{D4F85128-FA0F-4E7E-A4A0-7F8330206467}" destId="{2EC19A5E-19FA-47FE-9DDC-7D34A1643C4D}" srcOrd="1" destOrd="0" presId="urn:microsoft.com/office/officeart/2005/8/layout/hList1"/>
    <dgm:cxn modelId="{72E94218-849C-4612-B4D4-0B80E1C1B1C6}" type="presParOf" srcId="{333711CF-14F0-45D2-AD71-569B05F2950B}" destId="{140DC8BF-CFAD-4BB8-9C4D-1B3E549986F2}" srcOrd="3" destOrd="0" presId="urn:microsoft.com/office/officeart/2005/8/layout/hList1"/>
    <dgm:cxn modelId="{BE6BCC22-58AA-425F-BA72-D54C3F26F490}" type="presParOf" srcId="{333711CF-14F0-45D2-AD71-569B05F2950B}" destId="{1929F795-93B4-4D6F-9A5E-A08830BB64A6}" srcOrd="4" destOrd="0" presId="urn:microsoft.com/office/officeart/2005/8/layout/hList1"/>
    <dgm:cxn modelId="{DF30B7D4-F64F-4429-A75B-463D26AEC8E1}" type="presParOf" srcId="{1929F795-93B4-4D6F-9A5E-A08830BB64A6}" destId="{5532FBB1-C3CA-43EA-85FC-B9F761E1A5E6}" srcOrd="0" destOrd="0" presId="urn:microsoft.com/office/officeart/2005/8/layout/hList1"/>
    <dgm:cxn modelId="{23ACFFB7-6C5C-40F3-A013-B6B98CB5C116}" type="presParOf" srcId="{1929F795-93B4-4D6F-9A5E-A08830BB64A6}" destId="{3F39F864-803A-4D7E-8B19-E8DECB3A164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F9A15C-1DEA-47F8-A8FB-17613C915342}" type="doc">
      <dgm:prSet loTypeId="urn:microsoft.com/office/officeart/2005/8/layout/chevron2" loCatId="list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0408F87-905A-48DB-8F26-1B4FEA879510}">
      <dgm:prSet phldrT="[Текст]"/>
      <dgm:spPr>
        <a:xfrm rot="5400000">
          <a:off x="-99319" y="104027"/>
          <a:ext cx="662132" cy="463492"/>
        </a:xfrm>
      </dgm:spPr>
      <dgm:t>
        <a:bodyPr/>
        <a:lstStyle/>
        <a:p>
          <a:r>
            <a:rPr lang="ru-RU" b="1" dirty="0" smtClean="0">
              <a:latin typeface="Georgia"/>
              <a:ea typeface="+mn-ea"/>
              <a:cs typeface="+mn-cs"/>
            </a:rPr>
            <a:t>Срочная социальная помощь</a:t>
          </a:r>
          <a:endParaRPr lang="ru-RU" dirty="0">
            <a:latin typeface="Georgia"/>
            <a:ea typeface="+mn-ea"/>
            <a:cs typeface="+mn-cs"/>
          </a:endParaRPr>
        </a:p>
      </dgm:t>
    </dgm:pt>
    <dgm:pt modelId="{F160604A-85B7-4D4B-B188-DD70E989D6DE}" type="parTrans" cxnId="{76F759CA-29C1-4559-B682-25D2FE7B3711}">
      <dgm:prSet/>
      <dgm:spPr/>
      <dgm:t>
        <a:bodyPr/>
        <a:lstStyle/>
        <a:p>
          <a:endParaRPr lang="ru-RU"/>
        </a:p>
      </dgm:t>
    </dgm:pt>
    <dgm:pt modelId="{25AD4B77-6689-4AD8-A2B7-9AA9B0A98293}" type="sibTrans" cxnId="{76F759CA-29C1-4559-B682-25D2FE7B3711}">
      <dgm:prSet/>
      <dgm:spPr/>
      <dgm:t>
        <a:bodyPr/>
        <a:lstStyle/>
        <a:p>
          <a:endParaRPr lang="ru-RU"/>
        </a:p>
      </dgm:t>
    </dgm:pt>
    <dgm:pt modelId="{D63C7BA5-7F27-4F3F-B5D8-1C7A0DF5F4EE}">
      <dgm:prSet phldrT="[Текст]" custT="1"/>
      <dgm:spPr>
        <a:xfrm rot="5400000">
          <a:off x="4445596" y="-3977395"/>
          <a:ext cx="430612" cy="8394819"/>
        </a:xfrm>
      </dgm:spPr>
      <dgm:t>
        <a:bodyPr/>
        <a:lstStyle/>
        <a:p>
          <a: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номер кризисной многоканальной линии по приему и первичной онлайн обработке обращений  (Семейная линия и Контакт-центр)</a:t>
          </a:r>
          <a:endParaRPr lang="ru-RU" sz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3311D9C-7991-42D3-9C66-3EEC425BE3EC}" type="parTrans" cxnId="{3C30DB29-1657-43EE-8494-464FE5E139AD}">
      <dgm:prSet/>
      <dgm:spPr/>
      <dgm:t>
        <a:bodyPr/>
        <a:lstStyle/>
        <a:p>
          <a:endParaRPr lang="ru-RU"/>
        </a:p>
      </dgm:t>
    </dgm:pt>
    <dgm:pt modelId="{B361248F-DED8-40CC-91F5-E90316A3F6B7}" type="sibTrans" cxnId="{3C30DB29-1657-43EE-8494-464FE5E139AD}">
      <dgm:prSet/>
      <dgm:spPr/>
      <dgm:t>
        <a:bodyPr/>
        <a:lstStyle/>
        <a:p>
          <a:endParaRPr lang="ru-RU"/>
        </a:p>
      </dgm:t>
    </dgm:pt>
    <dgm:pt modelId="{54DED586-3DB0-4FBC-9007-63CC6E76FC5F}">
      <dgm:prSet phldrT="[Текст]"/>
      <dgm:spPr>
        <a:xfrm rot="5400000">
          <a:off x="-99319" y="692079"/>
          <a:ext cx="662132" cy="463492"/>
        </a:xfrm>
      </dgm:spPr>
      <dgm:t>
        <a:bodyPr/>
        <a:lstStyle/>
        <a:p>
          <a:r>
            <a:rPr lang="ru-RU" b="1" dirty="0" smtClean="0">
              <a:latin typeface="Georgia"/>
              <a:ea typeface="+mn-ea"/>
              <a:cs typeface="+mn-cs"/>
            </a:rPr>
            <a:t>Кризисный центр для семей в трудной жизненной ситуации</a:t>
          </a:r>
          <a:endParaRPr lang="ru-RU" dirty="0">
            <a:latin typeface="Georgia"/>
            <a:ea typeface="+mn-ea"/>
            <a:cs typeface="+mn-cs"/>
          </a:endParaRPr>
        </a:p>
      </dgm:t>
    </dgm:pt>
    <dgm:pt modelId="{7E3F6AA9-B475-48AD-9198-7A85EE5FCB8B}" type="parTrans" cxnId="{5E932B0C-DBC2-44B2-8B18-CCCFC8AC339D}">
      <dgm:prSet/>
      <dgm:spPr/>
      <dgm:t>
        <a:bodyPr/>
        <a:lstStyle/>
        <a:p>
          <a:endParaRPr lang="ru-RU"/>
        </a:p>
      </dgm:t>
    </dgm:pt>
    <dgm:pt modelId="{50B9E293-7014-4479-AD69-B88D81C51657}" type="sibTrans" cxnId="{5E932B0C-DBC2-44B2-8B18-CCCFC8AC339D}">
      <dgm:prSet/>
      <dgm:spPr/>
      <dgm:t>
        <a:bodyPr/>
        <a:lstStyle/>
        <a:p>
          <a:endParaRPr lang="ru-RU"/>
        </a:p>
      </dgm:t>
    </dgm:pt>
    <dgm:pt modelId="{55A314C8-5455-44E0-8F2A-FA078117307D}">
      <dgm:prSet phldrT="[Текст]" custT="1"/>
      <dgm:spPr>
        <a:xfrm rot="5400000">
          <a:off x="4445709" y="-3389456"/>
          <a:ext cx="430386" cy="8394819"/>
        </a:xfrm>
      </dgm:spPr>
      <dgm:t>
        <a:bodyPr/>
        <a:lstStyle/>
        <a:p>
          <a: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комплексная и ресурсная помощь семьям в ТЖС</a:t>
          </a:r>
          <a:endParaRPr lang="ru-RU" sz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A219561-B524-47FC-9984-A762D48BDC33}" type="parTrans" cxnId="{D8498E8A-F0F7-4FC7-8BB8-6668D1F60E50}">
      <dgm:prSet/>
      <dgm:spPr/>
      <dgm:t>
        <a:bodyPr/>
        <a:lstStyle/>
        <a:p>
          <a:endParaRPr lang="ru-RU"/>
        </a:p>
      </dgm:t>
    </dgm:pt>
    <dgm:pt modelId="{8EB6251F-09A4-4C57-8DD9-940FE91373FC}" type="sibTrans" cxnId="{D8498E8A-F0F7-4FC7-8BB8-6668D1F60E50}">
      <dgm:prSet/>
      <dgm:spPr/>
      <dgm:t>
        <a:bodyPr/>
        <a:lstStyle/>
        <a:p>
          <a:endParaRPr lang="ru-RU"/>
        </a:p>
      </dgm:t>
    </dgm:pt>
    <dgm:pt modelId="{1830BBDA-7ECE-4945-BAFC-C2CA0972549C}">
      <dgm:prSet phldrT="[Текст]"/>
      <dgm:spPr>
        <a:xfrm rot="5400000">
          <a:off x="-99319" y="3044287"/>
          <a:ext cx="662132" cy="463492"/>
        </a:xfrm>
      </dgm:spPr>
      <dgm:t>
        <a:bodyPr/>
        <a:lstStyle/>
        <a:p>
          <a:r>
            <a:rPr lang="ru-RU" b="1" dirty="0" smtClean="0">
              <a:latin typeface="Georgia"/>
              <a:ea typeface="+mn-ea"/>
              <a:cs typeface="+mn-cs"/>
            </a:rPr>
            <a:t>Центр защиты материнства и детства</a:t>
          </a:r>
          <a:endParaRPr lang="ru-RU" dirty="0">
            <a:latin typeface="Georgia"/>
            <a:ea typeface="+mn-ea"/>
            <a:cs typeface="+mn-cs"/>
          </a:endParaRPr>
        </a:p>
      </dgm:t>
    </dgm:pt>
    <dgm:pt modelId="{017374AB-DE63-4979-B6AF-3487F964EFF2}" type="parTrans" cxnId="{9216D25B-93B1-4B01-921F-07C0D43B8AD4}">
      <dgm:prSet/>
      <dgm:spPr/>
      <dgm:t>
        <a:bodyPr/>
        <a:lstStyle/>
        <a:p>
          <a:endParaRPr lang="ru-RU"/>
        </a:p>
      </dgm:t>
    </dgm:pt>
    <dgm:pt modelId="{54F197E2-8980-417B-8E67-4919D181CB21}" type="sibTrans" cxnId="{9216D25B-93B1-4B01-921F-07C0D43B8AD4}">
      <dgm:prSet/>
      <dgm:spPr/>
      <dgm:t>
        <a:bodyPr/>
        <a:lstStyle/>
        <a:p>
          <a:endParaRPr lang="ru-RU"/>
        </a:p>
      </dgm:t>
    </dgm:pt>
    <dgm:pt modelId="{A26731C7-9AB5-4CFA-8B89-83F6D3B400A3}">
      <dgm:prSet phldrT="[Текст]"/>
      <dgm:spPr>
        <a:xfrm rot="5400000">
          <a:off x="-99319" y="1868183"/>
          <a:ext cx="662132" cy="463492"/>
        </a:xfrm>
      </dgm:spPr>
      <dgm:t>
        <a:bodyPr/>
        <a:lstStyle/>
        <a:p>
          <a:r>
            <a:rPr lang="ru-RU" b="1" dirty="0" smtClean="0">
              <a:latin typeface="Georgia"/>
              <a:ea typeface="+mn-ea"/>
              <a:cs typeface="+mn-cs"/>
            </a:rPr>
            <a:t>Центр семьи и брака</a:t>
          </a:r>
          <a:endParaRPr lang="ru-RU" dirty="0">
            <a:latin typeface="Georgia"/>
            <a:ea typeface="+mn-ea"/>
            <a:cs typeface="+mn-cs"/>
          </a:endParaRPr>
        </a:p>
      </dgm:t>
    </dgm:pt>
    <dgm:pt modelId="{0F7B6F3D-C57F-4758-9BEB-A735FCACC118}" type="parTrans" cxnId="{EE9ED82A-64D6-4AA9-974C-BD4C20A20DF2}">
      <dgm:prSet/>
      <dgm:spPr/>
      <dgm:t>
        <a:bodyPr/>
        <a:lstStyle/>
        <a:p>
          <a:endParaRPr lang="ru-RU"/>
        </a:p>
      </dgm:t>
    </dgm:pt>
    <dgm:pt modelId="{A7D822A4-D98C-4A2D-98D9-824C684DEC7B}" type="sibTrans" cxnId="{EE9ED82A-64D6-4AA9-974C-BD4C20A20DF2}">
      <dgm:prSet/>
      <dgm:spPr/>
      <dgm:t>
        <a:bodyPr/>
        <a:lstStyle/>
        <a:p>
          <a:endParaRPr lang="ru-RU"/>
        </a:p>
      </dgm:t>
    </dgm:pt>
    <dgm:pt modelId="{AE1C6836-7A2D-4836-A135-CA863DD41A9D}">
      <dgm:prSet/>
      <dgm:spPr>
        <a:xfrm rot="5400000">
          <a:off x="-99319" y="1280131"/>
          <a:ext cx="662132" cy="463492"/>
        </a:xfrm>
      </dgm:spPr>
      <dgm:t>
        <a:bodyPr/>
        <a:lstStyle/>
        <a:p>
          <a:r>
            <a:rPr lang="ru-RU" b="1" dirty="0" smtClean="0">
              <a:latin typeface="Georgia"/>
              <a:ea typeface="+mn-ea"/>
              <a:cs typeface="+mn-cs"/>
            </a:rPr>
            <a:t>Семейная консультационная      приемная</a:t>
          </a:r>
          <a:endParaRPr lang="ru-RU" b="1" dirty="0">
            <a:latin typeface="Georgia"/>
            <a:ea typeface="+mn-ea"/>
            <a:cs typeface="+mn-cs"/>
          </a:endParaRPr>
        </a:p>
      </dgm:t>
    </dgm:pt>
    <dgm:pt modelId="{582B7B17-6FF8-44D2-BEF8-9E6B97E97FFC}" type="parTrans" cxnId="{DD8FD746-55AA-4137-82BE-1597730D2196}">
      <dgm:prSet/>
      <dgm:spPr/>
      <dgm:t>
        <a:bodyPr/>
        <a:lstStyle/>
        <a:p>
          <a:endParaRPr lang="ru-RU"/>
        </a:p>
      </dgm:t>
    </dgm:pt>
    <dgm:pt modelId="{4D8190A4-996E-4B04-AEC3-5418291E3155}" type="sibTrans" cxnId="{DD8FD746-55AA-4137-82BE-1597730D2196}">
      <dgm:prSet/>
      <dgm:spPr/>
      <dgm:t>
        <a:bodyPr/>
        <a:lstStyle/>
        <a:p>
          <a:endParaRPr lang="ru-RU"/>
        </a:p>
      </dgm:t>
    </dgm:pt>
    <dgm:pt modelId="{642CC308-4D67-49B2-975A-6FA9EBD8E723}">
      <dgm:prSet custT="1"/>
      <dgm:spPr>
        <a:xfrm rot="5400000">
          <a:off x="4445709" y="-2801404"/>
          <a:ext cx="430386" cy="8394819"/>
        </a:xfrm>
      </dgm:spPr>
      <dgm:t>
        <a:bodyPr/>
        <a:lstStyle/>
        <a:p>
          <a: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информационно-консультационный центр, оказывающий юридическую и социальную помощь семьям</a:t>
          </a:r>
          <a:endParaRPr lang="ru-RU" sz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A0EEDE9-0EDB-4A6E-B7DB-A85EA1B058EE}" type="parTrans" cxnId="{67FB1CCF-466A-44E1-A8D2-AF2028CDFD96}">
      <dgm:prSet/>
      <dgm:spPr/>
      <dgm:t>
        <a:bodyPr/>
        <a:lstStyle/>
        <a:p>
          <a:endParaRPr lang="ru-RU"/>
        </a:p>
      </dgm:t>
    </dgm:pt>
    <dgm:pt modelId="{E555194B-BC90-48A2-9EF1-67264538ED90}" type="sibTrans" cxnId="{67FB1CCF-466A-44E1-A8D2-AF2028CDFD96}">
      <dgm:prSet/>
      <dgm:spPr/>
      <dgm:t>
        <a:bodyPr/>
        <a:lstStyle/>
        <a:p>
          <a:endParaRPr lang="ru-RU"/>
        </a:p>
      </dgm:t>
    </dgm:pt>
    <dgm:pt modelId="{1E79A21E-2B8A-4E90-805E-D808C9F33BCA}">
      <dgm:prSet/>
      <dgm:spPr>
        <a:xfrm rot="5400000">
          <a:off x="-99319" y="2456235"/>
          <a:ext cx="662132" cy="463492"/>
        </a:xfrm>
      </dgm:spPr>
      <dgm:t>
        <a:bodyPr/>
        <a:lstStyle/>
        <a:p>
          <a:r>
            <a:rPr lang="ru-RU" b="1" dirty="0" smtClean="0">
              <a:latin typeface="Georgia"/>
              <a:ea typeface="+mn-ea"/>
              <a:cs typeface="+mn-cs"/>
            </a:rPr>
            <a:t>Социальная семейная карта</a:t>
          </a:r>
          <a:endParaRPr lang="ru-RU" b="1" dirty="0">
            <a:latin typeface="Georgia"/>
            <a:ea typeface="+mn-ea"/>
            <a:cs typeface="+mn-cs"/>
          </a:endParaRPr>
        </a:p>
      </dgm:t>
    </dgm:pt>
    <dgm:pt modelId="{7F12A2FD-3370-4A7B-B9A6-83EF25318E40}" type="parTrans" cxnId="{8AF7721E-3095-4EE1-B413-9B23E4CAE376}">
      <dgm:prSet/>
      <dgm:spPr/>
      <dgm:t>
        <a:bodyPr/>
        <a:lstStyle/>
        <a:p>
          <a:endParaRPr lang="ru-RU"/>
        </a:p>
      </dgm:t>
    </dgm:pt>
    <dgm:pt modelId="{30324592-B1F1-4C22-94CE-90D652FCF444}" type="sibTrans" cxnId="{8AF7721E-3095-4EE1-B413-9B23E4CAE376}">
      <dgm:prSet/>
      <dgm:spPr/>
      <dgm:t>
        <a:bodyPr/>
        <a:lstStyle/>
        <a:p>
          <a:endParaRPr lang="ru-RU"/>
        </a:p>
      </dgm:t>
    </dgm:pt>
    <dgm:pt modelId="{76E48762-52B3-4DFD-8865-7AE3F02A3AB8}">
      <dgm:prSet custT="1"/>
      <dgm:spPr>
        <a:xfrm rot="5400000">
          <a:off x="4445709" y="-1625300"/>
          <a:ext cx="430386" cy="8394819"/>
        </a:xfrm>
      </dgm:spPr>
      <dgm:t>
        <a:bodyPr/>
        <a:lstStyle/>
        <a:p>
          <a: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программа социально ответственного бизнеса для предложения льготных предложений </a:t>
          </a:r>
          <a:b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на товары и услуги для семей с детьми</a:t>
          </a:r>
          <a:endParaRPr lang="ru-RU" sz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EFE7FA9-9715-420D-8AFC-3DF57AD847ED}" type="parTrans" cxnId="{C6A6545F-7F4D-4329-9613-559A06FD6D3B}">
      <dgm:prSet/>
      <dgm:spPr/>
      <dgm:t>
        <a:bodyPr/>
        <a:lstStyle/>
        <a:p>
          <a:endParaRPr lang="ru-RU"/>
        </a:p>
      </dgm:t>
    </dgm:pt>
    <dgm:pt modelId="{8EF4598B-7913-4D7B-BEA0-3DEB2F3E6782}" type="sibTrans" cxnId="{C6A6545F-7F4D-4329-9613-559A06FD6D3B}">
      <dgm:prSet/>
      <dgm:spPr/>
      <dgm:t>
        <a:bodyPr/>
        <a:lstStyle/>
        <a:p>
          <a:endParaRPr lang="ru-RU"/>
        </a:p>
      </dgm:t>
    </dgm:pt>
    <dgm:pt modelId="{E4138894-5BA3-4608-808B-086AF2C2DDA0}">
      <dgm:prSet custT="1"/>
      <dgm:spPr>
        <a:xfrm rot="5400000">
          <a:off x="4445709" y="-2213352"/>
          <a:ext cx="430386" cy="8394819"/>
        </a:xfrm>
      </dgm:spPr>
      <dgm:t>
        <a:bodyPr/>
        <a:lstStyle/>
        <a:p>
          <a: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взаимодействие с ЗАГС, добрачное консультирование, организация внеурочной деятельности в школах, проведение «уроков семьи», выставок, родительское </a:t>
          </a:r>
          <a:b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просвещение и др.</a:t>
          </a:r>
          <a:endParaRPr lang="ru-RU" sz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A695BD8-6296-40BA-833D-B6BC2F609259}" type="parTrans" cxnId="{92692138-BB04-4F07-94B2-47774875DBC3}">
      <dgm:prSet/>
      <dgm:spPr/>
      <dgm:t>
        <a:bodyPr/>
        <a:lstStyle/>
        <a:p>
          <a:endParaRPr lang="ru-RU"/>
        </a:p>
      </dgm:t>
    </dgm:pt>
    <dgm:pt modelId="{A5023B9F-13FB-4290-B609-9197C90B1BF0}" type="sibTrans" cxnId="{92692138-BB04-4F07-94B2-47774875DBC3}">
      <dgm:prSet/>
      <dgm:spPr/>
      <dgm:t>
        <a:bodyPr/>
        <a:lstStyle/>
        <a:p>
          <a:endParaRPr lang="ru-RU"/>
        </a:p>
      </dgm:t>
    </dgm:pt>
    <dgm:pt modelId="{BDEAB860-9977-4AAA-AD5E-BFBEF2D893A6}">
      <dgm:prSet custT="1"/>
      <dgm:spPr>
        <a:xfrm rot="5400000">
          <a:off x="4445709" y="-1037248"/>
          <a:ext cx="430386" cy="8394819"/>
        </a:xfrm>
      </dgm:spPr>
      <dgm:t>
        <a:bodyPr/>
        <a:lstStyle/>
        <a:p>
          <a: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комплексная помощь женщинам в кризисе и ситуации репродуктивного выбора</a:t>
          </a:r>
          <a:endParaRPr lang="ru-RU" sz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BA52679-4129-45E5-9B15-B1271AFC4842}" type="parTrans" cxnId="{94E14E0A-B3F0-4EFF-8AD4-60FC25835FEB}">
      <dgm:prSet/>
      <dgm:spPr/>
      <dgm:t>
        <a:bodyPr/>
        <a:lstStyle/>
        <a:p>
          <a:endParaRPr lang="ru-RU"/>
        </a:p>
      </dgm:t>
    </dgm:pt>
    <dgm:pt modelId="{1E80E8F7-AFA9-492C-A728-7F22686326EA}" type="sibTrans" cxnId="{94E14E0A-B3F0-4EFF-8AD4-60FC25835FEB}">
      <dgm:prSet/>
      <dgm:spPr/>
      <dgm:t>
        <a:bodyPr/>
        <a:lstStyle/>
        <a:p>
          <a:endParaRPr lang="ru-RU"/>
        </a:p>
      </dgm:t>
    </dgm:pt>
    <dgm:pt modelId="{79E636F7-17AE-4348-A1B1-2AF8686B396D}">
      <dgm:prSet custT="1"/>
      <dgm:spPr>
        <a:xfrm rot="5400000">
          <a:off x="-99319" y="4220391"/>
          <a:ext cx="662132" cy="463492"/>
        </a:xfrm>
      </dgm:spPr>
      <dgm:t>
        <a:bodyPr/>
        <a:lstStyle/>
        <a:p>
          <a:r>
            <a:rPr lang="ru-RU" sz="450" b="1" dirty="0" smtClean="0">
              <a:latin typeface="Georgia"/>
              <a:ea typeface="+mn-ea"/>
              <a:cs typeface="+mn-cs"/>
            </a:rPr>
            <a:t>Обучающий дистанцион-ный портал для специалистов</a:t>
          </a:r>
          <a:endParaRPr lang="ru-RU" sz="450" b="1" dirty="0">
            <a:latin typeface="Georgia"/>
            <a:ea typeface="+mn-ea"/>
            <a:cs typeface="+mn-cs"/>
          </a:endParaRPr>
        </a:p>
      </dgm:t>
    </dgm:pt>
    <dgm:pt modelId="{12C25CF0-4DF2-4A99-86AB-A796D621A620}" type="parTrans" cxnId="{EEDBAC72-31FF-4AC0-A753-4E219B5F49EB}">
      <dgm:prSet/>
      <dgm:spPr/>
      <dgm:t>
        <a:bodyPr/>
        <a:lstStyle/>
        <a:p>
          <a:endParaRPr lang="ru-RU"/>
        </a:p>
      </dgm:t>
    </dgm:pt>
    <dgm:pt modelId="{7DC0864C-DE41-492C-85CE-C0FCAF679B4A}" type="sibTrans" cxnId="{EEDBAC72-31FF-4AC0-A753-4E219B5F49EB}">
      <dgm:prSet/>
      <dgm:spPr/>
      <dgm:t>
        <a:bodyPr/>
        <a:lstStyle/>
        <a:p>
          <a:endParaRPr lang="ru-RU"/>
        </a:p>
      </dgm:t>
    </dgm:pt>
    <dgm:pt modelId="{0A92BB71-9290-4945-8BBE-FE4C80538257}">
      <dgm:prSet custT="1"/>
      <dgm:spPr>
        <a:xfrm rot="5400000">
          <a:off x="4445709" y="138855"/>
          <a:ext cx="430386" cy="8394819"/>
        </a:xfrm>
      </dgm:spPr>
      <dgm:t>
        <a:bodyPr/>
        <a:lstStyle/>
        <a:p>
          <a: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дистанционное обучение, создание семейно ориентированного подхода </a:t>
          </a:r>
          <a:b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 профессиональной среде</a:t>
          </a:r>
          <a:endParaRPr lang="ru-RU" sz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C7B42D0-23C3-4585-9D0E-2325BCD3883A}" type="parTrans" cxnId="{83A26D44-8ACB-4DEB-9573-4E3CA4A7950E}">
      <dgm:prSet/>
      <dgm:spPr/>
      <dgm:t>
        <a:bodyPr/>
        <a:lstStyle/>
        <a:p>
          <a:endParaRPr lang="ru-RU"/>
        </a:p>
      </dgm:t>
    </dgm:pt>
    <dgm:pt modelId="{5480FA9D-E7B9-48C7-8CB8-A79E953D5444}" type="sibTrans" cxnId="{83A26D44-8ACB-4DEB-9573-4E3CA4A7950E}">
      <dgm:prSet/>
      <dgm:spPr/>
      <dgm:t>
        <a:bodyPr/>
        <a:lstStyle/>
        <a:p>
          <a:endParaRPr lang="ru-RU"/>
        </a:p>
      </dgm:t>
    </dgm:pt>
    <dgm:pt modelId="{3F554324-C7F8-4ADF-B530-C39D61E39544}">
      <dgm:prSet/>
      <dgm:spPr>
        <a:xfrm rot="5400000">
          <a:off x="-99319" y="3632339"/>
          <a:ext cx="662132" cy="463492"/>
        </a:xfrm>
      </dgm:spPr>
      <dgm:t>
        <a:bodyPr/>
        <a:lstStyle/>
        <a:p>
          <a:r>
            <a:rPr lang="ru-RU" b="1" dirty="0" smtClean="0">
              <a:latin typeface="Georgia"/>
              <a:ea typeface="+mn-ea"/>
              <a:cs typeface="+mn-cs"/>
            </a:rPr>
            <a:t>Семейный портал онлайн и оффлайн</a:t>
          </a:r>
          <a:endParaRPr lang="ru-RU" b="1" dirty="0">
            <a:latin typeface="Georgia"/>
            <a:ea typeface="+mn-ea"/>
            <a:cs typeface="+mn-cs"/>
          </a:endParaRPr>
        </a:p>
      </dgm:t>
    </dgm:pt>
    <dgm:pt modelId="{43E288BA-3E93-4271-B24D-BC1B956696E7}" type="sibTrans" cxnId="{FD52BD39-F315-4C0A-BE36-2731A91EEA65}">
      <dgm:prSet/>
      <dgm:spPr/>
      <dgm:t>
        <a:bodyPr/>
        <a:lstStyle/>
        <a:p>
          <a:endParaRPr lang="ru-RU"/>
        </a:p>
      </dgm:t>
    </dgm:pt>
    <dgm:pt modelId="{571DE3B4-A4FA-4D76-8D88-E2B90D39EF51}" type="parTrans" cxnId="{FD52BD39-F315-4C0A-BE36-2731A91EEA65}">
      <dgm:prSet/>
      <dgm:spPr/>
      <dgm:t>
        <a:bodyPr/>
        <a:lstStyle/>
        <a:p>
          <a:endParaRPr lang="ru-RU"/>
        </a:p>
      </dgm:t>
    </dgm:pt>
    <dgm:pt modelId="{5C6917D3-E77A-4E7A-B4CA-F18CD51897F5}">
      <dgm:prSet custT="1"/>
      <dgm:spPr>
        <a:xfrm rot="5400000">
          <a:off x="4445709" y="-449196"/>
          <a:ext cx="430386" cy="8394819"/>
        </a:xfrm>
      </dgm:spPr>
      <dgm:t>
        <a:bodyPr/>
        <a:lstStyle/>
        <a:p>
          <a: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единый информационный просемейный ресурс в формате сайта и семейное пространство для студийной, кружковой и клубной деятельности, проведения семейных мероприятий </a:t>
          </a:r>
          <a:b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ru-RU" sz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 событий</a:t>
          </a:r>
          <a:endParaRPr lang="ru-RU" sz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1E94CD0-CB8A-41A9-BBF2-EADB0BE140B0}" type="parTrans" cxnId="{4A3C7A30-444C-4CA9-B687-89C922B45329}">
      <dgm:prSet/>
      <dgm:spPr/>
      <dgm:t>
        <a:bodyPr/>
        <a:lstStyle/>
        <a:p>
          <a:endParaRPr lang="ru-RU"/>
        </a:p>
      </dgm:t>
    </dgm:pt>
    <dgm:pt modelId="{7F4ED7E3-E97E-4E56-AAB7-D3D5BAEEDC30}" type="sibTrans" cxnId="{4A3C7A30-444C-4CA9-B687-89C922B45329}">
      <dgm:prSet/>
      <dgm:spPr/>
      <dgm:t>
        <a:bodyPr/>
        <a:lstStyle/>
        <a:p>
          <a:endParaRPr lang="ru-RU"/>
        </a:p>
      </dgm:t>
    </dgm:pt>
    <dgm:pt modelId="{3532E8AF-0607-4802-A2CA-BB7B425460A1}" type="pres">
      <dgm:prSet presAssocID="{9FF9A15C-1DEA-47F8-A8FB-17613C91534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04CA85-B286-496E-8513-A71104066718}" type="pres">
      <dgm:prSet presAssocID="{B0408F87-905A-48DB-8F26-1B4FEA879510}" presName="composite" presStyleCnt="0"/>
      <dgm:spPr/>
      <dgm:t>
        <a:bodyPr/>
        <a:lstStyle/>
        <a:p>
          <a:endParaRPr lang="ru-RU"/>
        </a:p>
      </dgm:t>
    </dgm:pt>
    <dgm:pt modelId="{F52BE42E-0967-4415-B0C5-87C281EC499A}" type="pres">
      <dgm:prSet presAssocID="{B0408F87-905A-48DB-8F26-1B4FEA879510}" presName="parentText" presStyleLbl="alignNode1" presStyleIdx="0" presStyleCnt="8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BF8817C2-3627-4296-8680-69E4ACDEFCBB}" type="pres">
      <dgm:prSet presAssocID="{B0408F87-905A-48DB-8F26-1B4FEA879510}" presName="descendantText" presStyleLbl="alignAcc1" presStyleIdx="0" presStyleCnt="8" custScaleX="95742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52551E1A-E2C1-47D1-AFDE-BB5CB8DB9405}" type="pres">
      <dgm:prSet presAssocID="{25AD4B77-6689-4AD8-A2B7-9AA9B0A98293}" presName="sp" presStyleCnt="0"/>
      <dgm:spPr/>
      <dgm:t>
        <a:bodyPr/>
        <a:lstStyle/>
        <a:p>
          <a:endParaRPr lang="ru-RU"/>
        </a:p>
      </dgm:t>
    </dgm:pt>
    <dgm:pt modelId="{D51542D7-C6E9-4B5C-9D20-1021BFCFAAE0}" type="pres">
      <dgm:prSet presAssocID="{54DED586-3DB0-4FBC-9007-63CC6E76FC5F}" presName="composite" presStyleCnt="0"/>
      <dgm:spPr/>
      <dgm:t>
        <a:bodyPr/>
        <a:lstStyle/>
        <a:p>
          <a:endParaRPr lang="ru-RU"/>
        </a:p>
      </dgm:t>
    </dgm:pt>
    <dgm:pt modelId="{DC1E6B64-6492-4BE4-8510-C0641C661BD2}" type="pres">
      <dgm:prSet presAssocID="{54DED586-3DB0-4FBC-9007-63CC6E76FC5F}" presName="parentText" presStyleLbl="alignNode1" presStyleIdx="1" presStyleCnt="8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E3B073A7-326B-4E3A-ADE8-740CE0A91E4A}" type="pres">
      <dgm:prSet presAssocID="{54DED586-3DB0-4FBC-9007-63CC6E76FC5F}" presName="descendantText" presStyleLbl="alignAcc1" presStyleIdx="1" presStyleCnt="8" custScaleX="95312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00B95BCA-8A14-4E1D-8E87-EE7228DBB583}" type="pres">
      <dgm:prSet presAssocID="{50B9E293-7014-4479-AD69-B88D81C51657}" presName="sp" presStyleCnt="0"/>
      <dgm:spPr/>
      <dgm:t>
        <a:bodyPr/>
        <a:lstStyle/>
        <a:p>
          <a:endParaRPr lang="ru-RU"/>
        </a:p>
      </dgm:t>
    </dgm:pt>
    <dgm:pt modelId="{4284D1FD-9D73-4817-AFB4-754C0F06267D}" type="pres">
      <dgm:prSet presAssocID="{AE1C6836-7A2D-4836-A135-CA863DD41A9D}" presName="composite" presStyleCnt="0"/>
      <dgm:spPr/>
      <dgm:t>
        <a:bodyPr/>
        <a:lstStyle/>
        <a:p>
          <a:endParaRPr lang="ru-RU"/>
        </a:p>
      </dgm:t>
    </dgm:pt>
    <dgm:pt modelId="{00D3CCC6-8549-43E9-A3C5-881D9799A232}" type="pres">
      <dgm:prSet presAssocID="{AE1C6836-7A2D-4836-A135-CA863DD41A9D}" presName="parentText" presStyleLbl="alignNode1" presStyleIdx="2" presStyleCnt="8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640A8349-8870-4792-9BF4-D5EEA4ECED15}" type="pres">
      <dgm:prSet presAssocID="{AE1C6836-7A2D-4836-A135-CA863DD41A9D}" presName="descendantText" presStyleLbl="alignAcc1" presStyleIdx="2" presStyleCnt="8" custScaleX="95742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2B87D3EA-9633-4308-B92D-B45D5BE730B6}" type="pres">
      <dgm:prSet presAssocID="{4D8190A4-996E-4B04-AEC3-5418291E3155}" presName="sp" presStyleCnt="0"/>
      <dgm:spPr/>
      <dgm:t>
        <a:bodyPr/>
        <a:lstStyle/>
        <a:p>
          <a:endParaRPr lang="ru-RU"/>
        </a:p>
      </dgm:t>
    </dgm:pt>
    <dgm:pt modelId="{492334B0-F24D-40A4-A1F0-757DE8E56262}" type="pres">
      <dgm:prSet presAssocID="{A26731C7-9AB5-4CFA-8B89-83F6D3B400A3}" presName="composite" presStyleCnt="0"/>
      <dgm:spPr/>
      <dgm:t>
        <a:bodyPr/>
        <a:lstStyle/>
        <a:p>
          <a:endParaRPr lang="ru-RU"/>
        </a:p>
      </dgm:t>
    </dgm:pt>
    <dgm:pt modelId="{1A4132D3-C975-4A37-B711-EFE1CD8AB0DE}" type="pres">
      <dgm:prSet presAssocID="{A26731C7-9AB5-4CFA-8B89-83F6D3B400A3}" presName="parentText" presStyleLbl="alignNode1" presStyleIdx="3" presStyleCnt="8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07216185-6F2C-4884-93D8-C4A4A1C43604}" type="pres">
      <dgm:prSet presAssocID="{A26731C7-9AB5-4CFA-8B89-83F6D3B400A3}" presName="descendantText" presStyleLbl="alignAcc1" presStyleIdx="3" presStyleCnt="8" custScaleX="95742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878D0C9E-9CBB-4E81-BA69-E1E0EA9BD69D}" type="pres">
      <dgm:prSet presAssocID="{A7D822A4-D98C-4A2D-98D9-824C684DEC7B}" presName="sp" presStyleCnt="0"/>
      <dgm:spPr/>
      <dgm:t>
        <a:bodyPr/>
        <a:lstStyle/>
        <a:p>
          <a:endParaRPr lang="ru-RU"/>
        </a:p>
      </dgm:t>
    </dgm:pt>
    <dgm:pt modelId="{123EE876-F01C-423F-B702-B0A1E81C0ECD}" type="pres">
      <dgm:prSet presAssocID="{1E79A21E-2B8A-4E90-805E-D808C9F33BCA}" presName="composite" presStyleCnt="0"/>
      <dgm:spPr/>
      <dgm:t>
        <a:bodyPr/>
        <a:lstStyle/>
        <a:p>
          <a:endParaRPr lang="ru-RU"/>
        </a:p>
      </dgm:t>
    </dgm:pt>
    <dgm:pt modelId="{0254E1C3-B362-47B4-822F-F9FF235B8728}" type="pres">
      <dgm:prSet presAssocID="{1E79A21E-2B8A-4E90-805E-D808C9F33BCA}" presName="parentText" presStyleLbl="alignNode1" presStyleIdx="4" presStyleCnt="8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43AD6C7E-E745-432B-82E4-D0C9E26D5826}" type="pres">
      <dgm:prSet presAssocID="{1E79A21E-2B8A-4E90-805E-D808C9F33BCA}" presName="descendantText" presStyleLbl="alignAcc1" presStyleIdx="4" presStyleCnt="8" custScaleX="95742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715E09B3-3186-4976-8272-109FD7912CEF}" type="pres">
      <dgm:prSet presAssocID="{30324592-B1F1-4C22-94CE-90D652FCF444}" presName="sp" presStyleCnt="0"/>
      <dgm:spPr/>
      <dgm:t>
        <a:bodyPr/>
        <a:lstStyle/>
        <a:p>
          <a:endParaRPr lang="ru-RU"/>
        </a:p>
      </dgm:t>
    </dgm:pt>
    <dgm:pt modelId="{CAEDF0E6-F5E4-4E76-A6F9-04370BC870B9}" type="pres">
      <dgm:prSet presAssocID="{1830BBDA-7ECE-4945-BAFC-C2CA0972549C}" presName="composite" presStyleCnt="0"/>
      <dgm:spPr/>
      <dgm:t>
        <a:bodyPr/>
        <a:lstStyle/>
        <a:p>
          <a:endParaRPr lang="ru-RU"/>
        </a:p>
      </dgm:t>
    </dgm:pt>
    <dgm:pt modelId="{E763FB2A-FD02-41EA-A07E-22992EB0143A}" type="pres">
      <dgm:prSet presAssocID="{1830BBDA-7ECE-4945-BAFC-C2CA0972549C}" presName="parentText" presStyleLbl="alignNode1" presStyleIdx="5" presStyleCnt="8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E73CA20C-0A59-48B6-9786-C804432F1A70}" type="pres">
      <dgm:prSet presAssocID="{1830BBDA-7ECE-4945-BAFC-C2CA0972549C}" presName="descendantText" presStyleLbl="alignAcc1" presStyleIdx="5" presStyleCnt="8" custScaleX="95742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476718F0-B95C-43C9-927A-7D509514F5D8}" type="pres">
      <dgm:prSet presAssocID="{54F197E2-8980-417B-8E67-4919D181CB21}" presName="sp" presStyleCnt="0"/>
      <dgm:spPr/>
      <dgm:t>
        <a:bodyPr/>
        <a:lstStyle/>
        <a:p>
          <a:endParaRPr lang="ru-RU"/>
        </a:p>
      </dgm:t>
    </dgm:pt>
    <dgm:pt modelId="{5D5B1C96-07D7-41AD-8A1A-C074CA0AEDC6}" type="pres">
      <dgm:prSet presAssocID="{3F554324-C7F8-4ADF-B530-C39D61E39544}" presName="composite" presStyleCnt="0"/>
      <dgm:spPr/>
      <dgm:t>
        <a:bodyPr/>
        <a:lstStyle/>
        <a:p>
          <a:endParaRPr lang="ru-RU"/>
        </a:p>
      </dgm:t>
    </dgm:pt>
    <dgm:pt modelId="{71A5502E-0253-4A94-8D99-A948EC7D3E6D}" type="pres">
      <dgm:prSet presAssocID="{3F554324-C7F8-4ADF-B530-C39D61E39544}" presName="parentText" presStyleLbl="alignNode1" presStyleIdx="6" presStyleCnt="8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EA4AFD22-32E9-4393-B328-9CDF1005D455}" type="pres">
      <dgm:prSet presAssocID="{3F554324-C7F8-4ADF-B530-C39D61E39544}" presName="descendantText" presStyleLbl="alignAcc1" presStyleIdx="6" presStyleCnt="8" custScaleX="95742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403DCC4A-A18E-4CA1-917B-BA25CA614CFA}" type="pres">
      <dgm:prSet presAssocID="{43E288BA-3E93-4271-B24D-BC1B956696E7}" presName="sp" presStyleCnt="0"/>
      <dgm:spPr/>
      <dgm:t>
        <a:bodyPr/>
        <a:lstStyle/>
        <a:p>
          <a:endParaRPr lang="ru-RU"/>
        </a:p>
      </dgm:t>
    </dgm:pt>
    <dgm:pt modelId="{A6B7325B-71A1-44C9-8B9A-33A4268D7A3C}" type="pres">
      <dgm:prSet presAssocID="{79E636F7-17AE-4348-A1B1-2AF8686B396D}" presName="composite" presStyleCnt="0"/>
      <dgm:spPr/>
      <dgm:t>
        <a:bodyPr/>
        <a:lstStyle/>
        <a:p>
          <a:endParaRPr lang="ru-RU"/>
        </a:p>
      </dgm:t>
    </dgm:pt>
    <dgm:pt modelId="{1ECCD475-02D8-4FBC-BE3E-51DDD264DA85}" type="pres">
      <dgm:prSet presAssocID="{79E636F7-17AE-4348-A1B1-2AF8686B396D}" presName="parentText" presStyleLbl="alignNode1" presStyleIdx="7" presStyleCnt="8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  <dgm:pt modelId="{E58D5BF1-23D9-4E3A-B56C-438A7DA3B599}" type="pres">
      <dgm:prSet presAssocID="{79E636F7-17AE-4348-A1B1-2AF8686B396D}" presName="descendantText" presStyleLbl="alignAcc1" presStyleIdx="7" presStyleCnt="8" custScaleX="95742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4A3C7A30-444C-4CA9-B687-89C922B45329}" srcId="{3F554324-C7F8-4ADF-B530-C39D61E39544}" destId="{5C6917D3-E77A-4E7A-B4CA-F18CD51897F5}" srcOrd="0" destOrd="0" parTransId="{71E94CD0-CB8A-41A9-BBF2-EADB0BE140B0}" sibTransId="{7F4ED7E3-E97E-4E56-AAB7-D3D5BAEEDC30}"/>
    <dgm:cxn modelId="{1CAE9A41-2F03-483E-91A5-960BB53FB5CE}" type="presOf" srcId="{79E636F7-17AE-4348-A1B1-2AF8686B396D}" destId="{1ECCD475-02D8-4FBC-BE3E-51DDD264DA85}" srcOrd="0" destOrd="0" presId="urn:microsoft.com/office/officeart/2005/8/layout/chevron2"/>
    <dgm:cxn modelId="{8AF7721E-3095-4EE1-B413-9B23E4CAE376}" srcId="{9FF9A15C-1DEA-47F8-A8FB-17613C915342}" destId="{1E79A21E-2B8A-4E90-805E-D808C9F33BCA}" srcOrd="4" destOrd="0" parTransId="{7F12A2FD-3370-4A7B-B9A6-83EF25318E40}" sibTransId="{30324592-B1F1-4C22-94CE-90D652FCF444}"/>
    <dgm:cxn modelId="{3BDC15F7-44CA-496E-A890-832D0379843C}" type="presOf" srcId="{3F554324-C7F8-4ADF-B530-C39D61E39544}" destId="{71A5502E-0253-4A94-8D99-A948EC7D3E6D}" srcOrd="0" destOrd="0" presId="urn:microsoft.com/office/officeart/2005/8/layout/chevron2"/>
    <dgm:cxn modelId="{FD52BD39-F315-4C0A-BE36-2731A91EEA65}" srcId="{9FF9A15C-1DEA-47F8-A8FB-17613C915342}" destId="{3F554324-C7F8-4ADF-B530-C39D61E39544}" srcOrd="6" destOrd="0" parTransId="{571DE3B4-A4FA-4D76-8D88-E2B90D39EF51}" sibTransId="{43E288BA-3E93-4271-B24D-BC1B956696E7}"/>
    <dgm:cxn modelId="{04FAED1D-56E8-446E-95B0-C4E5F65FE622}" type="presOf" srcId="{E4138894-5BA3-4608-808B-086AF2C2DDA0}" destId="{07216185-6F2C-4884-93D8-C4A4A1C43604}" srcOrd="0" destOrd="0" presId="urn:microsoft.com/office/officeart/2005/8/layout/chevron2"/>
    <dgm:cxn modelId="{67FB1CCF-466A-44E1-A8D2-AF2028CDFD96}" srcId="{AE1C6836-7A2D-4836-A135-CA863DD41A9D}" destId="{642CC308-4D67-49B2-975A-6FA9EBD8E723}" srcOrd="0" destOrd="0" parTransId="{BA0EEDE9-0EDB-4A6E-B7DB-A85EA1B058EE}" sibTransId="{E555194B-BC90-48A2-9EF1-67264538ED90}"/>
    <dgm:cxn modelId="{527FED67-1A6A-4A0A-82E3-0C67DF357B50}" type="presOf" srcId="{76E48762-52B3-4DFD-8865-7AE3F02A3AB8}" destId="{43AD6C7E-E745-432B-82E4-D0C9E26D5826}" srcOrd="0" destOrd="0" presId="urn:microsoft.com/office/officeart/2005/8/layout/chevron2"/>
    <dgm:cxn modelId="{83A26D44-8ACB-4DEB-9573-4E3CA4A7950E}" srcId="{79E636F7-17AE-4348-A1B1-2AF8686B396D}" destId="{0A92BB71-9290-4945-8BBE-FE4C80538257}" srcOrd="0" destOrd="0" parTransId="{CC7B42D0-23C3-4585-9D0E-2325BCD3883A}" sibTransId="{5480FA9D-E7B9-48C7-8CB8-A79E953D5444}"/>
    <dgm:cxn modelId="{D8498E8A-F0F7-4FC7-8BB8-6668D1F60E50}" srcId="{54DED586-3DB0-4FBC-9007-63CC6E76FC5F}" destId="{55A314C8-5455-44E0-8F2A-FA078117307D}" srcOrd="0" destOrd="0" parTransId="{5A219561-B524-47FC-9984-A762D48BDC33}" sibTransId="{8EB6251F-09A4-4C57-8DD9-940FE91373FC}"/>
    <dgm:cxn modelId="{F830B38E-49CC-4FBB-9B2F-91F67B73B9AF}" type="presOf" srcId="{5C6917D3-E77A-4E7A-B4CA-F18CD51897F5}" destId="{EA4AFD22-32E9-4393-B328-9CDF1005D455}" srcOrd="0" destOrd="0" presId="urn:microsoft.com/office/officeart/2005/8/layout/chevron2"/>
    <dgm:cxn modelId="{C954C180-D381-4A61-B9CD-193D6006C93C}" type="presOf" srcId="{1E79A21E-2B8A-4E90-805E-D808C9F33BCA}" destId="{0254E1C3-B362-47B4-822F-F9FF235B8728}" srcOrd="0" destOrd="0" presId="urn:microsoft.com/office/officeart/2005/8/layout/chevron2"/>
    <dgm:cxn modelId="{EE9ED82A-64D6-4AA9-974C-BD4C20A20DF2}" srcId="{9FF9A15C-1DEA-47F8-A8FB-17613C915342}" destId="{A26731C7-9AB5-4CFA-8B89-83F6D3B400A3}" srcOrd="3" destOrd="0" parTransId="{0F7B6F3D-C57F-4758-9BEB-A735FCACC118}" sibTransId="{A7D822A4-D98C-4A2D-98D9-824C684DEC7B}"/>
    <dgm:cxn modelId="{971793CF-5CBB-4AF8-AA71-ABF0766F50D4}" type="presOf" srcId="{D63C7BA5-7F27-4F3F-B5D8-1C7A0DF5F4EE}" destId="{BF8817C2-3627-4296-8680-69E4ACDEFCBB}" srcOrd="0" destOrd="0" presId="urn:microsoft.com/office/officeart/2005/8/layout/chevron2"/>
    <dgm:cxn modelId="{9216D25B-93B1-4B01-921F-07C0D43B8AD4}" srcId="{9FF9A15C-1DEA-47F8-A8FB-17613C915342}" destId="{1830BBDA-7ECE-4945-BAFC-C2CA0972549C}" srcOrd="5" destOrd="0" parTransId="{017374AB-DE63-4979-B6AF-3487F964EFF2}" sibTransId="{54F197E2-8980-417B-8E67-4919D181CB21}"/>
    <dgm:cxn modelId="{232E4188-2BA3-4D42-9D1D-DAC45A61E0A2}" type="presOf" srcId="{BDEAB860-9977-4AAA-AD5E-BFBEF2D893A6}" destId="{E73CA20C-0A59-48B6-9786-C804432F1A70}" srcOrd="0" destOrd="0" presId="urn:microsoft.com/office/officeart/2005/8/layout/chevron2"/>
    <dgm:cxn modelId="{EEDBAC72-31FF-4AC0-A753-4E219B5F49EB}" srcId="{9FF9A15C-1DEA-47F8-A8FB-17613C915342}" destId="{79E636F7-17AE-4348-A1B1-2AF8686B396D}" srcOrd="7" destOrd="0" parTransId="{12C25CF0-4DF2-4A99-86AB-A796D621A620}" sibTransId="{7DC0864C-DE41-492C-85CE-C0FCAF679B4A}"/>
    <dgm:cxn modelId="{BB9CAEE8-CD0A-4C48-B0E6-84F4317AD13F}" type="presOf" srcId="{642CC308-4D67-49B2-975A-6FA9EBD8E723}" destId="{640A8349-8870-4792-9BF4-D5EEA4ECED15}" srcOrd="0" destOrd="0" presId="urn:microsoft.com/office/officeart/2005/8/layout/chevron2"/>
    <dgm:cxn modelId="{CCE27CFA-66D2-4E41-8529-B56065E29183}" type="presOf" srcId="{AE1C6836-7A2D-4836-A135-CA863DD41A9D}" destId="{00D3CCC6-8549-43E9-A3C5-881D9799A232}" srcOrd="0" destOrd="0" presId="urn:microsoft.com/office/officeart/2005/8/layout/chevron2"/>
    <dgm:cxn modelId="{5E932B0C-DBC2-44B2-8B18-CCCFC8AC339D}" srcId="{9FF9A15C-1DEA-47F8-A8FB-17613C915342}" destId="{54DED586-3DB0-4FBC-9007-63CC6E76FC5F}" srcOrd="1" destOrd="0" parTransId="{7E3F6AA9-B475-48AD-9198-7A85EE5FCB8B}" sibTransId="{50B9E293-7014-4479-AD69-B88D81C51657}"/>
    <dgm:cxn modelId="{92692138-BB04-4F07-94B2-47774875DBC3}" srcId="{A26731C7-9AB5-4CFA-8B89-83F6D3B400A3}" destId="{E4138894-5BA3-4608-808B-086AF2C2DDA0}" srcOrd="0" destOrd="0" parTransId="{5A695BD8-6296-40BA-833D-B6BC2F609259}" sibTransId="{A5023B9F-13FB-4290-B609-9197C90B1BF0}"/>
    <dgm:cxn modelId="{06304360-2019-490E-8886-93C10195C8F8}" type="presOf" srcId="{0A92BB71-9290-4945-8BBE-FE4C80538257}" destId="{E58D5BF1-23D9-4E3A-B56C-438A7DA3B599}" srcOrd="0" destOrd="0" presId="urn:microsoft.com/office/officeart/2005/8/layout/chevron2"/>
    <dgm:cxn modelId="{7AB55719-2803-4692-9824-3DC5B3B99A57}" type="presOf" srcId="{54DED586-3DB0-4FBC-9007-63CC6E76FC5F}" destId="{DC1E6B64-6492-4BE4-8510-C0641C661BD2}" srcOrd="0" destOrd="0" presId="urn:microsoft.com/office/officeart/2005/8/layout/chevron2"/>
    <dgm:cxn modelId="{76F759CA-29C1-4559-B682-25D2FE7B3711}" srcId="{9FF9A15C-1DEA-47F8-A8FB-17613C915342}" destId="{B0408F87-905A-48DB-8F26-1B4FEA879510}" srcOrd="0" destOrd="0" parTransId="{F160604A-85B7-4D4B-B188-DD70E989D6DE}" sibTransId="{25AD4B77-6689-4AD8-A2B7-9AA9B0A98293}"/>
    <dgm:cxn modelId="{8BF55CD8-F907-4311-A427-10F36B0BBC95}" type="presOf" srcId="{A26731C7-9AB5-4CFA-8B89-83F6D3B400A3}" destId="{1A4132D3-C975-4A37-B711-EFE1CD8AB0DE}" srcOrd="0" destOrd="0" presId="urn:microsoft.com/office/officeart/2005/8/layout/chevron2"/>
    <dgm:cxn modelId="{94E14E0A-B3F0-4EFF-8AD4-60FC25835FEB}" srcId="{1830BBDA-7ECE-4945-BAFC-C2CA0972549C}" destId="{BDEAB860-9977-4AAA-AD5E-BFBEF2D893A6}" srcOrd="0" destOrd="0" parTransId="{5BA52679-4129-45E5-9B15-B1271AFC4842}" sibTransId="{1E80E8F7-AFA9-492C-A728-7F22686326EA}"/>
    <dgm:cxn modelId="{C6A6545F-7F4D-4329-9613-559A06FD6D3B}" srcId="{1E79A21E-2B8A-4E90-805E-D808C9F33BCA}" destId="{76E48762-52B3-4DFD-8865-7AE3F02A3AB8}" srcOrd="0" destOrd="0" parTransId="{8EFE7FA9-9715-420D-8AFC-3DF57AD847ED}" sibTransId="{8EF4598B-7913-4D7B-BEA0-3DEB2F3E6782}"/>
    <dgm:cxn modelId="{DD8FD746-55AA-4137-82BE-1597730D2196}" srcId="{9FF9A15C-1DEA-47F8-A8FB-17613C915342}" destId="{AE1C6836-7A2D-4836-A135-CA863DD41A9D}" srcOrd="2" destOrd="0" parTransId="{582B7B17-6FF8-44D2-BEF8-9E6B97E97FFC}" sibTransId="{4D8190A4-996E-4B04-AEC3-5418291E3155}"/>
    <dgm:cxn modelId="{3C30DB29-1657-43EE-8494-464FE5E139AD}" srcId="{B0408F87-905A-48DB-8F26-1B4FEA879510}" destId="{D63C7BA5-7F27-4F3F-B5D8-1C7A0DF5F4EE}" srcOrd="0" destOrd="0" parTransId="{B3311D9C-7991-42D3-9C66-3EEC425BE3EC}" sibTransId="{B361248F-DED8-40CC-91F5-E90316A3F6B7}"/>
    <dgm:cxn modelId="{C42F13BA-C08D-4189-BC95-B063EB0FE3E2}" type="presOf" srcId="{B0408F87-905A-48DB-8F26-1B4FEA879510}" destId="{F52BE42E-0967-4415-B0C5-87C281EC499A}" srcOrd="0" destOrd="0" presId="urn:microsoft.com/office/officeart/2005/8/layout/chevron2"/>
    <dgm:cxn modelId="{DB63C59E-2A12-47DE-BE4C-E739FA4CD4D3}" type="presOf" srcId="{9FF9A15C-1DEA-47F8-A8FB-17613C915342}" destId="{3532E8AF-0607-4802-A2CA-BB7B425460A1}" srcOrd="0" destOrd="0" presId="urn:microsoft.com/office/officeart/2005/8/layout/chevron2"/>
    <dgm:cxn modelId="{97ECCF28-0529-4310-B77B-0825DA62FDA2}" type="presOf" srcId="{1830BBDA-7ECE-4945-BAFC-C2CA0972549C}" destId="{E763FB2A-FD02-41EA-A07E-22992EB0143A}" srcOrd="0" destOrd="0" presId="urn:microsoft.com/office/officeart/2005/8/layout/chevron2"/>
    <dgm:cxn modelId="{B4BD75A4-4178-4644-AA4A-AEBD2B610305}" type="presOf" srcId="{55A314C8-5455-44E0-8F2A-FA078117307D}" destId="{E3B073A7-326B-4E3A-ADE8-740CE0A91E4A}" srcOrd="0" destOrd="0" presId="urn:microsoft.com/office/officeart/2005/8/layout/chevron2"/>
    <dgm:cxn modelId="{6CC5E5D7-3BC3-4A04-AAA0-F205AFD3D1E6}" type="presParOf" srcId="{3532E8AF-0607-4802-A2CA-BB7B425460A1}" destId="{A104CA85-B286-496E-8513-A71104066718}" srcOrd="0" destOrd="0" presId="urn:microsoft.com/office/officeart/2005/8/layout/chevron2"/>
    <dgm:cxn modelId="{17F32438-A473-45E3-83B8-B63770E27406}" type="presParOf" srcId="{A104CA85-B286-496E-8513-A71104066718}" destId="{F52BE42E-0967-4415-B0C5-87C281EC499A}" srcOrd="0" destOrd="0" presId="urn:microsoft.com/office/officeart/2005/8/layout/chevron2"/>
    <dgm:cxn modelId="{16873A55-9C0C-41E8-A4D7-43CA0FD40522}" type="presParOf" srcId="{A104CA85-B286-496E-8513-A71104066718}" destId="{BF8817C2-3627-4296-8680-69E4ACDEFCBB}" srcOrd="1" destOrd="0" presId="urn:microsoft.com/office/officeart/2005/8/layout/chevron2"/>
    <dgm:cxn modelId="{AAA42D96-7025-433C-A093-B903127CFF13}" type="presParOf" srcId="{3532E8AF-0607-4802-A2CA-BB7B425460A1}" destId="{52551E1A-E2C1-47D1-AFDE-BB5CB8DB9405}" srcOrd="1" destOrd="0" presId="urn:microsoft.com/office/officeart/2005/8/layout/chevron2"/>
    <dgm:cxn modelId="{FF2E6530-CD53-49C5-9C90-0F290A2FFF97}" type="presParOf" srcId="{3532E8AF-0607-4802-A2CA-BB7B425460A1}" destId="{D51542D7-C6E9-4B5C-9D20-1021BFCFAAE0}" srcOrd="2" destOrd="0" presId="urn:microsoft.com/office/officeart/2005/8/layout/chevron2"/>
    <dgm:cxn modelId="{DBDF3C7A-8648-47E0-A4F4-CC630AE5FE35}" type="presParOf" srcId="{D51542D7-C6E9-4B5C-9D20-1021BFCFAAE0}" destId="{DC1E6B64-6492-4BE4-8510-C0641C661BD2}" srcOrd="0" destOrd="0" presId="urn:microsoft.com/office/officeart/2005/8/layout/chevron2"/>
    <dgm:cxn modelId="{1C5717CF-9486-487E-A32E-1119E1CC8A58}" type="presParOf" srcId="{D51542D7-C6E9-4B5C-9D20-1021BFCFAAE0}" destId="{E3B073A7-326B-4E3A-ADE8-740CE0A91E4A}" srcOrd="1" destOrd="0" presId="urn:microsoft.com/office/officeart/2005/8/layout/chevron2"/>
    <dgm:cxn modelId="{28A48AD8-7995-439D-8447-0902F64C73B5}" type="presParOf" srcId="{3532E8AF-0607-4802-A2CA-BB7B425460A1}" destId="{00B95BCA-8A14-4E1D-8E87-EE7228DBB583}" srcOrd="3" destOrd="0" presId="urn:microsoft.com/office/officeart/2005/8/layout/chevron2"/>
    <dgm:cxn modelId="{77A8D9B6-ED0B-442B-A3E0-9228AA9EC3E9}" type="presParOf" srcId="{3532E8AF-0607-4802-A2CA-BB7B425460A1}" destId="{4284D1FD-9D73-4817-AFB4-754C0F06267D}" srcOrd="4" destOrd="0" presId="urn:microsoft.com/office/officeart/2005/8/layout/chevron2"/>
    <dgm:cxn modelId="{9D9BBB8A-2C1E-4070-B124-59CF9A3D2833}" type="presParOf" srcId="{4284D1FD-9D73-4817-AFB4-754C0F06267D}" destId="{00D3CCC6-8549-43E9-A3C5-881D9799A232}" srcOrd="0" destOrd="0" presId="urn:microsoft.com/office/officeart/2005/8/layout/chevron2"/>
    <dgm:cxn modelId="{AFE02211-5D50-4141-B82E-F90B174124B8}" type="presParOf" srcId="{4284D1FD-9D73-4817-AFB4-754C0F06267D}" destId="{640A8349-8870-4792-9BF4-D5EEA4ECED15}" srcOrd="1" destOrd="0" presId="urn:microsoft.com/office/officeart/2005/8/layout/chevron2"/>
    <dgm:cxn modelId="{B8DE68FA-69DA-41AE-A029-320351BAE192}" type="presParOf" srcId="{3532E8AF-0607-4802-A2CA-BB7B425460A1}" destId="{2B87D3EA-9633-4308-B92D-B45D5BE730B6}" srcOrd="5" destOrd="0" presId="urn:microsoft.com/office/officeart/2005/8/layout/chevron2"/>
    <dgm:cxn modelId="{778039B3-1AC0-423A-80DB-39B859151865}" type="presParOf" srcId="{3532E8AF-0607-4802-A2CA-BB7B425460A1}" destId="{492334B0-F24D-40A4-A1F0-757DE8E56262}" srcOrd="6" destOrd="0" presId="urn:microsoft.com/office/officeart/2005/8/layout/chevron2"/>
    <dgm:cxn modelId="{6D3B7941-A0D7-442A-BEAA-32C449E6B026}" type="presParOf" srcId="{492334B0-F24D-40A4-A1F0-757DE8E56262}" destId="{1A4132D3-C975-4A37-B711-EFE1CD8AB0DE}" srcOrd="0" destOrd="0" presId="urn:microsoft.com/office/officeart/2005/8/layout/chevron2"/>
    <dgm:cxn modelId="{CA8F6E70-E971-4B19-844B-1FFD4CFE3D8C}" type="presParOf" srcId="{492334B0-F24D-40A4-A1F0-757DE8E56262}" destId="{07216185-6F2C-4884-93D8-C4A4A1C43604}" srcOrd="1" destOrd="0" presId="urn:microsoft.com/office/officeart/2005/8/layout/chevron2"/>
    <dgm:cxn modelId="{B0654441-F7BD-4FE5-ABA8-9A375C346619}" type="presParOf" srcId="{3532E8AF-0607-4802-A2CA-BB7B425460A1}" destId="{878D0C9E-9CBB-4E81-BA69-E1E0EA9BD69D}" srcOrd="7" destOrd="0" presId="urn:microsoft.com/office/officeart/2005/8/layout/chevron2"/>
    <dgm:cxn modelId="{6A06CA1F-8218-4450-8D4C-DFA7611177A1}" type="presParOf" srcId="{3532E8AF-0607-4802-A2CA-BB7B425460A1}" destId="{123EE876-F01C-423F-B702-B0A1E81C0ECD}" srcOrd="8" destOrd="0" presId="urn:microsoft.com/office/officeart/2005/8/layout/chevron2"/>
    <dgm:cxn modelId="{EE05B226-63C4-4E2B-8100-5F95293A7B58}" type="presParOf" srcId="{123EE876-F01C-423F-B702-B0A1E81C0ECD}" destId="{0254E1C3-B362-47B4-822F-F9FF235B8728}" srcOrd="0" destOrd="0" presId="urn:microsoft.com/office/officeart/2005/8/layout/chevron2"/>
    <dgm:cxn modelId="{8392FA20-C15B-4CE7-AFE8-F3B4653E5CF1}" type="presParOf" srcId="{123EE876-F01C-423F-B702-B0A1E81C0ECD}" destId="{43AD6C7E-E745-432B-82E4-D0C9E26D5826}" srcOrd="1" destOrd="0" presId="urn:microsoft.com/office/officeart/2005/8/layout/chevron2"/>
    <dgm:cxn modelId="{EDCEFBD8-50DF-4D0E-94E5-CE98455C05F6}" type="presParOf" srcId="{3532E8AF-0607-4802-A2CA-BB7B425460A1}" destId="{715E09B3-3186-4976-8272-109FD7912CEF}" srcOrd="9" destOrd="0" presId="urn:microsoft.com/office/officeart/2005/8/layout/chevron2"/>
    <dgm:cxn modelId="{544130DC-9577-4BDC-ADFF-29E081E2BBD8}" type="presParOf" srcId="{3532E8AF-0607-4802-A2CA-BB7B425460A1}" destId="{CAEDF0E6-F5E4-4E76-A6F9-04370BC870B9}" srcOrd="10" destOrd="0" presId="urn:microsoft.com/office/officeart/2005/8/layout/chevron2"/>
    <dgm:cxn modelId="{DCC7CD6C-BE5B-422B-8064-C6D97E564E7F}" type="presParOf" srcId="{CAEDF0E6-F5E4-4E76-A6F9-04370BC870B9}" destId="{E763FB2A-FD02-41EA-A07E-22992EB0143A}" srcOrd="0" destOrd="0" presId="urn:microsoft.com/office/officeart/2005/8/layout/chevron2"/>
    <dgm:cxn modelId="{5F9B4438-E8E3-489B-91D1-8201987A88F1}" type="presParOf" srcId="{CAEDF0E6-F5E4-4E76-A6F9-04370BC870B9}" destId="{E73CA20C-0A59-48B6-9786-C804432F1A70}" srcOrd="1" destOrd="0" presId="urn:microsoft.com/office/officeart/2005/8/layout/chevron2"/>
    <dgm:cxn modelId="{D9A6A0F8-7640-4DE1-8220-7411FE5D45A3}" type="presParOf" srcId="{3532E8AF-0607-4802-A2CA-BB7B425460A1}" destId="{476718F0-B95C-43C9-927A-7D509514F5D8}" srcOrd="11" destOrd="0" presId="urn:microsoft.com/office/officeart/2005/8/layout/chevron2"/>
    <dgm:cxn modelId="{AC89DA4B-356C-4BAC-A27F-79BB5FB290A3}" type="presParOf" srcId="{3532E8AF-0607-4802-A2CA-BB7B425460A1}" destId="{5D5B1C96-07D7-41AD-8A1A-C074CA0AEDC6}" srcOrd="12" destOrd="0" presId="urn:microsoft.com/office/officeart/2005/8/layout/chevron2"/>
    <dgm:cxn modelId="{93841260-D5A8-4EBD-AD1B-4711CD9D6A49}" type="presParOf" srcId="{5D5B1C96-07D7-41AD-8A1A-C074CA0AEDC6}" destId="{71A5502E-0253-4A94-8D99-A948EC7D3E6D}" srcOrd="0" destOrd="0" presId="urn:microsoft.com/office/officeart/2005/8/layout/chevron2"/>
    <dgm:cxn modelId="{4EA7A4AD-1328-4B43-BE6D-5E6F6548F43B}" type="presParOf" srcId="{5D5B1C96-07D7-41AD-8A1A-C074CA0AEDC6}" destId="{EA4AFD22-32E9-4393-B328-9CDF1005D455}" srcOrd="1" destOrd="0" presId="urn:microsoft.com/office/officeart/2005/8/layout/chevron2"/>
    <dgm:cxn modelId="{E7AF79D0-837F-4A8D-8438-56400E375EB3}" type="presParOf" srcId="{3532E8AF-0607-4802-A2CA-BB7B425460A1}" destId="{403DCC4A-A18E-4CA1-917B-BA25CA614CFA}" srcOrd="13" destOrd="0" presId="urn:microsoft.com/office/officeart/2005/8/layout/chevron2"/>
    <dgm:cxn modelId="{F47A281F-ECBD-4166-9E37-1D41E65C31A4}" type="presParOf" srcId="{3532E8AF-0607-4802-A2CA-BB7B425460A1}" destId="{A6B7325B-71A1-44C9-8B9A-33A4268D7A3C}" srcOrd="14" destOrd="0" presId="urn:microsoft.com/office/officeart/2005/8/layout/chevron2"/>
    <dgm:cxn modelId="{ADC74C58-2A0A-4269-861A-BFF4875FAEED}" type="presParOf" srcId="{A6B7325B-71A1-44C9-8B9A-33A4268D7A3C}" destId="{1ECCD475-02D8-4FBC-BE3E-51DDD264DA85}" srcOrd="0" destOrd="0" presId="urn:microsoft.com/office/officeart/2005/8/layout/chevron2"/>
    <dgm:cxn modelId="{A70788EC-F78C-4CC8-980B-D4C84C379006}" type="presParOf" srcId="{A6B7325B-71A1-44C9-8B9A-33A4268D7A3C}" destId="{E58D5BF1-23D9-4E3A-B56C-438A7DA3B59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1A84C3-E489-4944-8655-E12C331931CB}" type="doc">
      <dgm:prSet loTypeId="urn:microsoft.com/office/officeart/2008/layout/AlternatingHexagons" loCatId="list" qsTypeId="urn:microsoft.com/office/officeart/2005/8/quickstyle/3d1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D90B5F2B-F1DC-412F-85F2-BB327DE71102}">
      <dgm:prSet phldrT="[Текст]" custT="1"/>
      <dgm:spPr/>
      <dgm:t>
        <a:bodyPr/>
        <a:lstStyle/>
        <a:p>
          <a:r>
            <a:rPr lang="ru-RU" sz="1400" b="1" baseline="0" dirty="0" smtClean="0">
              <a:solidFill>
                <a:schemeClr val="bg1"/>
              </a:solidFill>
            </a:rPr>
            <a:t>Роди-телям </a:t>
          </a:r>
          <a:br>
            <a:rPr lang="ru-RU" sz="1400" b="1" baseline="0" dirty="0" smtClean="0">
              <a:solidFill>
                <a:schemeClr val="bg1"/>
              </a:solidFill>
            </a:rPr>
          </a:br>
          <a:r>
            <a:rPr lang="ru-RU" sz="1400" b="1" baseline="0" dirty="0" smtClean="0">
              <a:solidFill>
                <a:schemeClr val="bg1"/>
              </a:solidFill>
            </a:rPr>
            <a:t>и детям </a:t>
          </a:r>
          <a:endParaRPr lang="ru-RU" sz="1400" b="1" baseline="0" dirty="0">
            <a:solidFill>
              <a:schemeClr val="bg1"/>
            </a:solidFill>
          </a:endParaRPr>
        </a:p>
      </dgm:t>
    </dgm:pt>
    <dgm:pt modelId="{B90DE191-A570-4BE5-A6D4-3F8BF0C3EE20}" type="parTrans" cxnId="{AA83C918-EC8F-48A1-94EE-BFD4EB96F722}">
      <dgm:prSet/>
      <dgm:spPr/>
      <dgm:t>
        <a:bodyPr/>
        <a:lstStyle/>
        <a:p>
          <a:endParaRPr lang="ru-RU"/>
        </a:p>
      </dgm:t>
    </dgm:pt>
    <dgm:pt modelId="{C70390E9-1554-4C2B-A9DC-EF73D31AA334}" type="sibTrans" cxnId="{AA83C918-EC8F-48A1-94EE-BFD4EB96F722}">
      <dgm:prSet/>
      <dgm:spPr/>
      <dgm:t>
        <a:bodyPr/>
        <a:lstStyle/>
        <a:p>
          <a:endParaRPr lang="ru-RU" dirty="0"/>
        </a:p>
      </dgm:t>
    </dgm:pt>
    <dgm:pt modelId="{E8E5B572-3B92-46A5-8F39-286D19ED82A2}">
      <dgm:prSet phldrT="[Текст]"/>
      <dgm:spPr/>
      <dgm:t>
        <a:bodyPr/>
        <a:lstStyle/>
        <a:p>
          <a:pPr algn="ctr"/>
          <a:endParaRPr lang="ru-RU" b="1" dirty="0"/>
        </a:p>
      </dgm:t>
    </dgm:pt>
    <dgm:pt modelId="{F744D430-9C47-44F0-A71B-7C21D5FB7A77}" type="parTrans" cxnId="{FC046058-9C21-47E9-80C3-1B447D57DF12}">
      <dgm:prSet/>
      <dgm:spPr/>
      <dgm:t>
        <a:bodyPr/>
        <a:lstStyle/>
        <a:p>
          <a:endParaRPr lang="ru-RU"/>
        </a:p>
      </dgm:t>
    </dgm:pt>
    <dgm:pt modelId="{F684B107-EB13-430B-999F-8AB3CEEBF8DF}" type="sibTrans" cxnId="{FC046058-9C21-47E9-80C3-1B447D57DF12}">
      <dgm:prSet/>
      <dgm:spPr/>
      <dgm:t>
        <a:bodyPr/>
        <a:lstStyle/>
        <a:p>
          <a:endParaRPr lang="ru-RU"/>
        </a:p>
      </dgm:t>
    </dgm:pt>
    <dgm:pt modelId="{672272F9-B930-4138-BC10-40F0DD18269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C5291ABA-CEDC-44F3-A5C7-78FA9690A571}" type="parTrans" cxnId="{49AF15CF-21EF-41BF-861F-147CADE18F03}">
      <dgm:prSet/>
      <dgm:spPr/>
      <dgm:t>
        <a:bodyPr/>
        <a:lstStyle/>
        <a:p>
          <a:endParaRPr lang="ru-RU"/>
        </a:p>
      </dgm:t>
    </dgm:pt>
    <dgm:pt modelId="{54694B4C-BB6B-468E-ADDE-F5E4E97F7721}" type="sibTrans" cxnId="{49AF15CF-21EF-41BF-861F-147CADE18F03}">
      <dgm:prSet custT="1"/>
      <dgm:spPr/>
      <dgm:t>
        <a:bodyPr/>
        <a:lstStyle/>
        <a:p>
          <a:endParaRPr lang="ru-RU" sz="1200" dirty="0">
            <a:solidFill>
              <a:schemeClr val="bg1"/>
            </a:solidFill>
          </a:endParaRPr>
        </a:p>
      </dgm:t>
    </dgm:pt>
    <dgm:pt modelId="{583F1E3F-4BAF-45F3-8901-28F010C7CF6C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bg1"/>
              </a:solidFill>
            </a:rPr>
            <a:t>Помощь</a:t>
          </a:r>
          <a:br>
            <a:rPr lang="ru-RU" sz="1400" b="1" dirty="0" smtClean="0">
              <a:solidFill>
                <a:schemeClr val="bg1"/>
              </a:solidFill>
            </a:rPr>
          </a:br>
          <a:r>
            <a:rPr lang="ru-RU" sz="1400" b="1" dirty="0" smtClean="0">
              <a:solidFill>
                <a:schemeClr val="bg1"/>
              </a:solidFill>
            </a:rPr>
            <a:t>семье </a:t>
          </a:r>
          <a:endParaRPr lang="ru-RU" sz="1400" b="1" dirty="0">
            <a:solidFill>
              <a:schemeClr val="bg1"/>
            </a:solidFill>
          </a:endParaRPr>
        </a:p>
      </dgm:t>
    </dgm:pt>
    <dgm:pt modelId="{AE8D4C8F-8416-47F3-B417-F2E5DC903A7A}" type="parTrans" cxnId="{BCE8A66F-C58F-4E33-8B6D-E2345663C2FF}">
      <dgm:prSet/>
      <dgm:spPr/>
      <dgm:t>
        <a:bodyPr/>
        <a:lstStyle/>
        <a:p>
          <a:endParaRPr lang="ru-RU"/>
        </a:p>
      </dgm:t>
    </dgm:pt>
    <dgm:pt modelId="{D80E0625-12C0-4650-91C8-936C178535EE}" type="sibTrans" cxnId="{BCE8A66F-C58F-4E33-8B6D-E2345663C2FF}">
      <dgm:prSet/>
      <dgm:spPr/>
      <dgm:t>
        <a:bodyPr/>
        <a:lstStyle/>
        <a:p>
          <a:endParaRPr lang="ru-RU"/>
        </a:p>
      </dgm:t>
    </dgm:pt>
    <dgm:pt modelId="{8DC8FD4D-08C5-4000-9EC9-DA399270D4E5}">
      <dgm:prSet/>
      <dgm:spPr/>
      <dgm:t>
        <a:bodyPr/>
        <a:lstStyle/>
        <a:p>
          <a:endParaRPr lang="ru-RU" b="1" dirty="0"/>
        </a:p>
      </dgm:t>
    </dgm:pt>
    <dgm:pt modelId="{D7166972-5966-442D-9EC6-0B6D75DCAD8B}" type="parTrans" cxnId="{E1D58659-5C1B-49C7-85B0-3FBD5F0ACF30}">
      <dgm:prSet/>
      <dgm:spPr/>
      <dgm:t>
        <a:bodyPr/>
        <a:lstStyle/>
        <a:p>
          <a:endParaRPr lang="ru-RU"/>
        </a:p>
      </dgm:t>
    </dgm:pt>
    <dgm:pt modelId="{5EA67F66-6BE5-4E52-A9BC-3E85D4E19636}" type="sibTrans" cxnId="{E1D58659-5C1B-49C7-85B0-3FBD5F0ACF30}">
      <dgm:prSet/>
      <dgm:spPr/>
      <dgm:t>
        <a:bodyPr/>
        <a:lstStyle/>
        <a:p>
          <a:endParaRPr lang="ru-RU"/>
        </a:p>
      </dgm:t>
    </dgm:pt>
    <dgm:pt modelId="{FBEEBE43-AC45-4025-BE25-7B098DA1152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Новости</a:t>
          </a:r>
          <a:r>
            <a:rPr lang="ru-RU" sz="1400" dirty="0" smtClean="0">
              <a:solidFill>
                <a:schemeClr val="bg1"/>
              </a:solidFill>
            </a:rPr>
            <a:t> </a:t>
          </a:r>
          <a:endParaRPr lang="ru-RU" sz="1400" dirty="0">
            <a:solidFill>
              <a:schemeClr val="bg1"/>
            </a:solidFill>
          </a:endParaRPr>
        </a:p>
      </dgm:t>
    </dgm:pt>
    <dgm:pt modelId="{DCA56050-8308-4C5C-A25D-4CE7BE721904}" type="sibTrans" cxnId="{F9E70CAC-9035-46D7-8662-B7E41F09B213}">
      <dgm:prSet/>
      <dgm:spPr/>
      <dgm:t>
        <a:bodyPr/>
        <a:lstStyle/>
        <a:p>
          <a:endParaRPr lang="ru-RU" dirty="0"/>
        </a:p>
      </dgm:t>
    </dgm:pt>
    <dgm:pt modelId="{D18466CA-62CB-455F-84E4-D08A2369EA6B}" type="parTrans" cxnId="{F9E70CAC-9035-46D7-8662-B7E41F09B213}">
      <dgm:prSet/>
      <dgm:spPr/>
      <dgm:t>
        <a:bodyPr/>
        <a:lstStyle/>
        <a:p>
          <a:endParaRPr lang="ru-RU"/>
        </a:p>
      </dgm:t>
    </dgm:pt>
    <dgm:pt modelId="{BC583116-8F0E-45BC-8191-08C9977946A4}">
      <dgm:prSet phldrT="[Текст]" custT="1"/>
      <dgm:spPr/>
      <dgm:t>
        <a:bodyPr/>
        <a:lstStyle/>
        <a:p>
          <a:pPr algn="ctr"/>
          <a:r>
            <a:rPr lang="ru-RU" sz="1200" b="1" dirty="0" smtClean="0">
              <a:solidFill>
                <a:schemeClr val="bg1"/>
              </a:solidFill>
            </a:rPr>
            <a:t>Специалистам</a:t>
          </a:r>
          <a:endParaRPr lang="ru-RU" sz="1200" dirty="0">
            <a:solidFill>
              <a:schemeClr val="bg1"/>
            </a:solidFill>
          </a:endParaRPr>
        </a:p>
      </dgm:t>
    </dgm:pt>
    <dgm:pt modelId="{42E8DF6B-73A6-444C-9C86-78A1979F8F3E}" type="sibTrans" cxnId="{81F9049C-1483-4972-8550-FCF44186DEA5}">
      <dgm:prSet custT="1"/>
      <dgm:spPr/>
      <dgm:t>
        <a:bodyPr/>
        <a:lstStyle/>
        <a:p>
          <a:r>
            <a:rPr lang="ru-RU" sz="1200" b="1" dirty="0" smtClean="0">
              <a:solidFill>
                <a:schemeClr val="bg1"/>
              </a:solidFill>
            </a:rPr>
            <a:t>Семейный контент</a:t>
          </a:r>
        </a:p>
      </dgm:t>
    </dgm:pt>
    <dgm:pt modelId="{9760BFD5-7C30-43A9-A8A5-86E44D212DC7}" type="parTrans" cxnId="{81F9049C-1483-4972-8550-FCF44186DEA5}">
      <dgm:prSet/>
      <dgm:spPr/>
      <dgm:t>
        <a:bodyPr/>
        <a:lstStyle/>
        <a:p>
          <a:endParaRPr lang="ru-RU"/>
        </a:p>
      </dgm:t>
    </dgm:pt>
    <dgm:pt modelId="{40BBC7C7-0E68-4913-B673-8446E904893E}" type="pres">
      <dgm:prSet presAssocID="{BA1A84C3-E489-4944-8655-E12C331931C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DFD118C-D7EC-4FA1-A821-05FBCC3B5086}" type="pres">
      <dgm:prSet presAssocID="{D90B5F2B-F1DC-412F-85F2-BB327DE71102}" presName="composite" presStyleCnt="0"/>
      <dgm:spPr/>
    </dgm:pt>
    <dgm:pt modelId="{89D0FFB3-36CC-4479-886F-D4F087905610}" type="pres">
      <dgm:prSet presAssocID="{D90B5F2B-F1DC-412F-85F2-BB327DE71102}" presName="Parent1" presStyleLbl="node1" presStyleIdx="0" presStyleCnt="8" custScaleX="974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78B7E-3835-46A0-BCDE-CFF5DDEA11DD}" type="pres">
      <dgm:prSet presAssocID="{D90B5F2B-F1DC-412F-85F2-BB327DE71102}" presName="Childtext1" presStyleLbl="revTx" presStyleIdx="0" presStyleCnt="4" custLinFactX="-100000" custLinFactY="100000" custLinFactNeighborX="-124047" custLinFactNeighborY="1790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10D61-E426-4CB5-B0F8-DC58F91EB08E}" type="pres">
      <dgm:prSet presAssocID="{D90B5F2B-F1DC-412F-85F2-BB327DE71102}" presName="BalanceSpacing" presStyleCnt="0"/>
      <dgm:spPr/>
    </dgm:pt>
    <dgm:pt modelId="{B4A8C570-103F-4ADA-B596-5324D5BB1FB1}" type="pres">
      <dgm:prSet presAssocID="{D90B5F2B-F1DC-412F-85F2-BB327DE71102}" presName="BalanceSpacing1" presStyleCnt="0"/>
      <dgm:spPr/>
    </dgm:pt>
    <dgm:pt modelId="{9C2A4510-78B6-4F01-BF14-634BB59AF4FF}" type="pres">
      <dgm:prSet presAssocID="{C70390E9-1554-4C2B-A9DC-EF73D31AA334}" presName="Accent1Text" presStyleLbl="node1" presStyleIdx="1" presStyleCnt="8"/>
      <dgm:spPr/>
      <dgm:t>
        <a:bodyPr/>
        <a:lstStyle/>
        <a:p>
          <a:endParaRPr lang="ru-RU"/>
        </a:p>
      </dgm:t>
    </dgm:pt>
    <dgm:pt modelId="{4DE54D7C-C9E0-4FA6-AE2F-417EC21AE3BD}" type="pres">
      <dgm:prSet presAssocID="{C70390E9-1554-4C2B-A9DC-EF73D31AA334}" presName="spaceBetweenRectangles" presStyleCnt="0"/>
      <dgm:spPr/>
    </dgm:pt>
    <dgm:pt modelId="{4D6740C5-16B7-4458-8551-D5D72D85D316}" type="pres">
      <dgm:prSet presAssocID="{672272F9-B930-4138-BC10-40F0DD18269D}" presName="composite" presStyleCnt="0"/>
      <dgm:spPr/>
    </dgm:pt>
    <dgm:pt modelId="{E7DB73B8-3D61-41C3-BB59-6C5824F012F9}" type="pres">
      <dgm:prSet presAssocID="{672272F9-B930-4138-BC10-40F0DD18269D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0A36B-2AC9-4CEB-AD66-81BD3E661252}" type="pres">
      <dgm:prSet presAssocID="{672272F9-B930-4138-BC10-40F0DD18269D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BD9FE-3277-42D0-BEEA-66758848C7B3}" type="pres">
      <dgm:prSet presAssocID="{672272F9-B930-4138-BC10-40F0DD18269D}" presName="BalanceSpacing" presStyleCnt="0"/>
      <dgm:spPr/>
    </dgm:pt>
    <dgm:pt modelId="{26AF90A1-D3E8-4523-8B18-E55DC6F994A8}" type="pres">
      <dgm:prSet presAssocID="{672272F9-B930-4138-BC10-40F0DD18269D}" presName="BalanceSpacing1" presStyleCnt="0"/>
      <dgm:spPr/>
    </dgm:pt>
    <dgm:pt modelId="{37DCC632-F823-430B-B36C-0258278B833B}" type="pres">
      <dgm:prSet presAssocID="{54694B4C-BB6B-468E-ADDE-F5E4E97F7721}" presName="Accent1Text" presStyleLbl="node1" presStyleIdx="3" presStyleCnt="8"/>
      <dgm:spPr/>
      <dgm:t>
        <a:bodyPr/>
        <a:lstStyle/>
        <a:p>
          <a:endParaRPr lang="ru-RU"/>
        </a:p>
      </dgm:t>
    </dgm:pt>
    <dgm:pt modelId="{871C14E0-A164-481C-A93E-A9B9727F4FC5}" type="pres">
      <dgm:prSet presAssocID="{54694B4C-BB6B-468E-ADDE-F5E4E97F7721}" presName="spaceBetweenRectangles" presStyleCnt="0"/>
      <dgm:spPr/>
    </dgm:pt>
    <dgm:pt modelId="{8B08AA66-BCEA-4608-A60B-461AB57789DF}" type="pres">
      <dgm:prSet presAssocID="{BC583116-8F0E-45BC-8191-08C9977946A4}" presName="composite" presStyleCnt="0"/>
      <dgm:spPr/>
    </dgm:pt>
    <dgm:pt modelId="{543C36CA-6549-4749-AD5F-D06F5AE1CD0D}" type="pres">
      <dgm:prSet presAssocID="{BC583116-8F0E-45BC-8191-08C9977946A4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C3E9A-FDB2-4C85-B892-C712B2A5501B}" type="pres">
      <dgm:prSet presAssocID="{BC583116-8F0E-45BC-8191-08C9977946A4}" presName="Childtext1" presStyleLbl="revTx" presStyleIdx="2" presStyleCnt="4" custLinFactY="-41467" custLinFactNeighborX="-4844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BF76F-4E1D-4BDD-B29E-A2131218BB45}" type="pres">
      <dgm:prSet presAssocID="{BC583116-8F0E-45BC-8191-08C9977946A4}" presName="BalanceSpacing" presStyleCnt="0"/>
      <dgm:spPr/>
    </dgm:pt>
    <dgm:pt modelId="{90F5A65E-95C6-487F-A101-9DB626DC30A6}" type="pres">
      <dgm:prSet presAssocID="{BC583116-8F0E-45BC-8191-08C9977946A4}" presName="BalanceSpacing1" presStyleCnt="0"/>
      <dgm:spPr/>
    </dgm:pt>
    <dgm:pt modelId="{D1ED651F-B8DB-4BDA-A536-E2317785F193}" type="pres">
      <dgm:prSet presAssocID="{42E8DF6B-73A6-444C-9C86-78A1979F8F3E}" presName="Accent1Text" presStyleLbl="node1" presStyleIdx="5" presStyleCnt="8" custLinFactNeighborX="-3225" custLinFactNeighborY="-544"/>
      <dgm:spPr/>
      <dgm:t>
        <a:bodyPr/>
        <a:lstStyle/>
        <a:p>
          <a:endParaRPr lang="ru-RU"/>
        </a:p>
      </dgm:t>
    </dgm:pt>
    <dgm:pt modelId="{05C9911B-B7B5-4D6C-ABD8-3382096EB0BC}" type="pres">
      <dgm:prSet presAssocID="{42E8DF6B-73A6-444C-9C86-78A1979F8F3E}" presName="spaceBetweenRectangles" presStyleCnt="0"/>
      <dgm:spPr/>
    </dgm:pt>
    <dgm:pt modelId="{EC489D17-87AD-45B9-BBEA-09D1BF0EF54E}" type="pres">
      <dgm:prSet presAssocID="{FBEEBE43-AC45-4025-BE25-7B098DA11528}" presName="composite" presStyleCnt="0"/>
      <dgm:spPr/>
    </dgm:pt>
    <dgm:pt modelId="{BFE8F86C-F468-4F95-A8AD-DAE4B72EF948}" type="pres">
      <dgm:prSet presAssocID="{FBEEBE43-AC45-4025-BE25-7B098DA11528}" presName="Parent1" presStyleLbl="node1" presStyleIdx="6" presStyleCnt="8" custLinFactNeighborX="-4766" custLinFactNeighborY="66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A4385A-7624-4255-956C-8C333847E8D3}" type="pres">
      <dgm:prSet presAssocID="{FBEEBE43-AC45-4025-BE25-7B098DA11528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58A3E68D-2841-4BFB-926F-4B0A062E98FD}" type="pres">
      <dgm:prSet presAssocID="{FBEEBE43-AC45-4025-BE25-7B098DA11528}" presName="BalanceSpacing" presStyleCnt="0"/>
      <dgm:spPr/>
    </dgm:pt>
    <dgm:pt modelId="{FAE21C94-6F25-4F35-BA72-A4883054E9D1}" type="pres">
      <dgm:prSet presAssocID="{FBEEBE43-AC45-4025-BE25-7B098DA11528}" presName="BalanceSpacing1" presStyleCnt="0"/>
      <dgm:spPr/>
    </dgm:pt>
    <dgm:pt modelId="{70ADA08B-28A9-4309-8F26-00C99D5426D0}" type="pres">
      <dgm:prSet presAssocID="{DCA56050-8308-4C5C-A25D-4CE7BE721904}" presName="Accent1Text" presStyleLbl="node1" presStyleIdx="7" presStyleCnt="8"/>
      <dgm:spPr/>
      <dgm:t>
        <a:bodyPr/>
        <a:lstStyle/>
        <a:p>
          <a:endParaRPr lang="ru-RU"/>
        </a:p>
      </dgm:t>
    </dgm:pt>
  </dgm:ptLst>
  <dgm:cxnLst>
    <dgm:cxn modelId="{8A94F2FA-5F2A-4604-B8AD-8F65D7CB8FC9}" type="presOf" srcId="{E8E5B572-3B92-46A5-8F39-286D19ED82A2}" destId="{D6278B7E-3835-46A0-BCDE-CFF5DDEA11DD}" srcOrd="0" destOrd="0" presId="urn:microsoft.com/office/officeart/2008/layout/AlternatingHexagons"/>
    <dgm:cxn modelId="{6955D698-9583-423F-9C82-DB4B38275C36}" type="presOf" srcId="{583F1E3F-4BAF-45F3-8901-28F010C7CF6C}" destId="{BE2C3E9A-FDB2-4C85-B892-C712B2A5501B}" srcOrd="0" destOrd="0" presId="urn:microsoft.com/office/officeart/2008/layout/AlternatingHexagons"/>
    <dgm:cxn modelId="{4E441A3C-7103-4B11-8422-D9A8EF887D22}" type="presOf" srcId="{672272F9-B930-4138-BC10-40F0DD18269D}" destId="{E7DB73B8-3D61-41C3-BB59-6C5824F012F9}" srcOrd="0" destOrd="0" presId="urn:microsoft.com/office/officeart/2008/layout/AlternatingHexagons"/>
    <dgm:cxn modelId="{CE4EEE68-0717-41BD-9723-46A0ADD66886}" type="presOf" srcId="{BA1A84C3-E489-4944-8655-E12C331931CB}" destId="{40BBC7C7-0E68-4913-B673-8446E904893E}" srcOrd="0" destOrd="0" presId="urn:microsoft.com/office/officeart/2008/layout/AlternatingHexagons"/>
    <dgm:cxn modelId="{E1D58659-5C1B-49C7-85B0-3FBD5F0ACF30}" srcId="{D90B5F2B-F1DC-412F-85F2-BB327DE71102}" destId="{8DC8FD4D-08C5-4000-9EC9-DA399270D4E5}" srcOrd="1" destOrd="0" parTransId="{D7166972-5966-442D-9EC6-0B6D75DCAD8B}" sibTransId="{5EA67F66-6BE5-4E52-A9BC-3E85D4E19636}"/>
    <dgm:cxn modelId="{6EB6A9ED-8462-4EC0-8B2A-B2215E1CE997}" type="presOf" srcId="{FBEEBE43-AC45-4025-BE25-7B098DA11528}" destId="{BFE8F86C-F468-4F95-A8AD-DAE4B72EF948}" srcOrd="0" destOrd="0" presId="urn:microsoft.com/office/officeart/2008/layout/AlternatingHexagons"/>
    <dgm:cxn modelId="{C7089248-646F-4DB2-B2EB-352FD580E8A4}" type="presOf" srcId="{C70390E9-1554-4C2B-A9DC-EF73D31AA334}" destId="{9C2A4510-78B6-4F01-BF14-634BB59AF4FF}" srcOrd="0" destOrd="0" presId="urn:microsoft.com/office/officeart/2008/layout/AlternatingHexagons"/>
    <dgm:cxn modelId="{FC046058-9C21-47E9-80C3-1B447D57DF12}" srcId="{D90B5F2B-F1DC-412F-85F2-BB327DE71102}" destId="{E8E5B572-3B92-46A5-8F39-286D19ED82A2}" srcOrd="0" destOrd="0" parTransId="{F744D430-9C47-44F0-A71B-7C21D5FB7A77}" sibTransId="{F684B107-EB13-430B-999F-8AB3CEEBF8DF}"/>
    <dgm:cxn modelId="{892FE03F-F56E-4622-BF4B-01CFE129BD2E}" type="presOf" srcId="{8DC8FD4D-08C5-4000-9EC9-DA399270D4E5}" destId="{D6278B7E-3835-46A0-BCDE-CFF5DDEA11DD}" srcOrd="0" destOrd="1" presId="urn:microsoft.com/office/officeart/2008/layout/AlternatingHexagons"/>
    <dgm:cxn modelId="{DFC42265-F2CF-4887-98A8-6E707EF58788}" type="presOf" srcId="{54694B4C-BB6B-468E-ADDE-F5E4E97F7721}" destId="{37DCC632-F823-430B-B36C-0258278B833B}" srcOrd="0" destOrd="0" presId="urn:microsoft.com/office/officeart/2008/layout/AlternatingHexagons"/>
    <dgm:cxn modelId="{AA83C918-EC8F-48A1-94EE-BFD4EB96F722}" srcId="{BA1A84C3-E489-4944-8655-E12C331931CB}" destId="{D90B5F2B-F1DC-412F-85F2-BB327DE71102}" srcOrd="0" destOrd="0" parTransId="{B90DE191-A570-4BE5-A6D4-3F8BF0C3EE20}" sibTransId="{C70390E9-1554-4C2B-A9DC-EF73D31AA334}"/>
    <dgm:cxn modelId="{BCE8A66F-C58F-4E33-8B6D-E2345663C2FF}" srcId="{BC583116-8F0E-45BC-8191-08C9977946A4}" destId="{583F1E3F-4BAF-45F3-8901-28F010C7CF6C}" srcOrd="0" destOrd="0" parTransId="{AE8D4C8F-8416-47F3-B417-F2E5DC903A7A}" sibTransId="{D80E0625-12C0-4650-91C8-936C178535EE}"/>
    <dgm:cxn modelId="{81F9049C-1483-4972-8550-FCF44186DEA5}" srcId="{BA1A84C3-E489-4944-8655-E12C331931CB}" destId="{BC583116-8F0E-45BC-8191-08C9977946A4}" srcOrd="2" destOrd="0" parTransId="{9760BFD5-7C30-43A9-A8A5-86E44D212DC7}" sibTransId="{42E8DF6B-73A6-444C-9C86-78A1979F8F3E}"/>
    <dgm:cxn modelId="{408F8767-6D0D-4A6B-8D85-63464999D392}" type="presOf" srcId="{42E8DF6B-73A6-444C-9C86-78A1979F8F3E}" destId="{D1ED651F-B8DB-4BDA-A536-E2317785F193}" srcOrd="0" destOrd="0" presId="urn:microsoft.com/office/officeart/2008/layout/AlternatingHexagons"/>
    <dgm:cxn modelId="{BCDEFCD9-1D9F-42E0-851E-3F71B118365E}" type="presOf" srcId="{DCA56050-8308-4C5C-A25D-4CE7BE721904}" destId="{70ADA08B-28A9-4309-8F26-00C99D5426D0}" srcOrd="0" destOrd="0" presId="urn:microsoft.com/office/officeart/2008/layout/AlternatingHexagons"/>
    <dgm:cxn modelId="{49AF15CF-21EF-41BF-861F-147CADE18F03}" srcId="{BA1A84C3-E489-4944-8655-E12C331931CB}" destId="{672272F9-B930-4138-BC10-40F0DD18269D}" srcOrd="1" destOrd="0" parTransId="{C5291ABA-CEDC-44F3-A5C7-78FA9690A571}" sibTransId="{54694B4C-BB6B-468E-ADDE-F5E4E97F7721}"/>
    <dgm:cxn modelId="{5C096D4F-0A43-4889-8932-7143B4783E05}" type="presOf" srcId="{BC583116-8F0E-45BC-8191-08C9977946A4}" destId="{543C36CA-6549-4749-AD5F-D06F5AE1CD0D}" srcOrd="0" destOrd="0" presId="urn:microsoft.com/office/officeart/2008/layout/AlternatingHexagons"/>
    <dgm:cxn modelId="{EE1D4FE9-6137-40F4-9A01-9F044B44848D}" type="presOf" srcId="{D90B5F2B-F1DC-412F-85F2-BB327DE71102}" destId="{89D0FFB3-36CC-4479-886F-D4F087905610}" srcOrd="0" destOrd="0" presId="urn:microsoft.com/office/officeart/2008/layout/AlternatingHexagons"/>
    <dgm:cxn modelId="{F9E70CAC-9035-46D7-8662-B7E41F09B213}" srcId="{BA1A84C3-E489-4944-8655-E12C331931CB}" destId="{FBEEBE43-AC45-4025-BE25-7B098DA11528}" srcOrd="3" destOrd="0" parTransId="{D18466CA-62CB-455F-84E4-D08A2369EA6B}" sibTransId="{DCA56050-8308-4C5C-A25D-4CE7BE721904}"/>
    <dgm:cxn modelId="{10D9FBAE-683E-41EC-9726-D4047AE8C8DB}" type="presParOf" srcId="{40BBC7C7-0E68-4913-B673-8446E904893E}" destId="{CDFD118C-D7EC-4FA1-A821-05FBCC3B5086}" srcOrd="0" destOrd="0" presId="urn:microsoft.com/office/officeart/2008/layout/AlternatingHexagons"/>
    <dgm:cxn modelId="{FBC863BC-15C2-4291-8003-C64675DAA02A}" type="presParOf" srcId="{CDFD118C-D7EC-4FA1-A821-05FBCC3B5086}" destId="{89D0FFB3-36CC-4479-886F-D4F087905610}" srcOrd="0" destOrd="0" presId="urn:microsoft.com/office/officeart/2008/layout/AlternatingHexagons"/>
    <dgm:cxn modelId="{91156401-C32C-4C37-826B-AAD47F5283D8}" type="presParOf" srcId="{CDFD118C-D7EC-4FA1-A821-05FBCC3B5086}" destId="{D6278B7E-3835-46A0-BCDE-CFF5DDEA11DD}" srcOrd="1" destOrd="0" presId="urn:microsoft.com/office/officeart/2008/layout/AlternatingHexagons"/>
    <dgm:cxn modelId="{EB3F525A-E3E4-46B9-8EF1-BD42C3F99A96}" type="presParOf" srcId="{CDFD118C-D7EC-4FA1-A821-05FBCC3B5086}" destId="{5B010D61-E426-4CB5-B0F8-DC58F91EB08E}" srcOrd="2" destOrd="0" presId="urn:microsoft.com/office/officeart/2008/layout/AlternatingHexagons"/>
    <dgm:cxn modelId="{88935364-2441-45E1-B657-EB94605D0559}" type="presParOf" srcId="{CDFD118C-D7EC-4FA1-A821-05FBCC3B5086}" destId="{B4A8C570-103F-4ADA-B596-5324D5BB1FB1}" srcOrd="3" destOrd="0" presId="urn:microsoft.com/office/officeart/2008/layout/AlternatingHexagons"/>
    <dgm:cxn modelId="{7EEA2AE2-87FB-4FD3-856C-1A74EACBC6F3}" type="presParOf" srcId="{CDFD118C-D7EC-4FA1-A821-05FBCC3B5086}" destId="{9C2A4510-78B6-4F01-BF14-634BB59AF4FF}" srcOrd="4" destOrd="0" presId="urn:microsoft.com/office/officeart/2008/layout/AlternatingHexagons"/>
    <dgm:cxn modelId="{23D433AB-6094-4B18-8EC2-369885BC1A95}" type="presParOf" srcId="{40BBC7C7-0E68-4913-B673-8446E904893E}" destId="{4DE54D7C-C9E0-4FA6-AE2F-417EC21AE3BD}" srcOrd="1" destOrd="0" presId="urn:microsoft.com/office/officeart/2008/layout/AlternatingHexagons"/>
    <dgm:cxn modelId="{F3B71332-2AC1-4E05-93FF-978AE2CBF7EE}" type="presParOf" srcId="{40BBC7C7-0E68-4913-B673-8446E904893E}" destId="{4D6740C5-16B7-4458-8551-D5D72D85D316}" srcOrd="2" destOrd="0" presId="urn:microsoft.com/office/officeart/2008/layout/AlternatingHexagons"/>
    <dgm:cxn modelId="{A1552BF2-F608-4CFC-8AF0-089D3526048D}" type="presParOf" srcId="{4D6740C5-16B7-4458-8551-D5D72D85D316}" destId="{E7DB73B8-3D61-41C3-BB59-6C5824F012F9}" srcOrd="0" destOrd="0" presId="urn:microsoft.com/office/officeart/2008/layout/AlternatingHexagons"/>
    <dgm:cxn modelId="{1EF37D91-A050-4E3B-90C2-6721E8732B43}" type="presParOf" srcId="{4D6740C5-16B7-4458-8551-D5D72D85D316}" destId="{E800A36B-2AC9-4CEB-AD66-81BD3E661252}" srcOrd="1" destOrd="0" presId="urn:microsoft.com/office/officeart/2008/layout/AlternatingHexagons"/>
    <dgm:cxn modelId="{7EFDC5BD-C3EF-4AAC-B486-0279DA40BA9B}" type="presParOf" srcId="{4D6740C5-16B7-4458-8551-D5D72D85D316}" destId="{216BD9FE-3277-42D0-BEEA-66758848C7B3}" srcOrd="2" destOrd="0" presId="urn:microsoft.com/office/officeart/2008/layout/AlternatingHexagons"/>
    <dgm:cxn modelId="{678E4AD0-91C1-4427-B7F9-DF826BAC8B2D}" type="presParOf" srcId="{4D6740C5-16B7-4458-8551-D5D72D85D316}" destId="{26AF90A1-D3E8-4523-8B18-E55DC6F994A8}" srcOrd="3" destOrd="0" presId="urn:microsoft.com/office/officeart/2008/layout/AlternatingHexagons"/>
    <dgm:cxn modelId="{2FD0E08F-CE0E-480C-863C-1BE2B0FA5BA1}" type="presParOf" srcId="{4D6740C5-16B7-4458-8551-D5D72D85D316}" destId="{37DCC632-F823-430B-B36C-0258278B833B}" srcOrd="4" destOrd="0" presId="urn:microsoft.com/office/officeart/2008/layout/AlternatingHexagons"/>
    <dgm:cxn modelId="{D6D62E80-087B-45FD-8E68-E81BAC2E5242}" type="presParOf" srcId="{40BBC7C7-0E68-4913-B673-8446E904893E}" destId="{871C14E0-A164-481C-A93E-A9B9727F4FC5}" srcOrd="3" destOrd="0" presId="urn:microsoft.com/office/officeart/2008/layout/AlternatingHexagons"/>
    <dgm:cxn modelId="{1D8620C9-FE61-4DE9-928E-4256ED1250FE}" type="presParOf" srcId="{40BBC7C7-0E68-4913-B673-8446E904893E}" destId="{8B08AA66-BCEA-4608-A60B-461AB57789DF}" srcOrd="4" destOrd="0" presId="urn:microsoft.com/office/officeart/2008/layout/AlternatingHexagons"/>
    <dgm:cxn modelId="{D357FB68-9A55-48B5-BA8D-70C6D551CE95}" type="presParOf" srcId="{8B08AA66-BCEA-4608-A60B-461AB57789DF}" destId="{543C36CA-6549-4749-AD5F-D06F5AE1CD0D}" srcOrd="0" destOrd="0" presId="urn:microsoft.com/office/officeart/2008/layout/AlternatingHexagons"/>
    <dgm:cxn modelId="{2BD89D4A-BCAA-43CE-89FB-A556B224C911}" type="presParOf" srcId="{8B08AA66-BCEA-4608-A60B-461AB57789DF}" destId="{BE2C3E9A-FDB2-4C85-B892-C712B2A5501B}" srcOrd="1" destOrd="0" presId="urn:microsoft.com/office/officeart/2008/layout/AlternatingHexagons"/>
    <dgm:cxn modelId="{36C33645-D91D-406B-BECF-26F1487130B6}" type="presParOf" srcId="{8B08AA66-BCEA-4608-A60B-461AB57789DF}" destId="{85CBF76F-4E1D-4BDD-B29E-A2131218BB45}" srcOrd="2" destOrd="0" presId="urn:microsoft.com/office/officeart/2008/layout/AlternatingHexagons"/>
    <dgm:cxn modelId="{EE3DC859-8F1B-41EF-809C-E00F910A4277}" type="presParOf" srcId="{8B08AA66-BCEA-4608-A60B-461AB57789DF}" destId="{90F5A65E-95C6-487F-A101-9DB626DC30A6}" srcOrd="3" destOrd="0" presId="urn:microsoft.com/office/officeart/2008/layout/AlternatingHexagons"/>
    <dgm:cxn modelId="{30D4AA80-A9E4-4AF4-AA90-8206BF55FBBF}" type="presParOf" srcId="{8B08AA66-BCEA-4608-A60B-461AB57789DF}" destId="{D1ED651F-B8DB-4BDA-A536-E2317785F193}" srcOrd="4" destOrd="0" presId="urn:microsoft.com/office/officeart/2008/layout/AlternatingHexagons"/>
    <dgm:cxn modelId="{14412AE3-6501-4B3E-B25D-6E9217450D12}" type="presParOf" srcId="{40BBC7C7-0E68-4913-B673-8446E904893E}" destId="{05C9911B-B7B5-4D6C-ABD8-3382096EB0BC}" srcOrd="5" destOrd="0" presId="urn:microsoft.com/office/officeart/2008/layout/AlternatingHexagons"/>
    <dgm:cxn modelId="{DED6F07B-3235-42C5-98B2-889299908C3A}" type="presParOf" srcId="{40BBC7C7-0E68-4913-B673-8446E904893E}" destId="{EC489D17-87AD-45B9-BBEA-09D1BF0EF54E}" srcOrd="6" destOrd="0" presId="urn:microsoft.com/office/officeart/2008/layout/AlternatingHexagons"/>
    <dgm:cxn modelId="{260E210A-4582-4A71-87FD-2EA479407D3A}" type="presParOf" srcId="{EC489D17-87AD-45B9-BBEA-09D1BF0EF54E}" destId="{BFE8F86C-F468-4F95-A8AD-DAE4B72EF948}" srcOrd="0" destOrd="0" presId="urn:microsoft.com/office/officeart/2008/layout/AlternatingHexagons"/>
    <dgm:cxn modelId="{225DB6C2-CBB2-4375-AB72-9FED45F72AAA}" type="presParOf" srcId="{EC489D17-87AD-45B9-BBEA-09D1BF0EF54E}" destId="{18A4385A-7624-4255-956C-8C333847E8D3}" srcOrd="1" destOrd="0" presId="urn:microsoft.com/office/officeart/2008/layout/AlternatingHexagons"/>
    <dgm:cxn modelId="{75A192B1-2196-40EC-A71C-7BC10C3683AD}" type="presParOf" srcId="{EC489D17-87AD-45B9-BBEA-09D1BF0EF54E}" destId="{58A3E68D-2841-4BFB-926F-4B0A062E98FD}" srcOrd="2" destOrd="0" presId="urn:microsoft.com/office/officeart/2008/layout/AlternatingHexagons"/>
    <dgm:cxn modelId="{06C819A9-6630-48EE-B9EB-86226F502072}" type="presParOf" srcId="{EC489D17-87AD-45B9-BBEA-09D1BF0EF54E}" destId="{FAE21C94-6F25-4F35-BA72-A4883054E9D1}" srcOrd="3" destOrd="0" presId="urn:microsoft.com/office/officeart/2008/layout/AlternatingHexagons"/>
    <dgm:cxn modelId="{B33D8485-0842-4467-9855-7037788490A5}" type="presParOf" srcId="{EC489D17-87AD-45B9-BBEA-09D1BF0EF54E}" destId="{70ADA08B-28A9-4309-8F26-00C99D5426D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113165-C61B-4649-95A2-403D870B7F54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2802A56-D5E1-494C-A66F-72639AC5385E}">
      <dgm:prSet phldrT="[Текст]" custT="1"/>
      <dgm:spPr/>
      <dgm:t>
        <a:bodyPr/>
        <a:lstStyle/>
        <a:p>
          <a:r>
            <a:rPr lang="ru-RU" sz="1050" dirty="0" smtClean="0">
              <a:solidFill>
                <a:schemeClr val="bg1"/>
              </a:solidFill>
            </a:rPr>
            <a:t>С 2004 года – конкурс «Семья года Югры» </a:t>
          </a:r>
          <a:endParaRPr lang="ru-RU" sz="1050" dirty="0">
            <a:solidFill>
              <a:schemeClr val="bg1"/>
            </a:solidFill>
          </a:endParaRPr>
        </a:p>
      </dgm:t>
    </dgm:pt>
    <dgm:pt modelId="{4BF7957A-4DDD-46B3-93E0-08DABF4651EA}" type="parTrans" cxnId="{2D61B5F9-5FA7-487A-9B71-B1416E3B861F}">
      <dgm:prSet/>
      <dgm:spPr/>
      <dgm:t>
        <a:bodyPr/>
        <a:lstStyle/>
        <a:p>
          <a:endParaRPr lang="ru-RU" sz="1050">
            <a:solidFill>
              <a:schemeClr val="bg1"/>
            </a:solidFill>
          </a:endParaRPr>
        </a:p>
      </dgm:t>
    </dgm:pt>
    <dgm:pt modelId="{80288E71-5143-4D9A-A65A-543F6F529670}" type="sibTrans" cxnId="{2D61B5F9-5FA7-487A-9B71-B1416E3B861F}">
      <dgm:prSet/>
      <dgm:spPr/>
      <dgm:t>
        <a:bodyPr/>
        <a:lstStyle/>
        <a:p>
          <a:endParaRPr lang="ru-RU" sz="1050">
            <a:solidFill>
              <a:schemeClr val="bg1"/>
            </a:solidFill>
          </a:endParaRPr>
        </a:p>
      </dgm:t>
    </dgm:pt>
    <dgm:pt modelId="{167FC03C-167B-43AA-951D-79ABE2DA0E2A}">
      <dgm:prSet phldrT="[Текст]" custT="1"/>
      <dgm:spPr/>
      <dgm:t>
        <a:bodyPr/>
        <a:lstStyle/>
        <a:p>
          <a:r>
            <a:rPr lang="ru-RU" sz="1050" dirty="0" smtClean="0">
              <a:solidFill>
                <a:schemeClr val="bg1"/>
              </a:solidFill>
            </a:rPr>
            <a:t>С 2009 года – праздник «День семьи, любви и верности» </a:t>
          </a:r>
          <a:endParaRPr lang="ru-RU" sz="1050" dirty="0">
            <a:solidFill>
              <a:schemeClr val="bg1"/>
            </a:solidFill>
          </a:endParaRPr>
        </a:p>
      </dgm:t>
    </dgm:pt>
    <dgm:pt modelId="{70450009-7F8C-4195-984B-E67F20DF3CF1}" type="parTrans" cxnId="{27EFEB98-CC1C-4ADD-B3CD-FE4EF0C06232}">
      <dgm:prSet/>
      <dgm:spPr/>
      <dgm:t>
        <a:bodyPr/>
        <a:lstStyle/>
        <a:p>
          <a:endParaRPr lang="ru-RU" sz="1050">
            <a:solidFill>
              <a:schemeClr val="bg1"/>
            </a:solidFill>
          </a:endParaRPr>
        </a:p>
      </dgm:t>
    </dgm:pt>
    <dgm:pt modelId="{C0C46D77-E233-4637-AF8F-73D1D74B9493}" type="sibTrans" cxnId="{27EFEB98-CC1C-4ADD-B3CD-FE4EF0C06232}">
      <dgm:prSet/>
      <dgm:spPr/>
      <dgm:t>
        <a:bodyPr/>
        <a:lstStyle/>
        <a:p>
          <a:endParaRPr lang="ru-RU" sz="1050">
            <a:solidFill>
              <a:schemeClr val="bg1"/>
            </a:solidFill>
          </a:endParaRPr>
        </a:p>
      </dgm:t>
    </dgm:pt>
    <dgm:pt modelId="{0A57FDE0-9444-4060-9A5D-D4C261BF57EA}">
      <dgm:prSet custT="1"/>
      <dgm:spPr/>
      <dgm:t>
        <a:bodyPr/>
        <a:lstStyle/>
        <a:p>
          <a:r>
            <a:rPr lang="ru-RU" sz="1050" dirty="0" smtClean="0">
              <a:solidFill>
                <a:schemeClr val="bg1"/>
              </a:solidFill>
            </a:rPr>
            <a:t>С 2011 года – окружной конкурс «Семья – основа государства» </a:t>
          </a:r>
          <a:endParaRPr lang="ru-RU" sz="1050" dirty="0">
            <a:solidFill>
              <a:schemeClr val="bg1"/>
            </a:solidFill>
          </a:endParaRPr>
        </a:p>
      </dgm:t>
    </dgm:pt>
    <dgm:pt modelId="{7ED322F4-9F4A-4272-8075-6EDA79B2B900}" type="parTrans" cxnId="{2E110658-1AE0-493C-B26C-8369BCD2D545}">
      <dgm:prSet/>
      <dgm:spPr/>
      <dgm:t>
        <a:bodyPr/>
        <a:lstStyle/>
        <a:p>
          <a:endParaRPr lang="ru-RU" sz="1050">
            <a:solidFill>
              <a:schemeClr val="bg1"/>
            </a:solidFill>
          </a:endParaRPr>
        </a:p>
      </dgm:t>
    </dgm:pt>
    <dgm:pt modelId="{3611BD4A-C47F-4C7B-9AFF-988FF3223EA4}" type="sibTrans" cxnId="{2E110658-1AE0-493C-B26C-8369BCD2D545}">
      <dgm:prSet/>
      <dgm:spPr/>
      <dgm:t>
        <a:bodyPr/>
        <a:lstStyle/>
        <a:p>
          <a:endParaRPr lang="ru-RU" sz="1050">
            <a:solidFill>
              <a:schemeClr val="bg1"/>
            </a:solidFill>
          </a:endParaRPr>
        </a:p>
      </dgm:t>
    </dgm:pt>
    <dgm:pt modelId="{446897A3-FF22-49E0-A1E4-4EDEA97A3BFD}">
      <dgm:prSet custT="1"/>
      <dgm:spPr/>
      <dgm:t>
        <a:bodyPr/>
        <a:lstStyle/>
        <a:p>
          <a:r>
            <a:rPr lang="ru-RU" sz="1050" dirty="0" smtClean="0">
              <a:solidFill>
                <a:schemeClr val="bg1"/>
              </a:solidFill>
            </a:rPr>
            <a:t>С 2020 года – «Семейный месяц»  (конкурсы, игры, театральные представления, обучающие проекты и т.п.)</a:t>
          </a:r>
          <a:endParaRPr lang="ru-RU" sz="1050" dirty="0">
            <a:solidFill>
              <a:schemeClr val="bg1"/>
            </a:solidFill>
          </a:endParaRPr>
        </a:p>
      </dgm:t>
    </dgm:pt>
    <dgm:pt modelId="{86DF68BB-3ABA-45B5-9D9A-C2643D13AA49}" type="parTrans" cxnId="{FB44B68D-291E-4A23-B569-683B1BE3709C}">
      <dgm:prSet/>
      <dgm:spPr/>
      <dgm:t>
        <a:bodyPr/>
        <a:lstStyle/>
        <a:p>
          <a:endParaRPr lang="ru-RU" sz="1050">
            <a:solidFill>
              <a:schemeClr val="bg1"/>
            </a:solidFill>
          </a:endParaRPr>
        </a:p>
      </dgm:t>
    </dgm:pt>
    <dgm:pt modelId="{4400E819-4F33-4ECA-88BB-D7AD05251BFE}" type="sibTrans" cxnId="{FB44B68D-291E-4A23-B569-683B1BE3709C}">
      <dgm:prSet/>
      <dgm:spPr/>
      <dgm:t>
        <a:bodyPr/>
        <a:lstStyle/>
        <a:p>
          <a:endParaRPr lang="ru-RU" sz="1050">
            <a:solidFill>
              <a:schemeClr val="bg1"/>
            </a:solidFill>
          </a:endParaRPr>
        </a:p>
      </dgm:t>
    </dgm:pt>
    <dgm:pt modelId="{EBA966F6-B262-416D-91DF-FDADB5933EA1}">
      <dgm:prSet custT="1"/>
      <dgm:spPr/>
      <dgm:t>
        <a:bodyPr/>
        <a:lstStyle/>
        <a:p>
          <a:r>
            <a:rPr lang="ru-RU" sz="1050" dirty="0" smtClean="0">
              <a:solidFill>
                <a:schemeClr val="bg1"/>
              </a:solidFill>
            </a:rPr>
            <a:t>С 2021 года – межрегиональная конференция «Десятилетие детств. Счастливая семья – счастливые дети»</a:t>
          </a:r>
          <a:endParaRPr lang="ru-RU" sz="1050" dirty="0">
            <a:solidFill>
              <a:schemeClr val="bg1"/>
            </a:solidFill>
          </a:endParaRPr>
        </a:p>
      </dgm:t>
    </dgm:pt>
    <dgm:pt modelId="{C331DCC5-B4E7-433D-9957-A363613F41B4}" type="parTrans" cxnId="{FC4E46DE-0FE2-487B-A5D9-3A2865150B60}">
      <dgm:prSet/>
      <dgm:spPr/>
      <dgm:t>
        <a:bodyPr/>
        <a:lstStyle/>
        <a:p>
          <a:endParaRPr lang="ru-RU" sz="1050">
            <a:solidFill>
              <a:schemeClr val="bg1"/>
            </a:solidFill>
          </a:endParaRPr>
        </a:p>
      </dgm:t>
    </dgm:pt>
    <dgm:pt modelId="{98DE0352-4461-4C19-AB20-1357B4A745BD}" type="sibTrans" cxnId="{FC4E46DE-0FE2-487B-A5D9-3A2865150B60}">
      <dgm:prSet/>
      <dgm:spPr/>
      <dgm:t>
        <a:bodyPr/>
        <a:lstStyle/>
        <a:p>
          <a:endParaRPr lang="ru-RU" sz="1050">
            <a:solidFill>
              <a:schemeClr val="bg1"/>
            </a:solidFill>
          </a:endParaRPr>
        </a:p>
      </dgm:t>
    </dgm:pt>
    <dgm:pt modelId="{7B3B2E87-05D7-4564-96D5-6DDE45C77040}">
      <dgm:prSet custT="1"/>
      <dgm:spPr/>
      <dgm:t>
        <a:bodyPr/>
        <a:lstStyle/>
        <a:p>
          <a:r>
            <a:rPr lang="ru-RU" sz="1050" dirty="0" smtClean="0">
              <a:solidFill>
                <a:schemeClr val="bg1"/>
              </a:solidFill>
            </a:rPr>
            <a:t>С 2021 года – </a:t>
          </a:r>
          <a:r>
            <a:rPr lang="ru-RU" sz="1050" dirty="0" smtClean="0">
              <a:solidFill>
                <a:schemeClr val="bg1"/>
              </a:solidFill>
              <a:ea typeface="Times New Roman"/>
            </a:rPr>
            <a:t>диалоговая площадка «Семейно-ориентированный подход в создании счастливого детства» </a:t>
          </a:r>
          <a:endParaRPr lang="ru-RU" sz="1050" dirty="0">
            <a:solidFill>
              <a:schemeClr val="bg1"/>
            </a:solidFill>
          </a:endParaRPr>
        </a:p>
      </dgm:t>
    </dgm:pt>
    <dgm:pt modelId="{3FF02638-460F-4E23-B328-462D047C28F7}" type="parTrans" cxnId="{8C4A7C0B-9320-4E3C-9728-0F9626C67C9B}">
      <dgm:prSet/>
      <dgm:spPr/>
      <dgm:t>
        <a:bodyPr/>
        <a:lstStyle/>
        <a:p>
          <a:endParaRPr lang="ru-RU" sz="1050">
            <a:solidFill>
              <a:schemeClr val="bg1"/>
            </a:solidFill>
          </a:endParaRPr>
        </a:p>
      </dgm:t>
    </dgm:pt>
    <dgm:pt modelId="{20F2C556-2259-4FDF-93DC-8164B93FBBA6}" type="sibTrans" cxnId="{8C4A7C0B-9320-4E3C-9728-0F9626C67C9B}">
      <dgm:prSet/>
      <dgm:spPr/>
      <dgm:t>
        <a:bodyPr/>
        <a:lstStyle/>
        <a:p>
          <a:endParaRPr lang="ru-RU" sz="1050">
            <a:solidFill>
              <a:schemeClr val="bg1"/>
            </a:solidFill>
          </a:endParaRPr>
        </a:p>
      </dgm:t>
    </dgm:pt>
    <dgm:pt modelId="{920695A5-A5F6-4377-855E-450368E819D3}" type="pres">
      <dgm:prSet presAssocID="{D0113165-C61B-4649-95A2-403D870B7F5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CBDE22-EBF0-4F1F-AD92-1A0C6EE0530C}" type="pres">
      <dgm:prSet presAssocID="{52802A56-D5E1-494C-A66F-72639AC5385E}" presName="parentLin" presStyleCnt="0"/>
      <dgm:spPr/>
    </dgm:pt>
    <dgm:pt modelId="{A4244CD7-2754-4994-883A-A34408CC6AF6}" type="pres">
      <dgm:prSet presAssocID="{52802A56-D5E1-494C-A66F-72639AC5385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A79A77B6-4597-4A65-8965-446B45E8B9A7}" type="pres">
      <dgm:prSet presAssocID="{52802A56-D5E1-494C-A66F-72639AC5385E}" presName="parentText" presStyleLbl="node1" presStyleIdx="0" presStyleCnt="6" custScaleX="110739" custLinFactNeighborY="32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DC3EA-43DA-43D9-A44B-B1CE07A06EF3}" type="pres">
      <dgm:prSet presAssocID="{52802A56-D5E1-494C-A66F-72639AC5385E}" presName="negativeSpace" presStyleCnt="0"/>
      <dgm:spPr/>
    </dgm:pt>
    <dgm:pt modelId="{1021C201-4D6B-4845-9027-5C06ED286124}" type="pres">
      <dgm:prSet presAssocID="{52802A56-D5E1-494C-A66F-72639AC5385E}" presName="childText" presStyleLbl="conFgAcc1" presStyleIdx="0" presStyleCnt="6">
        <dgm:presLayoutVars>
          <dgm:bulletEnabled val="1"/>
        </dgm:presLayoutVars>
      </dgm:prSet>
      <dgm:spPr/>
    </dgm:pt>
    <dgm:pt modelId="{EAD7F343-7459-4DA7-B53B-A9E04F392E27}" type="pres">
      <dgm:prSet presAssocID="{80288E71-5143-4D9A-A65A-543F6F529670}" presName="spaceBetweenRectangles" presStyleCnt="0"/>
      <dgm:spPr/>
    </dgm:pt>
    <dgm:pt modelId="{2E417C03-9D4C-40E2-9942-F4D72D37A85D}" type="pres">
      <dgm:prSet presAssocID="{167FC03C-167B-43AA-951D-79ABE2DA0E2A}" presName="parentLin" presStyleCnt="0"/>
      <dgm:spPr/>
    </dgm:pt>
    <dgm:pt modelId="{73925AA9-75B9-4F84-9063-9E2D3EFA078A}" type="pres">
      <dgm:prSet presAssocID="{167FC03C-167B-43AA-951D-79ABE2DA0E2A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5B97F67B-B4B3-4BEE-86EC-99D0F4462EFF}" type="pres">
      <dgm:prSet presAssocID="{167FC03C-167B-43AA-951D-79ABE2DA0E2A}" presName="parentText" presStyleLbl="node1" presStyleIdx="1" presStyleCnt="6" custScaleX="1107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122AD0-BD2A-4D70-BE9B-1DAD5B45C92B}" type="pres">
      <dgm:prSet presAssocID="{167FC03C-167B-43AA-951D-79ABE2DA0E2A}" presName="negativeSpace" presStyleCnt="0"/>
      <dgm:spPr/>
    </dgm:pt>
    <dgm:pt modelId="{EADB6FDC-17FC-464F-8C0D-8CA1DFE37373}" type="pres">
      <dgm:prSet presAssocID="{167FC03C-167B-43AA-951D-79ABE2DA0E2A}" presName="childText" presStyleLbl="conFgAcc1" presStyleIdx="1" presStyleCnt="6" custLinFactNeighborY="-98981">
        <dgm:presLayoutVars>
          <dgm:bulletEnabled val="1"/>
        </dgm:presLayoutVars>
      </dgm:prSet>
      <dgm:spPr/>
    </dgm:pt>
    <dgm:pt modelId="{473728B6-CF1B-4C16-A57C-7964BF37ED62}" type="pres">
      <dgm:prSet presAssocID="{C0C46D77-E233-4637-AF8F-73D1D74B9493}" presName="spaceBetweenRectangles" presStyleCnt="0"/>
      <dgm:spPr/>
    </dgm:pt>
    <dgm:pt modelId="{7B6D0CC1-55FD-4844-A2CD-93F241D68A42}" type="pres">
      <dgm:prSet presAssocID="{0A57FDE0-9444-4060-9A5D-D4C261BF57EA}" presName="parentLin" presStyleCnt="0"/>
      <dgm:spPr/>
    </dgm:pt>
    <dgm:pt modelId="{6200756E-90BE-4DDF-8C7B-1B2CA268E9E1}" type="pres">
      <dgm:prSet presAssocID="{0A57FDE0-9444-4060-9A5D-D4C261BF57EA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67EE2D91-E658-4EA6-AA11-82D5D2879F70}" type="pres">
      <dgm:prSet presAssocID="{0A57FDE0-9444-4060-9A5D-D4C261BF57EA}" presName="parentText" presStyleLbl="node1" presStyleIdx="2" presStyleCnt="6" custScaleX="1107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46576A-CDBA-442B-8AC2-1912FD83D76C}" type="pres">
      <dgm:prSet presAssocID="{0A57FDE0-9444-4060-9A5D-D4C261BF57EA}" presName="negativeSpace" presStyleCnt="0"/>
      <dgm:spPr/>
    </dgm:pt>
    <dgm:pt modelId="{168C07B6-64A1-4C65-998D-2681B4EA6AB9}" type="pres">
      <dgm:prSet presAssocID="{0A57FDE0-9444-4060-9A5D-D4C261BF57EA}" presName="childText" presStyleLbl="conFgAcc1" presStyleIdx="2" presStyleCnt="6">
        <dgm:presLayoutVars>
          <dgm:bulletEnabled val="1"/>
        </dgm:presLayoutVars>
      </dgm:prSet>
      <dgm:spPr/>
    </dgm:pt>
    <dgm:pt modelId="{6921D4AA-2172-436D-9689-6A735D6CE818}" type="pres">
      <dgm:prSet presAssocID="{3611BD4A-C47F-4C7B-9AFF-988FF3223EA4}" presName="spaceBetweenRectangles" presStyleCnt="0"/>
      <dgm:spPr/>
    </dgm:pt>
    <dgm:pt modelId="{995B7ECC-69B6-4FBF-B742-D15D8C777131}" type="pres">
      <dgm:prSet presAssocID="{446897A3-FF22-49E0-A1E4-4EDEA97A3BFD}" presName="parentLin" presStyleCnt="0"/>
      <dgm:spPr/>
    </dgm:pt>
    <dgm:pt modelId="{A4A606BB-FEB8-4BCE-BCCF-0FBFDACDC801}" type="pres">
      <dgm:prSet presAssocID="{446897A3-FF22-49E0-A1E4-4EDEA97A3BFD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907417D4-18E1-4EEF-8938-3B8454A5135A}" type="pres">
      <dgm:prSet presAssocID="{446897A3-FF22-49E0-A1E4-4EDEA97A3BFD}" presName="parentText" presStyleLbl="node1" presStyleIdx="3" presStyleCnt="6" custScaleX="1107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9DC4A-352C-4F0E-9451-1354425FFC4F}" type="pres">
      <dgm:prSet presAssocID="{446897A3-FF22-49E0-A1E4-4EDEA97A3BFD}" presName="negativeSpace" presStyleCnt="0"/>
      <dgm:spPr/>
    </dgm:pt>
    <dgm:pt modelId="{56DF8C29-2050-4DE8-9855-BDE7B2FF1EA5}" type="pres">
      <dgm:prSet presAssocID="{446897A3-FF22-49E0-A1E4-4EDEA97A3BFD}" presName="childText" presStyleLbl="conFgAcc1" presStyleIdx="3" presStyleCnt="6">
        <dgm:presLayoutVars>
          <dgm:bulletEnabled val="1"/>
        </dgm:presLayoutVars>
      </dgm:prSet>
      <dgm:spPr/>
    </dgm:pt>
    <dgm:pt modelId="{E6FC008D-79F3-424C-957A-58E06550A92A}" type="pres">
      <dgm:prSet presAssocID="{4400E819-4F33-4ECA-88BB-D7AD05251BFE}" presName="spaceBetweenRectangles" presStyleCnt="0"/>
      <dgm:spPr/>
    </dgm:pt>
    <dgm:pt modelId="{1C9E634A-20DB-403E-8816-7ABA1A61B5AB}" type="pres">
      <dgm:prSet presAssocID="{EBA966F6-B262-416D-91DF-FDADB5933EA1}" presName="parentLin" presStyleCnt="0"/>
      <dgm:spPr/>
    </dgm:pt>
    <dgm:pt modelId="{154216DD-E690-44D1-B009-401FCFE702D5}" type="pres">
      <dgm:prSet presAssocID="{EBA966F6-B262-416D-91DF-FDADB5933EA1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904008C2-3726-4185-85D3-AF97EFF52938}" type="pres">
      <dgm:prSet presAssocID="{EBA966F6-B262-416D-91DF-FDADB5933EA1}" presName="parentText" presStyleLbl="node1" presStyleIdx="4" presStyleCnt="6" custScaleX="1107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36CFE-0CA1-4F5F-89EF-850C2D841866}" type="pres">
      <dgm:prSet presAssocID="{EBA966F6-B262-416D-91DF-FDADB5933EA1}" presName="negativeSpace" presStyleCnt="0"/>
      <dgm:spPr/>
    </dgm:pt>
    <dgm:pt modelId="{A7EC81ED-4CDD-4F68-A4DC-739A93DC9065}" type="pres">
      <dgm:prSet presAssocID="{EBA966F6-B262-416D-91DF-FDADB5933EA1}" presName="childText" presStyleLbl="conFgAcc1" presStyleIdx="4" presStyleCnt="6">
        <dgm:presLayoutVars>
          <dgm:bulletEnabled val="1"/>
        </dgm:presLayoutVars>
      </dgm:prSet>
      <dgm:spPr/>
    </dgm:pt>
    <dgm:pt modelId="{A038F1D7-5A89-46F5-A001-77F4CF95F866}" type="pres">
      <dgm:prSet presAssocID="{98DE0352-4461-4C19-AB20-1357B4A745BD}" presName="spaceBetweenRectangles" presStyleCnt="0"/>
      <dgm:spPr/>
    </dgm:pt>
    <dgm:pt modelId="{871373F5-3FDB-4AAE-B3CA-45A336D2F5A8}" type="pres">
      <dgm:prSet presAssocID="{7B3B2E87-05D7-4564-96D5-6DDE45C77040}" presName="parentLin" presStyleCnt="0"/>
      <dgm:spPr/>
    </dgm:pt>
    <dgm:pt modelId="{FC990F75-9AFB-4E35-947F-008EAF75568F}" type="pres">
      <dgm:prSet presAssocID="{7B3B2E87-05D7-4564-96D5-6DDE45C77040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9DCDCD44-20DC-4ED1-8096-D9D8387AE5D6}" type="pres">
      <dgm:prSet presAssocID="{7B3B2E87-05D7-4564-96D5-6DDE45C77040}" presName="parentText" presStyleLbl="node1" presStyleIdx="5" presStyleCnt="6" custScaleX="1107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60397-660A-4B1C-831A-63C6687E3447}" type="pres">
      <dgm:prSet presAssocID="{7B3B2E87-05D7-4564-96D5-6DDE45C77040}" presName="negativeSpace" presStyleCnt="0"/>
      <dgm:spPr/>
    </dgm:pt>
    <dgm:pt modelId="{7081E93D-AC88-4CDE-9DC1-72BC98191596}" type="pres">
      <dgm:prSet presAssocID="{7B3B2E87-05D7-4564-96D5-6DDE45C77040}" presName="childText" presStyleLbl="conFgAcc1" presStyleIdx="5" presStyleCnt="6" custLinFactNeighborY="-23487">
        <dgm:presLayoutVars>
          <dgm:bulletEnabled val="1"/>
        </dgm:presLayoutVars>
      </dgm:prSet>
      <dgm:spPr/>
    </dgm:pt>
  </dgm:ptLst>
  <dgm:cxnLst>
    <dgm:cxn modelId="{FB44B68D-291E-4A23-B569-683B1BE3709C}" srcId="{D0113165-C61B-4649-95A2-403D870B7F54}" destId="{446897A3-FF22-49E0-A1E4-4EDEA97A3BFD}" srcOrd="3" destOrd="0" parTransId="{86DF68BB-3ABA-45B5-9D9A-C2643D13AA49}" sibTransId="{4400E819-4F33-4ECA-88BB-D7AD05251BFE}"/>
    <dgm:cxn modelId="{2E110658-1AE0-493C-B26C-8369BCD2D545}" srcId="{D0113165-C61B-4649-95A2-403D870B7F54}" destId="{0A57FDE0-9444-4060-9A5D-D4C261BF57EA}" srcOrd="2" destOrd="0" parTransId="{7ED322F4-9F4A-4272-8075-6EDA79B2B900}" sibTransId="{3611BD4A-C47F-4C7B-9AFF-988FF3223EA4}"/>
    <dgm:cxn modelId="{9656F9ED-39C8-42C2-8D44-2ADAFEFBAAB8}" type="presOf" srcId="{0A57FDE0-9444-4060-9A5D-D4C261BF57EA}" destId="{67EE2D91-E658-4EA6-AA11-82D5D2879F70}" srcOrd="1" destOrd="0" presId="urn:microsoft.com/office/officeart/2005/8/layout/list1"/>
    <dgm:cxn modelId="{168E5305-6519-401B-ACC1-E866EAD8A25D}" type="presOf" srcId="{167FC03C-167B-43AA-951D-79ABE2DA0E2A}" destId="{73925AA9-75B9-4F84-9063-9E2D3EFA078A}" srcOrd="0" destOrd="0" presId="urn:microsoft.com/office/officeart/2005/8/layout/list1"/>
    <dgm:cxn modelId="{C6467B0F-8E79-471D-859B-9C30BA82282F}" type="presOf" srcId="{D0113165-C61B-4649-95A2-403D870B7F54}" destId="{920695A5-A5F6-4377-855E-450368E819D3}" srcOrd="0" destOrd="0" presId="urn:microsoft.com/office/officeart/2005/8/layout/list1"/>
    <dgm:cxn modelId="{27EFEB98-CC1C-4ADD-B3CD-FE4EF0C06232}" srcId="{D0113165-C61B-4649-95A2-403D870B7F54}" destId="{167FC03C-167B-43AA-951D-79ABE2DA0E2A}" srcOrd="1" destOrd="0" parTransId="{70450009-7F8C-4195-984B-E67F20DF3CF1}" sibTransId="{C0C46D77-E233-4637-AF8F-73D1D74B9493}"/>
    <dgm:cxn modelId="{54DDC2D5-ABF8-4BDB-8558-2496E8BCDDFF}" type="presOf" srcId="{0A57FDE0-9444-4060-9A5D-D4C261BF57EA}" destId="{6200756E-90BE-4DDF-8C7B-1B2CA268E9E1}" srcOrd="0" destOrd="0" presId="urn:microsoft.com/office/officeart/2005/8/layout/list1"/>
    <dgm:cxn modelId="{D3B5329B-3792-4A71-B0AE-2AF2B510399D}" type="presOf" srcId="{52802A56-D5E1-494C-A66F-72639AC5385E}" destId="{A79A77B6-4597-4A65-8965-446B45E8B9A7}" srcOrd="1" destOrd="0" presId="urn:microsoft.com/office/officeart/2005/8/layout/list1"/>
    <dgm:cxn modelId="{1A4D4556-A804-4467-8F61-7F10A6EB61CA}" type="presOf" srcId="{7B3B2E87-05D7-4564-96D5-6DDE45C77040}" destId="{9DCDCD44-20DC-4ED1-8096-D9D8387AE5D6}" srcOrd="1" destOrd="0" presId="urn:microsoft.com/office/officeart/2005/8/layout/list1"/>
    <dgm:cxn modelId="{DD566A59-FAD3-4CBF-BE92-2B5F857496AE}" type="presOf" srcId="{EBA966F6-B262-416D-91DF-FDADB5933EA1}" destId="{904008C2-3726-4185-85D3-AF97EFF52938}" srcOrd="1" destOrd="0" presId="urn:microsoft.com/office/officeart/2005/8/layout/list1"/>
    <dgm:cxn modelId="{44D01EDD-4DBC-4095-B7E3-8DAE18B2BFF2}" type="presOf" srcId="{EBA966F6-B262-416D-91DF-FDADB5933EA1}" destId="{154216DD-E690-44D1-B009-401FCFE702D5}" srcOrd="0" destOrd="0" presId="urn:microsoft.com/office/officeart/2005/8/layout/list1"/>
    <dgm:cxn modelId="{FC4E46DE-0FE2-487B-A5D9-3A2865150B60}" srcId="{D0113165-C61B-4649-95A2-403D870B7F54}" destId="{EBA966F6-B262-416D-91DF-FDADB5933EA1}" srcOrd="4" destOrd="0" parTransId="{C331DCC5-B4E7-433D-9957-A363613F41B4}" sibTransId="{98DE0352-4461-4C19-AB20-1357B4A745BD}"/>
    <dgm:cxn modelId="{8C4A7C0B-9320-4E3C-9728-0F9626C67C9B}" srcId="{D0113165-C61B-4649-95A2-403D870B7F54}" destId="{7B3B2E87-05D7-4564-96D5-6DDE45C77040}" srcOrd="5" destOrd="0" parTransId="{3FF02638-460F-4E23-B328-462D047C28F7}" sibTransId="{20F2C556-2259-4FDF-93DC-8164B93FBBA6}"/>
    <dgm:cxn modelId="{2F5DAC15-24DB-41A6-B337-C4C622B6E3C8}" type="presOf" srcId="{7B3B2E87-05D7-4564-96D5-6DDE45C77040}" destId="{FC990F75-9AFB-4E35-947F-008EAF75568F}" srcOrd="0" destOrd="0" presId="urn:microsoft.com/office/officeart/2005/8/layout/list1"/>
    <dgm:cxn modelId="{11EB9B4F-ADBD-4306-A5C1-2EC447880CF1}" type="presOf" srcId="{446897A3-FF22-49E0-A1E4-4EDEA97A3BFD}" destId="{A4A606BB-FEB8-4BCE-BCCF-0FBFDACDC801}" srcOrd="0" destOrd="0" presId="urn:microsoft.com/office/officeart/2005/8/layout/list1"/>
    <dgm:cxn modelId="{CC873329-7959-4C0E-AD53-A4D898CF9934}" type="presOf" srcId="{52802A56-D5E1-494C-A66F-72639AC5385E}" destId="{A4244CD7-2754-4994-883A-A34408CC6AF6}" srcOrd="0" destOrd="0" presId="urn:microsoft.com/office/officeart/2005/8/layout/list1"/>
    <dgm:cxn modelId="{D04A8322-3D54-4E95-B0A7-03C7E07129E0}" type="presOf" srcId="{167FC03C-167B-43AA-951D-79ABE2DA0E2A}" destId="{5B97F67B-B4B3-4BEE-86EC-99D0F4462EFF}" srcOrd="1" destOrd="0" presId="urn:microsoft.com/office/officeart/2005/8/layout/list1"/>
    <dgm:cxn modelId="{A1B1159F-7C19-495E-9B6B-6EE6AFE96173}" type="presOf" srcId="{446897A3-FF22-49E0-A1E4-4EDEA97A3BFD}" destId="{907417D4-18E1-4EEF-8938-3B8454A5135A}" srcOrd="1" destOrd="0" presId="urn:microsoft.com/office/officeart/2005/8/layout/list1"/>
    <dgm:cxn modelId="{2D61B5F9-5FA7-487A-9B71-B1416E3B861F}" srcId="{D0113165-C61B-4649-95A2-403D870B7F54}" destId="{52802A56-D5E1-494C-A66F-72639AC5385E}" srcOrd="0" destOrd="0" parTransId="{4BF7957A-4DDD-46B3-93E0-08DABF4651EA}" sibTransId="{80288E71-5143-4D9A-A65A-543F6F529670}"/>
    <dgm:cxn modelId="{4CF6590C-84CC-40F9-9CED-30508206A65A}" type="presParOf" srcId="{920695A5-A5F6-4377-855E-450368E819D3}" destId="{F2CBDE22-EBF0-4F1F-AD92-1A0C6EE0530C}" srcOrd="0" destOrd="0" presId="urn:microsoft.com/office/officeart/2005/8/layout/list1"/>
    <dgm:cxn modelId="{16A71F19-7E43-4350-AAAF-44D29DD619B1}" type="presParOf" srcId="{F2CBDE22-EBF0-4F1F-AD92-1A0C6EE0530C}" destId="{A4244CD7-2754-4994-883A-A34408CC6AF6}" srcOrd="0" destOrd="0" presId="urn:microsoft.com/office/officeart/2005/8/layout/list1"/>
    <dgm:cxn modelId="{A1BF1D2F-CE1F-4F4C-B292-CED0E8E76047}" type="presParOf" srcId="{F2CBDE22-EBF0-4F1F-AD92-1A0C6EE0530C}" destId="{A79A77B6-4597-4A65-8965-446B45E8B9A7}" srcOrd="1" destOrd="0" presId="urn:microsoft.com/office/officeart/2005/8/layout/list1"/>
    <dgm:cxn modelId="{14237E20-924F-4DBB-B60F-62FAFDB5FBFE}" type="presParOf" srcId="{920695A5-A5F6-4377-855E-450368E819D3}" destId="{0BCDC3EA-43DA-43D9-A44B-B1CE07A06EF3}" srcOrd="1" destOrd="0" presId="urn:microsoft.com/office/officeart/2005/8/layout/list1"/>
    <dgm:cxn modelId="{26501390-8174-4D73-B68D-C84D6CB2BDC7}" type="presParOf" srcId="{920695A5-A5F6-4377-855E-450368E819D3}" destId="{1021C201-4D6B-4845-9027-5C06ED286124}" srcOrd="2" destOrd="0" presId="urn:microsoft.com/office/officeart/2005/8/layout/list1"/>
    <dgm:cxn modelId="{1EF8D7E7-DB50-4392-BEE1-F02CDBE95531}" type="presParOf" srcId="{920695A5-A5F6-4377-855E-450368E819D3}" destId="{EAD7F343-7459-4DA7-B53B-A9E04F392E27}" srcOrd="3" destOrd="0" presId="urn:microsoft.com/office/officeart/2005/8/layout/list1"/>
    <dgm:cxn modelId="{DB729D3A-1613-4812-886F-FB595EA38B30}" type="presParOf" srcId="{920695A5-A5F6-4377-855E-450368E819D3}" destId="{2E417C03-9D4C-40E2-9942-F4D72D37A85D}" srcOrd="4" destOrd="0" presId="urn:microsoft.com/office/officeart/2005/8/layout/list1"/>
    <dgm:cxn modelId="{3E188F53-92E1-4904-9EE9-9462CA85FC06}" type="presParOf" srcId="{2E417C03-9D4C-40E2-9942-F4D72D37A85D}" destId="{73925AA9-75B9-4F84-9063-9E2D3EFA078A}" srcOrd="0" destOrd="0" presId="urn:microsoft.com/office/officeart/2005/8/layout/list1"/>
    <dgm:cxn modelId="{94F7AFDD-9781-4BA3-91F8-8231A3B84632}" type="presParOf" srcId="{2E417C03-9D4C-40E2-9942-F4D72D37A85D}" destId="{5B97F67B-B4B3-4BEE-86EC-99D0F4462EFF}" srcOrd="1" destOrd="0" presId="urn:microsoft.com/office/officeart/2005/8/layout/list1"/>
    <dgm:cxn modelId="{574666EE-C4D0-4057-A4FA-BAD1BB9CC6FC}" type="presParOf" srcId="{920695A5-A5F6-4377-855E-450368E819D3}" destId="{2A122AD0-BD2A-4D70-BE9B-1DAD5B45C92B}" srcOrd="5" destOrd="0" presId="urn:microsoft.com/office/officeart/2005/8/layout/list1"/>
    <dgm:cxn modelId="{D1C59A73-1B55-46F9-8703-74C1A86BF603}" type="presParOf" srcId="{920695A5-A5F6-4377-855E-450368E819D3}" destId="{EADB6FDC-17FC-464F-8C0D-8CA1DFE37373}" srcOrd="6" destOrd="0" presId="urn:microsoft.com/office/officeart/2005/8/layout/list1"/>
    <dgm:cxn modelId="{A1882E4E-6CCB-4F69-B938-32B87EBB31B4}" type="presParOf" srcId="{920695A5-A5F6-4377-855E-450368E819D3}" destId="{473728B6-CF1B-4C16-A57C-7964BF37ED62}" srcOrd="7" destOrd="0" presId="urn:microsoft.com/office/officeart/2005/8/layout/list1"/>
    <dgm:cxn modelId="{B3A50275-E933-4EAD-8EE0-C0550F5AF88B}" type="presParOf" srcId="{920695A5-A5F6-4377-855E-450368E819D3}" destId="{7B6D0CC1-55FD-4844-A2CD-93F241D68A42}" srcOrd="8" destOrd="0" presId="urn:microsoft.com/office/officeart/2005/8/layout/list1"/>
    <dgm:cxn modelId="{C836CCE0-0A7E-4921-98B5-7133EEE4B3EB}" type="presParOf" srcId="{7B6D0CC1-55FD-4844-A2CD-93F241D68A42}" destId="{6200756E-90BE-4DDF-8C7B-1B2CA268E9E1}" srcOrd="0" destOrd="0" presId="urn:microsoft.com/office/officeart/2005/8/layout/list1"/>
    <dgm:cxn modelId="{24627A43-2282-4F80-974A-73EE5F079C85}" type="presParOf" srcId="{7B6D0CC1-55FD-4844-A2CD-93F241D68A42}" destId="{67EE2D91-E658-4EA6-AA11-82D5D2879F70}" srcOrd="1" destOrd="0" presId="urn:microsoft.com/office/officeart/2005/8/layout/list1"/>
    <dgm:cxn modelId="{6842DCAD-8750-4399-9C90-EE0AB09AD8DF}" type="presParOf" srcId="{920695A5-A5F6-4377-855E-450368E819D3}" destId="{DB46576A-CDBA-442B-8AC2-1912FD83D76C}" srcOrd="9" destOrd="0" presId="urn:microsoft.com/office/officeart/2005/8/layout/list1"/>
    <dgm:cxn modelId="{E18B205F-494D-45E5-A955-49FC21E5BD5A}" type="presParOf" srcId="{920695A5-A5F6-4377-855E-450368E819D3}" destId="{168C07B6-64A1-4C65-998D-2681B4EA6AB9}" srcOrd="10" destOrd="0" presId="urn:microsoft.com/office/officeart/2005/8/layout/list1"/>
    <dgm:cxn modelId="{7EEF8E84-BEE3-4006-B49D-C67C08A10C01}" type="presParOf" srcId="{920695A5-A5F6-4377-855E-450368E819D3}" destId="{6921D4AA-2172-436D-9689-6A735D6CE818}" srcOrd="11" destOrd="0" presId="urn:microsoft.com/office/officeart/2005/8/layout/list1"/>
    <dgm:cxn modelId="{0E6996CB-08A4-49A4-8760-41B94DA44CF4}" type="presParOf" srcId="{920695A5-A5F6-4377-855E-450368E819D3}" destId="{995B7ECC-69B6-4FBF-B742-D15D8C777131}" srcOrd="12" destOrd="0" presId="urn:microsoft.com/office/officeart/2005/8/layout/list1"/>
    <dgm:cxn modelId="{439750BC-5CE4-4AFA-962B-3D762C678448}" type="presParOf" srcId="{995B7ECC-69B6-4FBF-B742-D15D8C777131}" destId="{A4A606BB-FEB8-4BCE-BCCF-0FBFDACDC801}" srcOrd="0" destOrd="0" presId="urn:microsoft.com/office/officeart/2005/8/layout/list1"/>
    <dgm:cxn modelId="{EE6D1455-A91D-4B12-9516-05783A8BAE60}" type="presParOf" srcId="{995B7ECC-69B6-4FBF-B742-D15D8C777131}" destId="{907417D4-18E1-4EEF-8938-3B8454A5135A}" srcOrd="1" destOrd="0" presId="urn:microsoft.com/office/officeart/2005/8/layout/list1"/>
    <dgm:cxn modelId="{768F6EF0-4D50-44B1-81F5-9313AF615B8E}" type="presParOf" srcId="{920695A5-A5F6-4377-855E-450368E819D3}" destId="{C489DC4A-352C-4F0E-9451-1354425FFC4F}" srcOrd="13" destOrd="0" presId="urn:microsoft.com/office/officeart/2005/8/layout/list1"/>
    <dgm:cxn modelId="{3A3F5849-DCEE-4E03-8774-75C82B12181A}" type="presParOf" srcId="{920695A5-A5F6-4377-855E-450368E819D3}" destId="{56DF8C29-2050-4DE8-9855-BDE7B2FF1EA5}" srcOrd="14" destOrd="0" presId="urn:microsoft.com/office/officeart/2005/8/layout/list1"/>
    <dgm:cxn modelId="{D70334A7-1888-40F3-9F2B-E17D8C0809F4}" type="presParOf" srcId="{920695A5-A5F6-4377-855E-450368E819D3}" destId="{E6FC008D-79F3-424C-957A-58E06550A92A}" srcOrd="15" destOrd="0" presId="urn:microsoft.com/office/officeart/2005/8/layout/list1"/>
    <dgm:cxn modelId="{820C2B2A-2C1A-4F3A-8943-8F54E049F662}" type="presParOf" srcId="{920695A5-A5F6-4377-855E-450368E819D3}" destId="{1C9E634A-20DB-403E-8816-7ABA1A61B5AB}" srcOrd="16" destOrd="0" presId="urn:microsoft.com/office/officeart/2005/8/layout/list1"/>
    <dgm:cxn modelId="{678FB8DC-0FD7-4B93-BD3A-B63752A495D4}" type="presParOf" srcId="{1C9E634A-20DB-403E-8816-7ABA1A61B5AB}" destId="{154216DD-E690-44D1-B009-401FCFE702D5}" srcOrd="0" destOrd="0" presId="urn:microsoft.com/office/officeart/2005/8/layout/list1"/>
    <dgm:cxn modelId="{92BF6D1D-A2C4-460E-9CF8-279C4EDDE4C2}" type="presParOf" srcId="{1C9E634A-20DB-403E-8816-7ABA1A61B5AB}" destId="{904008C2-3726-4185-85D3-AF97EFF52938}" srcOrd="1" destOrd="0" presId="urn:microsoft.com/office/officeart/2005/8/layout/list1"/>
    <dgm:cxn modelId="{690B07B9-26F6-4421-A97C-BE370FB6CD28}" type="presParOf" srcId="{920695A5-A5F6-4377-855E-450368E819D3}" destId="{32C36CFE-0CA1-4F5F-89EF-850C2D841866}" srcOrd="17" destOrd="0" presId="urn:microsoft.com/office/officeart/2005/8/layout/list1"/>
    <dgm:cxn modelId="{6099195B-8965-43D3-AB8E-351DD2B418C7}" type="presParOf" srcId="{920695A5-A5F6-4377-855E-450368E819D3}" destId="{A7EC81ED-4CDD-4F68-A4DC-739A93DC9065}" srcOrd="18" destOrd="0" presId="urn:microsoft.com/office/officeart/2005/8/layout/list1"/>
    <dgm:cxn modelId="{947C5B88-59EC-4A33-A5BA-5453B530E0A4}" type="presParOf" srcId="{920695A5-A5F6-4377-855E-450368E819D3}" destId="{A038F1D7-5A89-46F5-A001-77F4CF95F866}" srcOrd="19" destOrd="0" presId="urn:microsoft.com/office/officeart/2005/8/layout/list1"/>
    <dgm:cxn modelId="{B856E910-22A7-475E-B410-745E7A5D75EA}" type="presParOf" srcId="{920695A5-A5F6-4377-855E-450368E819D3}" destId="{871373F5-3FDB-4AAE-B3CA-45A336D2F5A8}" srcOrd="20" destOrd="0" presId="urn:microsoft.com/office/officeart/2005/8/layout/list1"/>
    <dgm:cxn modelId="{4B420154-45B9-4E15-B0F1-457D882F77DE}" type="presParOf" srcId="{871373F5-3FDB-4AAE-B3CA-45A336D2F5A8}" destId="{FC990F75-9AFB-4E35-947F-008EAF75568F}" srcOrd="0" destOrd="0" presId="urn:microsoft.com/office/officeart/2005/8/layout/list1"/>
    <dgm:cxn modelId="{4FADBEE1-01FC-41BA-90E4-903D797CC796}" type="presParOf" srcId="{871373F5-3FDB-4AAE-B3CA-45A336D2F5A8}" destId="{9DCDCD44-20DC-4ED1-8096-D9D8387AE5D6}" srcOrd="1" destOrd="0" presId="urn:microsoft.com/office/officeart/2005/8/layout/list1"/>
    <dgm:cxn modelId="{50D399CB-A541-4181-8C20-483578D21CA4}" type="presParOf" srcId="{920695A5-A5F6-4377-855E-450368E819D3}" destId="{EDC60397-660A-4B1C-831A-63C6687E3447}" srcOrd="21" destOrd="0" presId="urn:microsoft.com/office/officeart/2005/8/layout/list1"/>
    <dgm:cxn modelId="{BC630225-33A4-4BF0-8882-77935595B204}" type="presParOf" srcId="{920695A5-A5F6-4377-855E-450368E819D3}" destId="{7081E93D-AC88-4CDE-9DC1-72BC98191596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3B6B0-DE53-4B11-A20C-B3F687704F34}">
      <dsp:nvSpPr>
        <dsp:cNvPr id="0" name=""/>
        <dsp:cNvSpPr/>
      </dsp:nvSpPr>
      <dsp:spPr>
        <a:xfrm>
          <a:off x="2365484" y="525421"/>
          <a:ext cx="3862862" cy="3862862"/>
        </a:xfrm>
        <a:prstGeom prst="blockArc">
          <a:avLst>
            <a:gd name="adj1" fmla="val 12600000"/>
            <a:gd name="adj2" fmla="val 16200000"/>
            <a:gd name="adj3" fmla="val 4528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BF906-700E-46CC-80A6-739BA2BD680E}">
      <dsp:nvSpPr>
        <dsp:cNvPr id="0" name=""/>
        <dsp:cNvSpPr/>
      </dsp:nvSpPr>
      <dsp:spPr>
        <a:xfrm>
          <a:off x="2365484" y="525421"/>
          <a:ext cx="3862862" cy="3862862"/>
        </a:xfrm>
        <a:prstGeom prst="blockArc">
          <a:avLst>
            <a:gd name="adj1" fmla="val 9000000"/>
            <a:gd name="adj2" fmla="val 12600000"/>
            <a:gd name="adj3" fmla="val 4528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0C99E-04F3-4F53-B6A8-2D9E29C7ED3C}">
      <dsp:nvSpPr>
        <dsp:cNvPr id="0" name=""/>
        <dsp:cNvSpPr/>
      </dsp:nvSpPr>
      <dsp:spPr>
        <a:xfrm>
          <a:off x="2365484" y="525421"/>
          <a:ext cx="3862862" cy="3862862"/>
        </a:xfrm>
        <a:prstGeom prst="blockArc">
          <a:avLst>
            <a:gd name="adj1" fmla="val 5400000"/>
            <a:gd name="adj2" fmla="val 9000000"/>
            <a:gd name="adj3" fmla="val 4528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BF76C3-7206-481B-AF6E-422CB0769843}">
      <dsp:nvSpPr>
        <dsp:cNvPr id="0" name=""/>
        <dsp:cNvSpPr/>
      </dsp:nvSpPr>
      <dsp:spPr>
        <a:xfrm>
          <a:off x="2365484" y="525421"/>
          <a:ext cx="3862862" cy="3862862"/>
        </a:xfrm>
        <a:prstGeom prst="blockArc">
          <a:avLst>
            <a:gd name="adj1" fmla="val 1800000"/>
            <a:gd name="adj2" fmla="val 5400000"/>
            <a:gd name="adj3" fmla="val 4528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9C2EF-C5B3-46D8-8B5F-F41E90C31FB3}">
      <dsp:nvSpPr>
        <dsp:cNvPr id="0" name=""/>
        <dsp:cNvSpPr/>
      </dsp:nvSpPr>
      <dsp:spPr>
        <a:xfrm>
          <a:off x="2365484" y="525421"/>
          <a:ext cx="3862862" cy="3862862"/>
        </a:xfrm>
        <a:prstGeom prst="blockArc">
          <a:avLst>
            <a:gd name="adj1" fmla="val 19800000"/>
            <a:gd name="adj2" fmla="val 1800000"/>
            <a:gd name="adj3" fmla="val 4528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90EE3-8BB0-4434-BC96-6ACA8A53DB60}">
      <dsp:nvSpPr>
        <dsp:cNvPr id="0" name=""/>
        <dsp:cNvSpPr/>
      </dsp:nvSpPr>
      <dsp:spPr>
        <a:xfrm>
          <a:off x="2365484" y="525421"/>
          <a:ext cx="3862862" cy="3862862"/>
        </a:xfrm>
        <a:prstGeom prst="blockArc">
          <a:avLst>
            <a:gd name="adj1" fmla="val 16200000"/>
            <a:gd name="adj2" fmla="val 19800000"/>
            <a:gd name="adj3" fmla="val 452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E6148-EDD1-4D96-B2F0-DAF17C788E21}">
      <dsp:nvSpPr>
        <dsp:cNvPr id="0" name=""/>
        <dsp:cNvSpPr/>
      </dsp:nvSpPr>
      <dsp:spPr>
        <a:xfrm>
          <a:off x="2969889" y="1179182"/>
          <a:ext cx="2654053" cy="255533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200" b="1" kern="1200" dirty="0" smtClean="0"/>
            <a:t>Семейно-ориентированная среда</a:t>
          </a:r>
          <a:r>
            <a:rPr lang="ru-RU" sz="1200" kern="1200" dirty="0" smtClean="0"/>
            <a:t> – это не только и не столько физически существующее окружение, но и пространства, которые определяют </a:t>
          </a:r>
          <a:r>
            <a:rPr lang="ru-RU" sz="1200" u="sng" kern="1200" dirty="0" smtClean="0"/>
            <a:t>комфортность жизни семей региона </a:t>
          </a:r>
          <a:endParaRPr lang="ru-RU" sz="1200" kern="1200" dirty="0"/>
        </a:p>
      </dsp:txBody>
      <dsp:txXfrm>
        <a:off x="3358566" y="1553403"/>
        <a:ext cx="1876699" cy="1806897"/>
      </dsp:txXfrm>
    </dsp:sp>
    <dsp:sp modelId="{115677D5-F987-4A26-AF98-6595919E66E0}">
      <dsp:nvSpPr>
        <dsp:cNvPr id="0" name=""/>
        <dsp:cNvSpPr/>
      </dsp:nvSpPr>
      <dsp:spPr>
        <a:xfrm>
          <a:off x="3550397" y="16148"/>
          <a:ext cx="1493037" cy="11059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Правовое пространство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769047" y="178118"/>
        <a:ext cx="1055737" cy="782058"/>
      </dsp:txXfrm>
    </dsp:sp>
    <dsp:sp modelId="{18F11B65-B154-445B-B4DB-0FC69427EBC3}">
      <dsp:nvSpPr>
        <dsp:cNvPr id="0" name=""/>
        <dsp:cNvSpPr/>
      </dsp:nvSpPr>
      <dsp:spPr>
        <a:xfrm>
          <a:off x="5138793" y="738241"/>
          <a:ext cx="1585846" cy="1549517"/>
        </a:xfrm>
        <a:prstGeom prst="ellipse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Культурно-воспитательное пространство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5371035" y="965163"/>
        <a:ext cx="1121362" cy="1095673"/>
      </dsp:txXfrm>
    </dsp:sp>
    <dsp:sp modelId="{116C1E21-46C1-40A9-951B-3B9AE063A86A}">
      <dsp:nvSpPr>
        <dsp:cNvPr id="0" name=""/>
        <dsp:cNvSpPr/>
      </dsp:nvSpPr>
      <dsp:spPr>
        <a:xfrm>
          <a:off x="5159587" y="2699880"/>
          <a:ext cx="1544258" cy="1401649"/>
        </a:xfrm>
        <a:prstGeom prst="ellipse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Социальное пространство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5385738" y="2905147"/>
        <a:ext cx="1091956" cy="991115"/>
      </dsp:txXfrm>
    </dsp:sp>
    <dsp:sp modelId="{0DFBF816-C929-4A94-8227-1388D37B5641}">
      <dsp:nvSpPr>
        <dsp:cNvPr id="0" name=""/>
        <dsp:cNvSpPr/>
      </dsp:nvSpPr>
      <dsp:spPr>
        <a:xfrm>
          <a:off x="3395083" y="3711150"/>
          <a:ext cx="1803665" cy="1266814"/>
        </a:xfrm>
        <a:prstGeom prst="ellipse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Информационное пространство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659224" y="3896671"/>
        <a:ext cx="1275383" cy="895772"/>
      </dsp:txXfrm>
    </dsp:sp>
    <dsp:sp modelId="{79DB2E51-BA22-4A65-8632-24CA4C4A1A99}">
      <dsp:nvSpPr>
        <dsp:cNvPr id="0" name=""/>
        <dsp:cNvSpPr/>
      </dsp:nvSpPr>
      <dsp:spPr>
        <a:xfrm>
          <a:off x="1879807" y="2768961"/>
          <a:ext cx="1564615" cy="1263486"/>
        </a:xfrm>
        <a:prstGeom prst="ellipse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Экономическое пространство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108940" y="2953994"/>
        <a:ext cx="1106349" cy="893420"/>
      </dsp:txXfrm>
    </dsp:sp>
    <dsp:sp modelId="{A1D08F95-EF2B-4893-92E9-07989734DE3B}">
      <dsp:nvSpPr>
        <dsp:cNvPr id="0" name=""/>
        <dsp:cNvSpPr/>
      </dsp:nvSpPr>
      <dsp:spPr>
        <a:xfrm>
          <a:off x="1924675" y="800162"/>
          <a:ext cx="1474879" cy="1425674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Инфра-структурное пространство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140666" y="1008947"/>
        <a:ext cx="1042897" cy="1008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8873D-FB92-460F-8BBD-BF4101DAC689}">
      <dsp:nvSpPr>
        <dsp:cNvPr id="0" name=""/>
        <dsp:cNvSpPr/>
      </dsp:nvSpPr>
      <dsp:spPr>
        <a:xfrm>
          <a:off x="5430" y="296336"/>
          <a:ext cx="2112879" cy="809118"/>
        </a:xfrm>
        <a:prstGeom prst="rect">
          <a:avLst/>
        </a:prstGeom>
        <a:solidFill>
          <a:schemeClr val="accent6">
            <a:lumMod val="75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Семейная линия</a:t>
          </a:r>
          <a:endParaRPr lang="ru-RU" sz="1600" kern="1200" dirty="0"/>
        </a:p>
      </dsp:txBody>
      <dsp:txXfrm>
        <a:off x="5430" y="296336"/>
        <a:ext cx="2112879" cy="809118"/>
      </dsp:txXfrm>
    </dsp:sp>
    <dsp:sp modelId="{93FF9B12-567C-4C65-A03F-2DDEDFB17F25}">
      <dsp:nvSpPr>
        <dsp:cNvPr id="0" name=""/>
        <dsp:cNvSpPr/>
      </dsp:nvSpPr>
      <dsp:spPr>
        <a:xfrm>
          <a:off x="0" y="1099859"/>
          <a:ext cx="2112879" cy="2256184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Оперативное реагирование на запросы и обращения семей </a:t>
          </a:r>
          <a:br>
            <a:rPr lang="ru-RU" sz="1600" kern="1200" dirty="0" smtClean="0"/>
          </a:br>
          <a:r>
            <a:rPr lang="ru-RU" sz="1600" kern="1200" dirty="0" smtClean="0"/>
            <a:t>с детьми  </a:t>
          </a:r>
          <a:endParaRPr lang="ru-RU" sz="1600" kern="1200" dirty="0"/>
        </a:p>
      </dsp:txBody>
      <dsp:txXfrm>
        <a:off x="0" y="1099859"/>
        <a:ext cx="2112879" cy="2256184"/>
      </dsp:txXfrm>
    </dsp:sp>
    <dsp:sp modelId="{4BEE4FC3-4167-4996-A23A-9C1F6A619415}">
      <dsp:nvSpPr>
        <dsp:cNvPr id="0" name=""/>
        <dsp:cNvSpPr/>
      </dsp:nvSpPr>
      <dsp:spPr>
        <a:xfrm>
          <a:off x="2414112" y="296336"/>
          <a:ext cx="2300566" cy="809118"/>
        </a:xfrm>
        <a:prstGeom prst="rect">
          <a:avLst/>
        </a:prstGeom>
        <a:solidFill>
          <a:srgbClr val="338B8C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Центр защиты материнства и детства </a:t>
          </a:r>
          <a:endParaRPr lang="ru-RU" sz="1600" kern="1200" dirty="0"/>
        </a:p>
      </dsp:txBody>
      <dsp:txXfrm>
        <a:off x="2414112" y="296336"/>
        <a:ext cx="2300566" cy="809118"/>
      </dsp:txXfrm>
    </dsp:sp>
    <dsp:sp modelId="{2EC19A5E-19FA-47FE-9DDC-7D34A1643C4D}">
      <dsp:nvSpPr>
        <dsp:cNvPr id="0" name=""/>
        <dsp:cNvSpPr/>
      </dsp:nvSpPr>
      <dsp:spPr>
        <a:xfrm>
          <a:off x="2414112" y="1105455"/>
          <a:ext cx="2300566" cy="2256184"/>
        </a:xfrm>
        <a:prstGeom prst="rect">
          <a:avLst/>
        </a:prstGeom>
        <a:solidFill>
          <a:srgbClr val="D2ECF0"/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Координация межсекторного взаимодействия</a:t>
          </a:r>
          <a:br>
            <a:rPr lang="ru-RU" sz="1600" kern="1200" dirty="0" smtClean="0"/>
          </a:br>
          <a:r>
            <a:rPr lang="ru-RU" sz="1600" kern="1200" dirty="0" smtClean="0"/>
            <a:t>для консолидации усилий партнеров</a:t>
          </a:r>
          <a:br>
            <a:rPr lang="ru-RU" sz="1600" kern="1200" dirty="0" smtClean="0"/>
          </a:br>
          <a:r>
            <a:rPr lang="ru-RU" sz="1600" kern="1200" dirty="0" smtClean="0"/>
            <a:t>по предотвращению семейного неблагополучия </a:t>
          </a:r>
          <a:endParaRPr lang="ru-RU" sz="1600" kern="1200" dirty="0"/>
        </a:p>
      </dsp:txBody>
      <dsp:txXfrm>
        <a:off x="2414112" y="1105455"/>
        <a:ext cx="2300566" cy="2256184"/>
      </dsp:txXfrm>
    </dsp:sp>
    <dsp:sp modelId="{5532FBB1-C3CA-43EA-85FC-B9F761E1A5E6}">
      <dsp:nvSpPr>
        <dsp:cNvPr id="0" name=""/>
        <dsp:cNvSpPr/>
      </dsp:nvSpPr>
      <dsp:spPr>
        <a:xfrm>
          <a:off x="5010482" y="296336"/>
          <a:ext cx="2112879" cy="80911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Просветительский центр семьи и брака</a:t>
          </a:r>
        </a:p>
      </dsp:txBody>
      <dsp:txXfrm>
        <a:off x="5010482" y="296336"/>
        <a:ext cx="2112879" cy="809118"/>
      </dsp:txXfrm>
    </dsp:sp>
    <dsp:sp modelId="{3F39F864-803A-4D7E-8B19-E8DECB3A164C}">
      <dsp:nvSpPr>
        <dsp:cNvPr id="0" name=""/>
        <dsp:cNvSpPr/>
      </dsp:nvSpPr>
      <dsp:spPr>
        <a:xfrm>
          <a:off x="5010482" y="1105455"/>
          <a:ext cx="2112879" cy="225618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Просветительская деятельность </a:t>
          </a:r>
          <a:br>
            <a:rPr lang="ru-RU" sz="1600" kern="1200" dirty="0" smtClean="0"/>
          </a:br>
          <a:r>
            <a:rPr lang="ru-RU" sz="1600" kern="1200" dirty="0" smtClean="0"/>
            <a:t>в вопросах укрепления традиционных семейных ценностей </a:t>
          </a:r>
          <a:endParaRPr lang="ru-RU" sz="1600" kern="1200" dirty="0"/>
        </a:p>
      </dsp:txBody>
      <dsp:txXfrm>
        <a:off x="5010482" y="1105455"/>
        <a:ext cx="2112879" cy="22561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BE42E-0967-4415-B0C5-87C281EC499A}">
      <dsp:nvSpPr>
        <dsp:cNvPr id="0" name=""/>
        <dsp:cNvSpPr/>
      </dsp:nvSpPr>
      <dsp:spPr>
        <a:xfrm rot="5400000">
          <a:off x="-30640" y="112239"/>
          <a:ext cx="715515" cy="5008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b="1" kern="1200" dirty="0" smtClean="0">
              <a:latin typeface="Georgia"/>
              <a:ea typeface="+mn-ea"/>
              <a:cs typeface="+mn-cs"/>
            </a:rPr>
            <a:t>Срочная социальная помощь</a:t>
          </a:r>
          <a:endParaRPr lang="ru-RU" sz="500" kern="1200" dirty="0">
            <a:latin typeface="Georgia"/>
            <a:ea typeface="+mn-ea"/>
            <a:cs typeface="+mn-cs"/>
          </a:endParaRPr>
        </a:p>
      </dsp:txBody>
      <dsp:txXfrm rot="-5400000">
        <a:off x="76688" y="255343"/>
        <a:ext cx="500861" cy="214654"/>
      </dsp:txXfrm>
    </dsp:sp>
    <dsp:sp modelId="{BF8817C2-3627-4296-8680-69E4ACDEFCBB}">
      <dsp:nvSpPr>
        <dsp:cNvPr id="0" name=""/>
        <dsp:cNvSpPr/>
      </dsp:nvSpPr>
      <dsp:spPr>
        <a:xfrm rot="5400000">
          <a:off x="3947002" y="-3211169"/>
          <a:ext cx="465085" cy="68972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номер кризисной многоканальной линии по приему и первичной онлайн обработке обращений  (Семейная линия и Контакт-центр)</a:t>
          </a:r>
          <a:endParaRPr lang="ru-RU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30921" y="27616"/>
        <a:ext cx="6874544" cy="419677"/>
      </dsp:txXfrm>
    </dsp:sp>
    <dsp:sp modelId="{DC1E6B64-6492-4BE4-8510-C0641C661BD2}">
      <dsp:nvSpPr>
        <dsp:cNvPr id="0" name=""/>
        <dsp:cNvSpPr/>
      </dsp:nvSpPr>
      <dsp:spPr>
        <a:xfrm rot="5400000">
          <a:off x="-30640" y="754328"/>
          <a:ext cx="715515" cy="5008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b="1" kern="1200" dirty="0" smtClean="0">
              <a:latin typeface="Georgia"/>
              <a:ea typeface="+mn-ea"/>
              <a:cs typeface="+mn-cs"/>
            </a:rPr>
            <a:t>Кризисный центр для семей в трудной жизненной ситуации</a:t>
          </a:r>
          <a:endParaRPr lang="ru-RU" sz="500" kern="1200" dirty="0">
            <a:latin typeface="Georgia"/>
            <a:ea typeface="+mn-ea"/>
            <a:cs typeface="+mn-cs"/>
          </a:endParaRPr>
        </a:p>
      </dsp:txBody>
      <dsp:txXfrm rot="-5400000">
        <a:off x="76688" y="897432"/>
        <a:ext cx="500861" cy="214654"/>
      </dsp:txXfrm>
    </dsp:sp>
    <dsp:sp modelId="{E3B073A7-326B-4E3A-ADE8-740CE0A91E4A}">
      <dsp:nvSpPr>
        <dsp:cNvPr id="0" name=""/>
        <dsp:cNvSpPr/>
      </dsp:nvSpPr>
      <dsp:spPr>
        <a:xfrm rot="5400000">
          <a:off x="3946880" y="-2553470"/>
          <a:ext cx="465329" cy="68662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комплексная и ресурсная помощь семьям в ТЖС</a:t>
          </a:r>
          <a:endParaRPr lang="ru-RU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46410" y="669715"/>
        <a:ext cx="6843556" cy="419899"/>
      </dsp:txXfrm>
    </dsp:sp>
    <dsp:sp modelId="{00D3CCC6-8549-43E9-A3C5-881D9799A232}">
      <dsp:nvSpPr>
        <dsp:cNvPr id="0" name=""/>
        <dsp:cNvSpPr/>
      </dsp:nvSpPr>
      <dsp:spPr>
        <a:xfrm rot="5400000">
          <a:off x="-30640" y="1396416"/>
          <a:ext cx="715515" cy="50086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b="1" kern="1200" dirty="0" smtClean="0">
              <a:latin typeface="Georgia"/>
              <a:ea typeface="+mn-ea"/>
              <a:cs typeface="+mn-cs"/>
            </a:rPr>
            <a:t>Семейная консультационная      приемная</a:t>
          </a:r>
          <a:endParaRPr lang="ru-RU" sz="500" b="1" kern="1200" dirty="0">
            <a:latin typeface="Georgia"/>
            <a:ea typeface="+mn-ea"/>
            <a:cs typeface="+mn-cs"/>
          </a:endParaRPr>
        </a:p>
      </dsp:txBody>
      <dsp:txXfrm rot="-5400000">
        <a:off x="76688" y="1539520"/>
        <a:ext cx="500861" cy="214654"/>
      </dsp:txXfrm>
    </dsp:sp>
    <dsp:sp modelId="{640A8349-8870-4792-9BF4-D5EEA4ECED15}">
      <dsp:nvSpPr>
        <dsp:cNvPr id="0" name=""/>
        <dsp:cNvSpPr/>
      </dsp:nvSpPr>
      <dsp:spPr>
        <a:xfrm rot="5400000">
          <a:off x="3947002" y="-1926992"/>
          <a:ext cx="465085" cy="68972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информационно-консультационный центр, оказывающий юридическую и социальную помощь семьям</a:t>
          </a:r>
          <a:endParaRPr lang="ru-RU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30921" y="1311793"/>
        <a:ext cx="6874544" cy="419677"/>
      </dsp:txXfrm>
    </dsp:sp>
    <dsp:sp modelId="{1A4132D3-C975-4A37-B711-EFE1CD8AB0DE}">
      <dsp:nvSpPr>
        <dsp:cNvPr id="0" name=""/>
        <dsp:cNvSpPr/>
      </dsp:nvSpPr>
      <dsp:spPr>
        <a:xfrm rot="5400000">
          <a:off x="-30640" y="2038505"/>
          <a:ext cx="715515" cy="50086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b="1" kern="1200" dirty="0" smtClean="0">
              <a:latin typeface="Georgia"/>
              <a:ea typeface="+mn-ea"/>
              <a:cs typeface="+mn-cs"/>
            </a:rPr>
            <a:t>Центр семьи и брака</a:t>
          </a:r>
          <a:endParaRPr lang="ru-RU" sz="500" kern="1200" dirty="0">
            <a:latin typeface="Georgia"/>
            <a:ea typeface="+mn-ea"/>
            <a:cs typeface="+mn-cs"/>
          </a:endParaRPr>
        </a:p>
      </dsp:txBody>
      <dsp:txXfrm rot="-5400000">
        <a:off x="76688" y="2181609"/>
        <a:ext cx="500861" cy="214654"/>
      </dsp:txXfrm>
    </dsp:sp>
    <dsp:sp modelId="{07216185-6F2C-4884-93D8-C4A4A1C43604}">
      <dsp:nvSpPr>
        <dsp:cNvPr id="0" name=""/>
        <dsp:cNvSpPr/>
      </dsp:nvSpPr>
      <dsp:spPr>
        <a:xfrm rot="5400000">
          <a:off x="3947002" y="-1284903"/>
          <a:ext cx="465085" cy="68972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взаимодействие с ЗАГС, добрачное консультирование, организация внеурочной деятельности в школах, проведение «уроков семьи», выставок, родительское </a:t>
          </a:r>
          <a:b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просвещение и др.</a:t>
          </a:r>
          <a:endParaRPr lang="ru-RU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30921" y="1953882"/>
        <a:ext cx="6874544" cy="419677"/>
      </dsp:txXfrm>
    </dsp:sp>
    <dsp:sp modelId="{0254E1C3-B362-47B4-822F-F9FF235B8728}">
      <dsp:nvSpPr>
        <dsp:cNvPr id="0" name=""/>
        <dsp:cNvSpPr/>
      </dsp:nvSpPr>
      <dsp:spPr>
        <a:xfrm rot="5400000">
          <a:off x="-30640" y="2680593"/>
          <a:ext cx="715515" cy="50086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b="1" kern="1200" dirty="0" smtClean="0">
              <a:latin typeface="Georgia"/>
              <a:ea typeface="+mn-ea"/>
              <a:cs typeface="+mn-cs"/>
            </a:rPr>
            <a:t>Социальная семейная карта</a:t>
          </a:r>
          <a:endParaRPr lang="ru-RU" sz="500" b="1" kern="1200" dirty="0">
            <a:latin typeface="Georgia"/>
            <a:ea typeface="+mn-ea"/>
            <a:cs typeface="+mn-cs"/>
          </a:endParaRPr>
        </a:p>
      </dsp:txBody>
      <dsp:txXfrm rot="-5400000">
        <a:off x="76688" y="2823697"/>
        <a:ext cx="500861" cy="214654"/>
      </dsp:txXfrm>
    </dsp:sp>
    <dsp:sp modelId="{43AD6C7E-E745-432B-82E4-D0C9E26D5826}">
      <dsp:nvSpPr>
        <dsp:cNvPr id="0" name=""/>
        <dsp:cNvSpPr/>
      </dsp:nvSpPr>
      <dsp:spPr>
        <a:xfrm rot="5400000">
          <a:off x="3947002" y="-642815"/>
          <a:ext cx="465085" cy="68972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программа социально ответственного бизнеса для предложения льготных предложений </a:t>
          </a:r>
          <a:b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на товары и услуги для семей с детьми</a:t>
          </a:r>
          <a:endParaRPr lang="ru-RU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30921" y="2595970"/>
        <a:ext cx="6874544" cy="419677"/>
      </dsp:txXfrm>
    </dsp:sp>
    <dsp:sp modelId="{E763FB2A-FD02-41EA-A07E-22992EB0143A}">
      <dsp:nvSpPr>
        <dsp:cNvPr id="0" name=""/>
        <dsp:cNvSpPr/>
      </dsp:nvSpPr>
      <dsp:spPr>
        <a:xfrm rot="5400000">
          <a:off x="-30640" y="3322682"/>
          <a:ext cx="715515" cy="5008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b="1" kern="1200" dirty="0" smtClean="0">
              <a:latin typeface="Georgia"/>
              <a:ea typeface="+mn-ea"/>
              <a:cs typeface="+mn-cs"/>
            </a:rPr>
            <a:t>Центр защиты материнства и детства</a:t>
          </a:r>
          <a:endParaRPr lang="ru-RU" sz="500" kern="1200" dirty="0">
            <a:latin typeface="Georgia"/>
            <a:ea typeface="+mn-ea"/>
            <a:cs typeface="+mn-cs"/>
          </a:endParaRPr>
        </a:p>
      </dsp:txBody>
      <dsp:txXfrm rot="-5400000">
        <a:off x="76688" y="3465786"/>
        <a:ext cx="500861" cy="214654"/>
      </dsp:txXfrm>
    </dsp:sp>
    <dsp:sp modelId="{E73CA20C-0A59-48B6-9786-C804432F1A70}">
      <dsp:nvSpPr>
        <dsp:cNvPr id="0" name=""/>
        <dsp:cNvSpPr/>
      </dsp:nvSpPr>
      <dsp:spPr>
        <a:xfrm rot="5400000">
          <a:off x="3947002" y="-726"/>
          <a:ext cx="465085" cy="68972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комплексная помощь женщинам в кризисе и ситуации репродуктивного выбора</a:t>
          </a:r>
          <a:endParaRPr lang="ru-RU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30921" y="3238059"/>
        <a:ext cx="6874544" cy="419677"/>
      </dsp:txXfrm>
    </dsp:sp>
    <dsp:sp modelId="{71A5502E-0253-4A94-8D99-A948EC7D3E6D}">
      <dsp:nvSpPr>
        <dsp:cNvPr id="0" name=""/>
        <dsp:cNvSpPr/>
      </dsp:nvSpPr>
      <dsp:spPr>
        <a:xfrm rot="5400000">
          <a:off x="-30640" y="3964770"/>
          <a:ext cx="715515" cy="50086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b="1" kern="1200" dirty="0" smtClean="0">
              <a:latin typeface="Georgia"/>
              <a:ea typeface="+mn-ea"/>
              <a:cs typeface="+mn-cs"/>
            </a:rPr>
            <a:t>Семейный портал онлайн и оффлайн</a:t>
          </a:r>
          <a:endParaRPr lang="ru-RU" sz="500" b="1" kern="1200" dirty="0">
            <a:latin typeface="Georgia"/>
            <a:ea typeface="+mn-ea"/>
            <a:cs typeface="+mn-cs"/>
          </a:endParaRPr>
        </a:p>
      </dsp:txBody>
      <dsp:txXfrm rot="-5400000">
        <a:off x="76688" y="4107874"/>
        <a:ext cx="500861" cy="214654"/>
      </dsp:txXfrm>
    </dsp:sp>
    <dsp:sp modelId="{EA4AFD22-32E9-4393-B328-9CDF1005D455}">
      <dsp:nvSpPr>
        <dsp:cNvPr id="0" name=""/>
        <dsp:cNvSpPr/>
      </dsp:nvSpPr>
      <dsp:spPr>
        <a:xfrm rot="5400000">
          <a:off x="3947002" y="641361"/>
          <a:ext cx="465085" cy="68972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единый информационный просемейный ресурс в формате сайта и семейное пространство для студийной, кружковой и клубной деятельности, проведения семейных мероприятий </a:t>
          </a:r>
          <a:b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 событий</a:t>
          </a:r>
          <a:endParaRPr lang="ru-RU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30921" y="3880146"/>
        <a:ext cx="6874544" cy="419677"/>
      </dsp:txXfrm>
    </dsp:sp>
    <dsp:sp modelId="{1ECCD475-02D8-4FBC-BE3E-51DDD264DA85}">
      <dsp:nvSpPr>
        <dsp:cNvPr id="0" name=""/>
        <dsp:cNvSpPr/>
      </dsp:nvSpPr>
      <dsp:spPr>
        <a:xfrm rot="5400000">
          <a:off x="-30640" y="4606859"/>
          <a:ext cx="715515" cy="50086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000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" b="1" kern="1200" dirty="0" smtClean="0">
              <a:latin typeface="Georgia"/>
              <a:ea typeface="+mn-ea"/>
              <a:cs typeface="+mn-cs"/>
            </a:rPr>
            <a:t>Обучающий дистанцион-ный портал для специалистов</a:t>
          </a:r>
          <a:endParaRPr lang="ru-RU" sz="450" b="1" kern="1200" dirty="0">
            <a:latin typeface="Georgia"/>
            <a:ea typeface="+mn-ea"/>
            <a:cs typeface="+mn-cs"/>
          </a:endParaRPr>
        </a:p>
      </dsp:txBody>
      <dsp:txXfrm rot="-5400000">
        <a:off x="76688" y="4749963"/>
        <a:ext cx="500861" cy="214654"/>
      </dsp:txXfrm>
    </dsp:sp>
    <dsp:sp modelId="{E58D5BF1-23D9-4E3A-B56C-438A7DA3B599}">
      <dsp:nvSpPr>
        <dsp:cNvPr id="0" name=""/>
        <dsp:cNvSpPr/>
      </dsp:nvSpPr>
      <dsp:spPr>
        <a:xfrm rot="5400000">
          <a:off x="3947002" y="1283450"/>
          <a:ext cx="465085" cy="68972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дистанционное обучение, создание семейно ориентированного подхода </a:t>
          </a:r>
          <a:b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</a:br>
          <a:r>
            <a:rPr lang="ru-RU" sz="1200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 профессиональной среде</a:t>
          </a:r>
          <a:endParaRPr lang="ru-RU" sz="1200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730921" y="4522235"/>
        <a:ext cx="6874544" cy="4196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0FFB3-36CC-4479-886F-D4F087905610}">
      <dsp:nvSpPr>
        <dsp:cNvPr id="0" name=""/>
        <dsp:cNvSpPr/>
      </dsp:nvSpPr>
      <dsp:spPr>
        <a:xfrm rot="5400000">
          <a:off x="1896184" y="331207"/>
          <a:ext cx="1243922" cy="10547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>
              <a:solidFill>
                <a:schemeClr val="bg1"/>
              </a:solidFill>
            </a:rPr>
            <a:t>Роди-телям </a:t>
          </a:r>
          <a:br>
            <a:rPr lang="ru-RU" sz="1400" b="1" kern="1200" baseline="0" dirty="0" smtClean="0">
              <a:solidFill>
                <a:schemeClr val="bg1"/>
              </a:solidFill>
            </a:rPr>
          </a:br>
          <a:r>
            <a:rPr lang="ru-RU" sz="1400" b="1" kern="1200" baseline="0" dirty="0" smtClean="0">
              <a:solidFill>
                <a:schemeClr val="bg1"/>
              </a:solidFill>
            </a:rPr>
            <a:t>и детям </a:t>
          </a:r>
          <a:endParaRPr lang="ru-RU" sz="1400" b="1" kern="1200" baseline="0" dirty="0">
            <a:solidFill>
              <a:schemeClr val="bg1"/>
            </a:solidFill>
          </a:endParaRPr>
        </a:p>
      </dsp:txBody>
      <dsp:txXfrm rot="-5400000">
        <a:off x="2153190" y="428187"/>
        <a:ext cx="729909" cy="860808"/>
      </dsp:txXfrm>
    </dsp:sp>
    <dsp:sp modelId="{D6278B7E-3835-46A0-BCDE-CFF5DDEA11DD}">
      <dsp:nvSpPr>
        <dsp:cNvPr id="0" name=""/>
        <dsp:cNvSpPr/>
      </dsp:nvSpPr>
      <dsp:spPr>
        <a:xfrm>
          <a:off x="0" y="2568471"/>
          <a:ext cx="1388217" cy="7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</dsp:txBody>
      <dsp:txXfrm>
        <a:off x="0" y="2568471"/>
        <a:ext cx="1388217" cy="746353"/>
      </dsp:txXfrm>
    </dsp:sp>
    <dsp:sp modelId="{9C2A4510-78B6-4F01-BF14-634BB59AF4FF}">
      <dsp:nvSpPr>
        <dsp:cNvPr id="0" name=""/>
        <dsp:cNvSpPr/>
      </dsp:nvSpPr>
      <dsp:spPr>
        <a:xfrm rot="5400000">
          <a:off x="727395" y="317484"/>
          <a:ext cx="1243922" cy="10822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976895" y="430473"/>
        <a:ext cx="744922" cy="856234"/>
      </dsp:txXfrm>
    </dsp:sp>
    <dsp:sp modelId="{E7DB73B8-3D61-41C3-BB59-6C5824F012F9}">
      <dsp:nvSpPr>
        <dsp:cNvPr id="0" name=""/>
        <dsp:cNvSpPr/>
      </dsp:nvSpPr>
      <dsp:spPr>
        <a:xfrm rot="5400000">
          <a:off x="1309551" y="1373326"/>
          <a:ext cx="1243922" cy="10822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 rot="-5400000">
        <a:off x="1559051" y="1486315"/>
        <a:ext cx="744922" cy="856234"/>
      </dsp:txXfrm>
    </dsp:sp>
    <dsp:sp modelId="{E800A36B-2AC9-4CEB-AD66-81BD3E661252}">
      <dsp:nvSpPr>
        <dsp:cNvPr id="0" name=""/>
        <dsp:cNvSpPr/>
      </dsp:nvSpPr>
      <dsp:spPr>
        <a:xfrm>
          <a:off x="2188" y="1541255"/>
          <a:ext cx="1343436" cy="7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DCC632-F823-430B-B36C-0258278B833B}">
      <dsp:nvSpPr>
        <dsp:cNvPr id="0" name=""/>
        <dsp:cNvSpPr/>
      </dsp:nvSpPr>
      <dsp:spPr>
        <a:xfrm rot="5400000">
          <a:off x="2478340" y="1373326"/>
          <a:ext cx="1243922" cy="10822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bg1"/>
            </a:solidFill>
          </a:endParaRPr>
        </a:p>
      </dsp:txBody>
      <dsp:txXfrm rot="-5400000">
        <a:off x="2727840" y="1486315"/>
        <a:ext cx="744922" cy="856234"/>
      </dsp:txXfrm>
    </dsp:sp>
    <dsp:sp modelId="{543C36CA-6549-4749-AD5F-D06F5AE1CD0D}">
      <dsp:nvSpPr>
        <dsp:cNvPr id="0" name=""/>
        <dsp:cNvSpPr/>
      </dsp:nvSpPr>
      <dsp:spPr>
        <a:xfrm rot="5400000">
          <a:off x="1896184" y="2429167"/>
          <a:ext cx="1243922" cy="10822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</a:rPr>
            <a:t>Специалистам</a:t>
          </a:r>
          <a:endParaRPr lang="ru-RU" sz="1200" kern="1200" dirty="0">
            <a:solidFill>
              <a:schemeClr val="bg1"/>
            </a:solidFill>
          </a:endParaRPr>
        </a:p>
      </dsp:txBody>
      <dsp:txXfrm rot="-5400000">
        <a:off x="2145684" y="2542156"/>
        <a:ext cx="744922" cy="856234"/>
      </dsp:txXfrm>
    </dsp:sp>
    <dsp:sp modelId="{BE2C3E9A-FDB2-4C85-B892-C712B2A5501B}">
      <dsp:nvSpPr>
        <dsp:cNvPr id="0" name=""/>
        <dsp:cNvSpPr/>
      </dsp:nvSpPr>
      <dsp:spPr>
        <a:xfrm>
          <a:off x="2419625" y="1541253"/>
          <a:ext cx="1388217" cy="7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Помощь</a:t>
          </a:r>
          <a:br>
            <a:rPr lang="ru-RU" sz="1400" b="1" kern="1200" dirty="0" smtClean="0">
              <a:solidFill>
                <a:schemeClr val="bg1"/>
              </a:solidFill>
            </a:rPr>
          </a:br>
          <a:r>
            <a:rPr lang="ru-RU" sz="1400" b="1" kern="1200" dirty="0" smtClean="0">
              <a:solidFill>
                <a:schemeClr val="bg1"/>
              </a:solidFill>
            </a:rPr>
            <a:t>семье 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2419625" y="1541253"/>
        <a:ext cx="1388217" cy="746353"/>
      </dsp:txXfrm>
    </dsp:sp>
    <dsp:sp modelId="{D1ED651F-B8DB-4BDA-A536-E2317785F193}">
      <dsp:nvSpPr>
        <dsp:cNvPr id="0" name=""/>
        <dsp:cNvSpPr/>
      </dsp:nvSpPr>
      <dsp:spPr>
        <a:xfrm rot="5400000">
          <a:off x="692494" y="2422400"/>
          <a:ext cx="1243922" cy="10822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</a:rPr>
            <a:t>Семейный контент</a:t>
          </a:r>
        </a:p>
      </dsp:txBody>
      <dsp:txXfrm rot="-5400000">
        <a:off x="941994" y="2535389"/>
        <a:ext cx="744922" cy="856234"/>
      </dsp:txXfrm>
    </dsp:sp>
    <dsp:sp modelId="{BFE8F86C-F468-4F95-A8AD-DAE4B72EF948}">
      <dsp:nvSpPr>
        <dsp:cNvPr id="0" name=""/>
        <dsp:cNvSpPr/>
      </dsp:nvSpPr>
      <dsp:spPr>
        <a:xfrm rot="5400000">
          <a:off x="1257972" y="3568003"/>
          <a:ext cx="1243922" cy="10822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Новости</a:t>
          </a:r>
          <a:r>
            <a:rPr lang="ru-RU" sz="1400" kern="1200" dirty="0" smtClean="0">
              <a:solidFill>
                <a:schemeClr val="bg1"/>
              </a:solidFill>
            </a:rPr>
            <a:t> </a:t>
          </a:r>
          <a:endParaRPr lang="ru-RU" sz="1400" kern="1200" dirty="0">
            <a:solidFill>
              <a:schemeClr val="bg1"/>
            </a:solidFill>
          </a:endParaRPr>
        </a:p>
      </dsp:txBody>
      <dsp:txXfrm rot="-5400000">
        <a:off x="1507472" y="3680992"/>
        <a:ext cx="744922" cy="856234"/>
      </dsp:txXfrm>
    </dsp:sp>
    <dsp:sp modelId="{18A4385A-7624-4255-956C-8C333847E8D3}">
      <dsp:nvSpPr>
        <dsp:cNvPr id="0" name=""/>
        <dsp:cNvSpPr/>
      </dsp:nvSpPr>
      <dsp:spPr>
        <a:xfrm>
          <a:off x="2188" y="3652938"/>
          <a:ext cx="1343436" cy="746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ADA08B-28A9-4309-8F26-00C99D5426D0}">
      <dsp:nvSpPr>
        <dsp:cNvPr id="0" name=""/>
        <dsp:cNvSpPr/>
      </dsp:nvSpPr>
      <dsp:spPr>
        <a:xfrm rot="5400000">
          <a:off x="2478340" y="3485008"/>
          <a:ext cx="1243922" cy="10822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2727840" y="3597997"/>
        <a:ext cx="744922" cy="8562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1C201-4D6B-4845-9027-5C06ED286124}">
      <dsp:nvSpPr>
        <dsp:cNvPr id="0" name=""/>
        <dsp:cNvSpPr/>
      </dsp:nvSpPr>
      <dsp:spPr>
        <a:xfrm>
          <a:off x="0" y="171973"/>
          <a:ext cx="917386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A77B6-4597-4A65-8965-446B45E8B9A7}">
      <dsp:nvSpPr>
        <dsp:cNvPr id="0" name=""/>
        <dsp:cNvSpPr/>
      </dsp:nvSpPr>
      <dsp:spPr>
        <a:xfrm>
          <a:off x="458693" y="61490"/>
          <a:ext cx="7111328" cy="2361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725" tIns="0" rIns="242725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bg1"/>
              </a:solidFill>
            </a:rPr>
            <a:t>С 2004 года – конкурс «Семья года Югры» </a:t>
          </a:r>
          <a:endParaRPr lang="ru-RU" sz="1050" kern="1200" dirty="0">
            <a:solidFill>
              <a:schemeClr val="bg1"/>
            </a:solidFill>
          </a:endParaRPr>
        </a:p>
      </dsp:txBody>
      <dsp:txXfrm>
        <a:off x="470221" y="73018"/>
        <a:ext cx="7088272" cy="213104"/>
      </dsp:txXfrm>
    </dsp:sp>
    <dsp:sp modelId="{EADB6FDC-17FC-464F-8C0D-8CA1DFE37373}">
      <dsp:nvSpPr>
        <dsp:cNvPr id="0" name=""/>
        <dsp:cNvSpPr/>
      </dsp:nvSpPr>
      <dsp:spPr>
        <a:xfrm>
          <a:off x="0" y="492093"/>
          <a:ext cx="917386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7F67B-B4B3-4BEE-86EC-99D0F4462EFF}">
      <dsp:nvSpPr>
        <dsp:cNvPr id="0" name=""/>
        <dsp:cNvSpPr/>
      </dsp:nvSpPr>
      <dsp:spPr>
        <a:xfrm>
          <a:off x="458693" y="416773"/>
          <a:ext cx="7111328" cy="236160"/>
        </a:xfrm>
        <a:prstGeom prst="roundRect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725" tIns="0" rIns="242725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bg1"/>
              </a:solidFill>
            </a:rPr>
            <a:t>С 2009 года – праздник «День семьи, любви и верности» </a:t>
          </a:r>
          <a:endParaRPr lang="ru-RU" sz="1050" kern="1200" dirty="0">
            <a:solidFill>
              <a:schemeClr val="bg1"/>
            </a:solidFill>
          </a:endParaRPr>
        </a:p>
      </dsp:txBody>
      <dsp:txXfrm>
        <a:off x="470221" y="428301"/>
        <a:ext cx="7088272" cy="213104"/>
      </dsp:txXfrm>
    </dsp:sp>
    <dsp:sp modelId="{168C07B6-64A1-4C65-998D-2681B4EA6AB9}">
      <dsp:nvSpPr>
        <dsp:cNvPr id="0" name=""/>
        <dsp:cNvSpPr/>
      </dsp:nvSpPr>
      <dsp:spPr>
        <a:xfrm>
          <a:off x="0" y="897733"/>
          <a:ext cx="917386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E2D91-E658-4EA6-AA11-82D5D2879F70}">
      <dsp:nvSpPr>
        <dsp:cNvPr id="0" name=""/>
        <dsp:cNvSpPr/>
      </dsp:nvSpPr>
      <dsp:spPr>
        <a:xfrm>
          <a:off x="458693" y="779653"/>
          <a:ext cx="7111328" cy="236160"/>
        </a:xfrm>
        <a:prstGeom prst="roundRect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725" tIns="0" rIns="242725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bg1"/>
              </a:solidFill>
            </a:rPr>
            <a:t>С 2011 года – окружной конкурс «Семья – основа государства» </a:t>
          </a:r>
          <a:endParaRPr lang="ru-RU" sz="1050" kern="1200" dirty="0">
            <a:solidFill>
              <a:schemeClr val="bg1"/>
            </a:solidFill>
          </a:endParaRPr>
        </a:p>
      </dsp:txBody>
      <dsp:txXfrm>
        <a:off x="470221" y="791181"/>
        <a:ext cx="7088272" cy="213104"/>
      </dsp:txXfrm>
    </dsp:sp>
    <dsp:sp modelId="{56DF8C29-2050-4DE8-9855-BDE7B2FF1EA5}">
      <dsp:nvSpPr>
        <dsp:cNvPr id="0" name=""/>
        <dsp:cNvSpPr/>
      </dsp:nvSpPr>
      <dsp:spPr>
        <a:xfrm>
          <a:off x="0" y="1260613"/>
          <a:ext cx="917386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417D4-18E1-4EEF-8938-3B8454A5135A}">
      <dsp:nvSpPr>
        <dsp:cNvPr id="0" name=""/>
        <dsp:cNvSpPr/>
      </dsp:nvSpPr>
      <dsp:spPr>
        <a:xfrm>
          <a:off x="458693" y="1142533"/>
          <a:ext cx="7111328" cy="236160"/>
        </a:xfrm>
        <a:prstGeom prst="roundRect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725" tIns="0" rIns="242725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bg1"/>
              </a:solidFill>
            </a:rPr>
            <a:t>С 2020 года – «Семейный месяц»  (конкурсы, игры, театральные представления, обучающие проекты и т.п.)</a:t>
          </a:r>
          <a:endParaRPr lang="ru-RU" sz="1050" kern="1200" dirty="0">
            <a:solidFill>
              <a:schemeClr val="bg1"/>
            </a:solidFill>
          </a:endParaRPr>
        </a:p>
      </dsp:txBody>
      <dsp:txXfrm>
        <a:off x="470221" y="1154061"/>
        <a:ext cx="7088272" cy="213104"/>
      </dsp:txXfrm>
    </dsp:sp>
    <dsp:sp modelId="{A7EC81ED-4CDD-4F68-A4DC-739A93DC9065}">
      <dsp:nvSpPr>
        <dsp:cNvPr id="0" name=""/>
        <dsp:cNvSpPr/>
      </dsp:nvSpPr>
      <dsp:spPr>
        <a:xfrm>
          <a:off x="0" y="1623493"/>
          <a:ext cx="917386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008C2-3726-4185-85D3-AF97EFF52938}">
      <dsp:nvSpPr>
        <dsp:cNvPr id="0" name=""/>
        <dsp:cNvSpPr/>
      </dsp:nvSpPr>
      <dsp:spPr>
        <a:xfrm>
          <a:off x="458693" y="1505413"/>
          <a:ext cx="7111328" cy="236160"/>
        </a:xfrm>
        <a:prstGeom prst="roundRect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725" tIns="0" rIns="242725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bg1"/>
              </a:solidFill>
            </a:rPr>
            <a:t>С 2021 года – межрегиональная конференция «Десятилетие детств. Счастливая семья – счастливые дети»</a:t>
          </a:r>
          <a:endParaRPr lang="ru-RU" sz="1050" kern="1200" dirty="0">
            <a:solidFill>
              <a:schemeClr val="bg1"/>
            </a:solidFill>
          </a:endParaRPr>
        </a:p>
      </dsp:txBody>
      <dsp:txXfrm>
        <a:off x="470221" y="1516941"/>
        <a:ext cx="7088272" cy="213104"/>
      </dsp:txXfrm>
    </dsp:sp>
    <dsp:sp modelId="{7081E93D-AC88-4CDE-9DC1-72BC98191596}">
      <dsp:nvSpPr>
        <dsp:cNvPr id="0" name=""/>
        <dsp:cNvSpPr/>
      </dsp:nvSpPr>
      <dsp:spPr>
        <a:xfrm>
          <a:off x="0" y="1958640"/>
          <a:ext cx="917386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DCD44-20DC-4ED1-8096-D9D8387AE5D6}">
      <dsp:nvSpPr>
        <dsp:cNvPr id="0" name=""/>
        <dsp:cNvSpPr/>
      </dsp:nvSpPr>
      <dsp:spPr>
        <a:xfrm>
          <a:off x="458693" y="1868293"/>
          <a:ext cx="7111328" cy="23616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725" tIns="0" rIns="242725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bg1"/>
              </a:solidFill>
            </a:rPr>
            <a:t>С 2021 года – </a:t>
          </a:r>
          <a:r>
            <a:rPr lang="ru-RU" sz="1050" kern="1200" dirty="0" smtClean="0">
              <a:solidFill>
                <a:schemeClr val="bg1"/>
              </a:solidFill>
              <a:ea typeface="Times New Roman"/>
            </a:rPr>
            <a:t>диалоговая площадка «Семейно-ориентированный подход в создании счастливого детства» </a:t>
          </a:r>
          <a:endParaRPr lang="ru-RU" sz="1050" kern="1200" dirty="0">
            <a:solidFill>
              <a:schemeClr val="bg1"/>
            </a:solidFill>
          </a:endParaRPr>
        </a:p>
      </dsp:txBody>
      <dsp:txXfrm>
        <a:off x="470221" y="1879821"/>
        <a:ext cx="7088272" cy="213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0ABB3-F11B-4325-8F03-94EB28E8468D}" type="datetimeFigureOut">
              <a:rPr lang="ru-RU" smtClean="0"/>
              <a:t>14.09.2022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5A03E-4756-41BA-92B0-74C8E37182A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364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5A03E-4756-41BA-92B0-74C8E37182A6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3086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5A03E-4756-41BA-92B0-74C8E37182A6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43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5A03E-4756-41BA-92B0-74C8E37182A6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50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1.png"/><Relationship Id="rId4" Type="http://schemas.openxmlformats.org/officeDocument/2006/relationships/diagramData" Target="../diagrams/data5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0.jpe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jpeg"/><Relationship Id="rId7" Type="http://schemas.openxmlformats.org/officeDocument/2006/relationships/image" Target="../media/image1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10.png"/><Relationship Id="rId5" Type="http://schemas.openxmlformats.org/officeDocument/2006/relationships/image" Target="../media/image44.png"/><Relationship Id="rId10" Type="http://schemas.openxmlformats.org/officeDocument/2006/relationships/image" Target="../media/image11.png"/><Relationship Id="rId4" Type="http://schemas.openxmlformats.org/officeDocument/2006/relationships/image" Target="../media/image43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9;&#1077;&#1084;&#1077;&#1081;&#1085;&#1099;&#1081;-&#1087;&#1086;&#1088;&#1090;&#1072;&#1083;-&#1093;&#1084;-86.&#1088;&#1092;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3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openxmlformats.org/officeDocument/2006/relationships/image" Target="../media/image10.png"/><Relationship Id="rId10" Type="http://schemas.microsoft.com/office/2007/relationships/diagramDrawing" Target="../diagrams/drawing3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"/>
          <a:stretch/>
        </p:blipFill>
        <p:spPr>
          <a:xfrm>
            <a:off x="0" y="3387725"/>
            <a:ext cx="9144000" cy="3497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6504"/>
            <a:ext cx="1889761" cy="1184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9296"/>
            <a:ext cx="1013094" cy="1013094"/>
          </a:xfrm>
          <a:prstGeom prst="rect">
            <a:avLst/>
          </a:prstGeom>
        </p:spPr>
      </p:pic>
      <p:pic>
        <p:nvPicPr>
          <p:cNvPr id="1026" name="Picture 2" descr="C:\Users\Admin\Desktop\в презент)\Гармония ЯРКИЙ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2740"/>
            <a:ext cx="2441424" cy="101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33245"/>
            <a:ext cx="9144000" cy="147002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семейные инициативы </a:t>
            </a:r>
            <a:r>
              <a:rPr lang="ru-RU" sz="32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3200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сфере информационной поддержки семей с детьми </a:t>
            </a:r>
            <a:r>
              <a:rPr lang="ru-RU" sz="32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Ханты-Мансийском </a:t>
            </a:r>
            <a:br>
              <a:rPr lang="ru-RU" sz="32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автономном </a:t>
            </a:r>
            <a:r>
              <a:rPr lang="ru-RU" sz="3200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округе – </a:t>
            </a:r>
            <a:r>
              <a:rPr lang="ru-RU" sz="32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Югре</a:t>
            </a:r>
            <a:endParaRPr lang="ru-RU" sz="3200" b="1" dirty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513308"/>
            <a:ext cx="9144000" cy="72621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33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Городская общественная организация </a:t>
            </a:r>
            <a:endParaRPr lang="ru-RU" sz="1600" dirty="0" smtClean="0">
              <a:solidFill>
                <a:srgbClr val="338B8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rgbClr val="33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600" b="1" dirty="0">
                <a:solidFill>
                  <a:srgbClr val="33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Культурно-просветительский центр «Гармония</a:t>
            </a:r>
            <a:r>
              <a:rPr lang="ru-RU" sz="1600" b="1" dirty="0" smtClean="0">
                <a:solidFill>
                  <a:srgbClr val="33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33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Ханты-Мансийск</a:t>
            </a:r>
            <a:endParaRPr lang="ru-RU" sz="1600" dirty="0">
              <a:solidFill>
                <a:srgbClr val="338B8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39521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Выдрина  Галина Антоновна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председатель правления культурно-просветительского центра, региональный координатор Федерального проекта «На защите семьи и детства», эксперт Общественной палаты Югры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09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27384"/>
            <a:ext cx="4010866" cy="6885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550" y="1241509"/>
            <a:ext cx="680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Наполнение портала представляет собой тематический семейный контент просветительского и информационного формата</a:t>
            </a:r>
            <a:endParaRPr lang="ru-RU" sz="1400" b="1" dirty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475656" y="1628800"/>
            <a:ext cx="4482498" cy="4884706"/>
            <a:chOff x="2105726" y="1873902"/>
            <a:chExt cx="4482498" cy="4884706"/>
          </a:xfrm>
        </p:grpSpPr>
        <p:graphicFrame>
          <p:nvGraphicFramePr>
            <p:cNvPr id="5" name="Схема 4"/>
            <p:cNvGraphicFramePr/>
            <p:nvPr>
              <p:extLst>
                <p:ext uri="{D42A27DB-BD31-4B8C-83A1-F6EECF244321}">
                  <p14:modId xmlns:p14="http://schemas.microsoft.com/office/powerpoint/2010/main" val="2135610088"/>
                </p:ext>
              </p:extLst>
            </p:nvPr>
          </p:nvGraphicFramePr>
          <p:xfrm>
            <a:off x="2105726" y="1873902"/>
            <a:ext cx="4482498" cy="488470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4644008" y="5517232"/>
              <a:ext cx="1114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400" b="1" dirty="0">
                  <a:solidFill>
                    <a:schemeClr val="bg1"/>
                  </a:solidFill>
                </a:rPr>
                <a:t>Меры поддержки семей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45097" y="2564904"/>
              <a:ext cx="9971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600" b="1" dirty="0">
                  <a:solidFill>
                    <a:schemeClr val="bg1"/>
                  </a:solidFill>
                </a:rPr>
                <a:t>НКО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16762" y="3645024"/>
              <a:ext cx="122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Чат–бот 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1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010866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66447" y="1268760"/>
            <a:ext cx="6480720" cy="1512168"/>
          </a:xfrm>
        </p:spPr>
        <p:txBody>
          <a:bodyPr>
            <a:normAutofit lnSpcReduction="10000"/>
          </a:bodyPr>
          <a:lstStyle/>
          <a:p>
            <a:pPr marL="0" indent="266700" algn="just">
              <a:buNone/>
            </a:pPr>
            <a:r>
              <a:rPr lang="ru-RU" sz="1600" dirty="0"/>
              <a:t>В целях повышения информированности населения автономного округа по мерам поддержки и оперативного решения вопросов граждан с июля 2020 года на базе казенного учреждения Ханты-Мансийского автономного округа – Югры «Агентство социального благополучия» работает </a:t>
            </a:r>
            <a:r>
              <a:rPr lang="ru-RU" sz="1600" b="1" dirty="0">
                <a:solidFill>
                  <a:srgbClr val="199DCB"/>
                </a:solidFill>
              </a:rPr>
              <a:t>единая горячая линия «Контакт-центр» </a:t>
            </a:r>
            <a:r>
              <a:rPr lang="ru-RU" sz="1600" b="1" dirty="0" smtClean="0">
                <a:solidFill>
                  <a:srgbClr val="199DCB"/>
                </a:solidFill>
              </a:rPr>
              <a:t/>
            </a:r>
            <a:br>
              <a:rPr lang="ru-RU" sz="1600" b="1" dirty="0" smtClean="0">
                <a:solidFill>
                  <a:srgbClr val="199DCB"/>
                </a:solidFill>
              </a:rPr>
            </a:br>
            <a:r>
              <a:rPr lang="ru-RU" sz="1600" b="1" dirty="0" smtClean="0">
                <a:solidFill>
                  <a:srgbClr val="199DCB"/>
                </a:solidFill>
              </a:rPr>
              <a:t>с </a:t>
            </a:r>
            <a:r>
              <a:rPr lang="ru-RU" sz="1600" b="1" dirty="0">
                <a:solidFill>
                  <a:srgbClr val="199DCB"/>
                </a:solidFill>
              </a:rPr>
              <a:t>бесплатным многоканальным номером </a:t>
            </a:r>
            <a:r>
              <a:rPr lang="ru-RU" sz="1600" b="1" dirty="0" smtClean="0">
                <a:solidFill>
                  <a:srgbClr val="199DCB"/>
                </a:solidFill>
              </a:rPr>
              <a:t>8-800-301-44-43</a:t>
            </a:r>
            <a:endParaRPr lang="ru-RU" sz="1600" b="1" dirty="0">
              <a:solidFill>
                <a:srgbClr val="199DCB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902451" y="2724882"/>
            <a:ext cx="6408712" cy="14241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rgbClr val="199DCB"/>
                </a:solidFill>
              </a:rPr>
              <a:t>Семейная линия</a:t>
            </a:r>
            <a:r>
              <a:rPr lang="ru-RU" sz="1600" b="1" dirty="0">
                <a:solidFill>
                  <a:srgbClr val="199DCB"/>
                </a:solidFill>
              </a:rPr>
              <a:t> </a:t>
            </a:r>
            <a:r>
              <a:rPr lang="ru-RU" sz="1600" b="1" dirty="0" smtClean="0">
                <a:solidFill>
                  <a:srgbClr val="199DCB"/>
                </a:solidFill>
              </a:rPr>
              <a:t> 8 800 3006 003</a:t>
            </a:r>
            <a:endParaRPr lang="ru-RU" sz="1600" b="1" dirty="0">
              <a:solidFill>
                <a:srgbClr val="199DCB"/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rgbClr val="199DCB"/>
                </a:solidFill>
              </a:rPr>
              <a:t>Срочная помощь,</a:t>
            </a:r>
            <a:r>
              <a:rPr lang="ru-RU" sz="1600" dirty="0" smtClean="0">
                <a:solidFill>
                  <a:srgbClr val="199DCB"/>
                </a:solidFill>
              </a:rPr>
              <a:t> </a:t>
            </a:r>
            <a:r>
              <a:rPr lang="ru-RU" sz="1600" dirty="0" smtClean="0"/>
              <a:t>оперативное </a:t>
            </a:r>
            <a:r>
              <a:rPr lang="ru-RU" sz="1600" dirty="0"/>
              <a:t>реагирование на запросы и обращения семей с </a:t>
            </a:r>
            <a:r>
              <a:rPr lang="ru-RU" sz="1600" dirty="0" smtClean="0"/>
              <a:t>детьми (</a:t>
            </a:r>
            <a:r>
              <a:rPr lang="ru-RU" sz="1600" dirty="0"/>
              <a:t>юридическая, психологическая, </a:t>
            </a:r>
            <a:r>
              <a:rPr lang="ru-RU" sz="1600" dirty="0" smtClean="0"/>
              <a:t>социальная)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199DCB"/>
                </a:solidFill>
              </a:rPr>
              <a:t>Адресная </a:t>
            </a:r>
            <a:r>
              <a:rPr lang="ru-RU" sz="1600" b="1" dirty="0">
                <a:solidFill>
                  <a:srgbClr val="199DCB"/>
                </a:solidFill>
              </a:rPr>
              <a:t>помощь -</a:t>
            </a:r>
            <a:r>
              <a:rPr lang="ru-RU" sz="1600" dirty="0">
                <a:solidFill>
                  <a:srgbClr val="199DCB"/>
                </a:solidFill>
              </a:rPr>
              <a:t> </a:t>
            </a:r>
            <a:r>
              <a:rPr lang="ru-RU" sz="1600" dirty="0"/>
              <a:t>участие </a:t>
            </a:r>
            <a:r>
              <a:rPr lang="ru-RU" sz="1600" dirty="0" smtClean="0"/>
              <a:t>социально ответственного </a:t>
            </a:r>
            <a:r>
              <a:rPr lang="ru-RU" sz="1600" dirty="0"/>
              <a:t>бизнеса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исполнении «Социальной семейной карты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93252" y="4149080"/>
            <a:ext cx="7427110" cy="1914928"/>
            <a:chOff x="393252" y="4077072"/>
            <a:chExt cx="7427110" cy="191492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3" t="10774" r="39203"/>
            <a:stretch/>
          </p:blipFill>
          <p:spPr bwMode="auto">
            <a:xfrm>
              <a:off x="3189426" y="4077072"/>
              <a:ext cx="1428751" cy="1914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 descr="C:\Users\Admin\Desktop\Подборка фото\WEkMjeoEpA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875" y="4077072"/>
              <a:ext cx="2948487" cy="1914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Admin\Desktop\Подборка фото\IMG-20210720-WA0000 (1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52" y="4077072"/>
              <a:ext cx="2558568" cy="1914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4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010866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124744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2021 году на единую горячую линию «Контакт-центр» </a:t>
            </a:r>
            <a:endParaRPr lang="ru-RU" sz="1600" b="1" dirty="0" smtClean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поступило 186 </a:t>
            </a:r>
            <a:r>
              <a:rPr lang="ru-RU" sz="1600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339 </a:t>
            </a:r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звонков</a:t>
            </a:r>
            <a:endParaRPr lang="ru-RU" sz="1600" b="1" dirty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/>
          </p:nvPr>
        </p:nvGraphicFramePr>
        <p:xfrm>
          <a:off x="323528" y="1883570"/>
          <a:ext cx="691276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3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010866" cy="68580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/>
          </p:nvPr>
        </p:nvGraphicFramePr>
        <p:xfrm>
          <a:off x="-14930" y="2699301"/>
          <a:ext cx="9173860" cy="2241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658" y="1682805"/>
            <a:ext cx="7281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/>
            <a:r>
              <a:rPr lang="ru-RU" sz="1400" dirty="0"/>
              <a:t>В целях формирования позитивного имиджа семьи, в том числе многодетной, развития и </a:t>
            </a:r>
            <a:r>
              <a:rPr lang="ru-RU" sz="1400" dirty="0" smtClean="0"/>
              <a:t>пропаганды семейных </a:t>
            </a:r>
            <a:r>
              <a:rPr lang="ru-RU" sz="1400" dirty="0"/>
              <a:t>ценностей, возрождения и сохранения духовно-нравственных традиций семейных отношений, а также выявления и чествования семей, достойно воспитывающих детей, на протяжении ряда лет в Югре проводятся</a:t>
            </a:r>
            <a:r>
              <a:rPr lang="ru-RU" sz="1400" dirty="0" smtClean="0"/>
              <a:t>: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14908" y="1044025"/>
            <a:ext cx="7092280" cy="58477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kern="0" dirty="0">
                <a:solidFill>
                  <a:srgbClr val="199DC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Просветительская деятельность в вопросах укрепления </a:t>
            </a:r>
            <a:r>
              <a:rPr lang="ru-RU" sz="1600" b="1" kern="0" dirty="0" smtClean="0">
                <a:solidFill>
                  <a:srgbClr val="199DC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традиционных семейных </a:t>
            </a:r>
            <a:r>
              <a:rPr lang="ru-RU" sz="1600" b="1" kern="0" dirty="0">
                <a:solidFill>
                  <a:srgbClr val="199DC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ценностей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9106" y="4996333"/>
            <a:ext cx="68491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sz="1200" dirty="0" smtClean="0"/>
              <a:t>Тема многодетности, сохранения традиционных семейных ценностей – одна из приоритетных тем региональной информационной повестки. </a:t>
            </a:r>
          </a:p>
          <a:p>
            <a:pPr indent="266700" algn="just"/>
            <a:r>
              <a:rPr lang="ru-RU" sz="1200" dirty="0" smtClean="0"/>
              <a:t>Создание тематического контент-проекта - выпуск методических и видео материалов по итогам проводимых мероприятий, изданий о жизни, истории и семейных традициях многодетных семей.           </a:t>
            </a:r>
          </a:p>
          <a:p>
            <a:pPr marL="361950" indent="-95250" algn="just">
              <a:buFont typeface="Wingdings" pitchFamily="2" charset="2"/>
              <a:buChar char="ü"/>
            </a:pPr>
            <a:r>
              <a:rPr lang="ru-RU" sz="1200" dirty="0" smtClean="0"/>
              <a:t>  обеспечение доступа граждан к региональным мерам поддержки многодетных семей</a:t>
            </a:r>
          </a:p>
          <a:p>
            <a:pPr marL="361950" indent="-95250" algn="just">
              <a:buFont typeface="Wingdings" pitchFamily="2" charset="2"/>
              <a:buChar char="ü"/>
            </a:pPr>
            <a:r>
              <a:rPr lang="ru-RU" sz="1200" dirty="0" smtClean="0"/>
              <a:t>  мотивация жителей Югры репродуктивного возраста к созданию крепкой многодетной семьи </a:t>
            </a:r>
          </a:p>
          <a:p>
            <a:pPr marL="361950" indent="-95250" algn="just">
              <a:buFont typeface="Wingdings" pitchFamily="2" charset="2"/>
              <a:buChar char="ü"/>
            </a:pPr>
            <a:r>
              <a:rPr lang="ru-RU" sz="1200" dirty="0" smtClean="0"/>
              <a:t>  создание положительного имиджа семейного образа жизни </a:t>
            </a:r>
            <a:endParaRPr lang="ru-RU" sz="1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01086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331640" cy="83450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189071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10" y="260648"/>
            <a:ext cx="78105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1944" y="1024039"/>
            <a:ext cx="7332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Инструменты, направленные на повышение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общественного престижа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ценностей 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семьи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ответственного родительства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1700808"/>
            <a:ext cx="2736003" cy="432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Конкурс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«Семья года Югры»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564904"/>
            <a:ext cx="2736003" cy="438581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День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семьи, любви и верности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3717032"/>
            <a:ext cx="2736003" cy="43200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Семья-основа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государства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1700808"/>
            <a:ext cx="2304256" cy="452286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.«Семейный месяц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35896" y="3140968"/>
            <a:ext cx="4176464" cy="504056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Межрегиональная конференция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«Десятилетие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детства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Счастливая семья – счастливые дети»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06169" y="2186919"/>
            <a:ext cx="2826817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2004 </a:t>
            </a: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 приняли </a:t>
            </a: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1 281 семья</a:t>
            </a:r>
            <a:endParaRPr lang="ru-RU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3068960"/>
            <a:ext cx="2880019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2009 года медалью </a:t>
            </a: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любовь и верность» награждены </a:t>
            </a: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817 </a:t>
            </a: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югорских</a:t>
            </a: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572000" y="2204864"/>
            <a:ext cx="2304256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2020 года с 15 мая по 15 июня, ежегодно более 100 мероприятий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635896" y="3717032"/>
            <a:ext cx="4176464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состоялась 27 мая 2022 года в г. Сургуте</a:t>
            </a:r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приняли </a:t>
            </a: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  897 человек </a:t>
            </a:r>
            <a:endParaRPr lang="ru-RU" sz="1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11 субъектов </a:t>
            </a: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4653136"/>
            <a:ext cx="8425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Югорские семьи – победители Всероссийского конкурса «Семья года»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14930" y="5294062"/>
            <a:ext cx="9144000" cy="1579157"/>
            <a:chOff x="0" y="4421593"/>
            <a:chExt cx="9144000" cy="1579157"/>
          </a:xfrm>
        </p:grpSpPr>
        <p:grpSp>
          <p:nvGrpSpPr>
            <p:cNvPr id="25" name="Группа 3"/>
            <p:cNvGrpSpPr/>
            <p:nvPr/>
          </p:nvGrpSpPr>
          <p:grpSpPr>
            <a:xfrm>
              <a:off x="0" y="4421593"/>
              <a:ext cx="7402838" cy="1579157"/>
              <a:chOff x="0" y="4421593"/>
              <a:chExt cx="7402838" cy="1579157"/>
            </a:xfrm>
          </p:grpSpPr>
          <p:pic>
            <p:nvPicPr>
              <p:cNvPr id="27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75" b="2271"/>
              <a:stretch/>
            </p:blipFill>
            <p:spPr bwMode="auto">
              <a:xfrm>
                <a:off x="0" y="4469313"/>
                <a:ext cx="2137330" cy="1531437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7" descr="C:\Users\KolesnikovaDR\Desktop\картинки\Сенгеповы 2017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07" t="7993" r="10539" b="10205"/>
              <a:stretch/>
            </p:blipFill>
            <p:spPr bwMode="auto">
              <a:xfrm>
                <a:off x="2168315" y="4469312"/>
                <a:ext cx="2055287" cy="1530900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8" descr="C:\Users\KolesnikovaDR\Desktop\картинки\Семья Ивановых 2018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37" t="5574" r="34585" b="10741"/>
              <a:stretch/>
            </p:blipFill>
            <p:spPr bwMode="auto">
              <a:xfrm>
                <a:off x="4256432" y="4469312"/>
                <a:ext cx="1323957" cy="1530900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10" descr="C:\Users\KolesnikovaDR\Documents\Соцсети\Информации на размещение (посты и т.п.)\информации на размещение\Семья года - Победитель 31.07.2019  Казамкины\Безымянный1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40" t="2086" r="6733" b="9819"/>
              <a:stretch/>
            </p:blipFill>
            <p:spPr bwMode="auto">
              <a:xfrm>
                <a:off x="5615438" y="4421593"/>
                <a:ext cx="1787400" cy="1577585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12" descr="C:\Users\KolesnikovaDR\Desktop\картинки\Мякишевы 2020.jpg"/>
            <p:cNvPicPr>
              <a:picLocks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3" r="16301" b="6325"/>
            <a:stretch/>
          </p:blipFill>
          <p:spPr bwMode="auto">
            <a:xfrm>
              <a:off x="7443000" y="4466638"/>
              <a:ext cx="1701000" cy="153233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Прямоугольник 30"/>
          <p:cNvSpPr/>
          <p:nvPr/>
        </p:nvSpPr>
        <p:spPr>
          <a:xfrm>
            <a:off x="395536" y="4221088"/>
            <a:ext cx="2801301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2011 года приняли участие </a:t>
            </a:r>
            <a:b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2 837 семей</a:t>
            </a:r>
          </a:p>
        </p:txBody>
      </p:sp>
    </p:spTree>
    <p:extLst>
      <p:ext uri="{BB962C8B-B14F-4D97-AF65-F5344CB8AC3E}">
        <p14:creationId xmlns:p14="http://schemas.microsoft.com/office/powerpoint/2010/main" val="723236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010866" cy="6858000"/>
          </a:xfrm>
          <a:prstGeom prst="rect">
            <a:avLst/>
          </a:prstGeom>
        </p:spPr>
      </p:pic>
      <p:sp>
        <p:nvSpPr>
          <p:cNvPr id="9" name="Объект 6"/>
          <p:cNvSpPr txBox="1">
            <a:spLocks/>
          </p:cNvSpPr>
          <p:nvPr/>
        </p:nvSpPr>
        <p:spPr>
          <a:xfrm>
            <a:off x="285720" y="1669294"/>
            <a:ext cx="7310616" cy="1908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199DCB"/>
                </a:solidFill>
              </a:rPr>
              <a:t>Кирилло</a:t>
            </a:r>
            <a:r>
              <a:rPr lang="ru-RU" sz="1400" b="1" dirty="0">
                <a:solidFill>
                  <a:srgbClr val="199DCB"/>
                </a:solidFill>
              </a:rPr>
              <a:t>-</a:t>
            </a:r>
            <a:r>
              <a:rPr lang="ru-RU" sz="1400" b="1" dirty="0" smtClean="0">
                <a:solidFill>
                  <a:srgbClr val="199DCB"/>
                </a:solidFill>
              </a:rPr>
              <a:t>Мефодиевские образовательные чтения  -  </a:t>
            </a:r>
            <a:r>
              <a:rPr lang="ru-RU" sz="1400" dirty="0" smtClean="0"/>
              <a:t>это  площадка, где  в  диалоге   власть,  общество  и  церковь   обсуждают   актуальные  вопросы  современности.  Это  вопросы  воспитания, нравственности,  образования,   социума , семьи  и  другие  проблемы   современного  общества</a:t>
            </a:r>
          </a:p>
          <a:p>
            <a:pPr marL="0" indent="180975" algn="just">
              <a:spcBef>
                <a:spcPts val="0"/>
              </a:spcBef>
              <a:buNone/>
            </a:pPr>
            <a:endParaRPr lang="ru-RU" sz="800" dirty="0" smtClean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0" indent="180975" algn="just">
              <a:spcBef>
                <a:spcPts val="0"/>
              </a:spcBef>
              <a:buNone/>
            </a:pPr>
            <a:r>
              <a:rPr lang="ru-RU" sz="1400" dirty="0" smtClean="0">
                <a:solidFill>
                  <a:prstClr val="black"/>
                </a:solidFill>
                <a:ea typeface="Times New Roman"/>
                <a:cs typeface="Times New Roman"/>
              </a:rPr>
              <a:t>Кирилло-Мефодиевские окружные образовательные чтения способствуют популяризации и  укреплению  семейных ценностей, </a:t>
            </a:r>
            <a:r>
              <a:rPr lang="ru-RU" sz="1400" dirty="0" smtClean="0">
                <a:solidFill>
                  <a:prstClr val="black"/>
                </a:solidFill>
                <a:ea typeface="Times New Roman"/>
              </a:rPr>
              <a:t>развитию межсекторного взаимодействия, обмену опытом работы муниципальных образований автономного округа как  диалоговой площадки «Семейно-ориентированный подход в создании счастливого детства» 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3001" y="1051652"/>
            <a:ext cx="7380312" cy="58477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kern="0" dirty="0">
                <a:ln w="0">
                  <a:noFill/>
                </a:ln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Просветительская деятельность в вопросах укрепления традиционных семейных ценностей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/>
          <a:srcRect l="3931" r="3498"/>
          <a:stretch/>
        </p:blipFill>
        <p:spPr bwMode="auto">
          <a:xfrm>
            <a:off x="5658500" y="3638332"/>
            <a:ext cx="3240360" cy="233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95536" y="3612411"/>
            <a:ext cx="52629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400" dirty="0"/>
              <a:t>Ф</a:t>
            </a:r>
            <a:r>
              <a:rPr lang="ru-RU" sz="1400" dirty="0" smtClean="0"/>
              <a:t>ормирование </a:t>
            </a:r>
            <a:r>
              <a:rPr lang="ru-RU" sz="1400" dirty="0"/>
              <a:t>гражданского и патриотического   </a:t>
            </a:r>
            <a:r>
              <a:rPr lang="ru-RU" sz="1400" dirty="0" smtClean="0"/>
              <a:t>сознания </a:t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самосознания   подрастающего   </a:t>
            </a:r>
            <a:r>
              <a:rPr lang="ru-RU" sz="1400" dirty="0" smtClean="0"/>
              <a:t>поколения </a:t>
            </a:r>
            <a:endParaRPr lang="ru-RU" sz="1400" dirty="0"/>
          </a:p>
          <a:p>
            <a:pPr indent="180975" algn="just"/>
            <a:r>
              <a:rPr lang="ru-RU" sz="1400" dirty="0"/>
              <a:t> </a:t>
            </a:r>
            <a:r>
              <a:rPr lang="ru-RU" sz="1400" dirty="0" smtClean="0"/>
              <a:t>Воспитание  </a:t>
            </a:r>
            <a:r>
              <a:rPr lang="ru-RU" sz="1400" dirty="0"/>
              <a:t>молодежи  в   духе   уважения  и  </a:t>
            </a:r>
            <a:r>
              <a:rPr lang="ru-RU" sz="1400" dirty="0" smtClean="0"/>
              <a:t>сохранения       </a:t>
            </a:r>
            <a:r>
              <a:rPr lang="ru-RU" sz="1400" dirty="0"/>
              <a:t>культурных  традиций, бережного  отношения  к  </a:t>
            </a:r>
            <a:r>
              <a:rPr lang="ru-RU" sz="1400" dirty="0" smtClean="0"/>
              <a:t>историко-культурному  наследию</a:t>
            </a:r>
            <a:endParaRPr lang="ru-RU" sz="1400" dirty="0"/>
          </a:p>
          <a:p>
            <a:pPr indent="180975" algn="just"/>
            <a:r>
              <a:rPr lang="ru-RU" sz="1400" dirty="0" smtClean="0"/>
              <a:t>Воспитание    </a:t>
            </a:r>
            <a:r>
              <a:rPr lang="ru-RU" sz="1400" dirty="0"/>
              <a:t>на   роли  старшего  поколения   в  </a:t>
            </a:r>
            <a:r>
              <a:rPr lang="ru-RU" sz="1400" dirty="0" smtClean="0"/>
              <a:t>передаче социокультурного  </a:t>
            </a:r>
            <a:r>
              <a:rPr lang="ru-RU" sz="1400" dirty="0"/>
              <a:t>опыта </a:t>
            </a:r>
          </a:p>
          <a:p>
            <a:pPr indent="180975" algn="just"/>
            <a:r>
              <a:rPr lang="ru-RU" sz="1400" dirty="0"/>
              <a:t> </a:t>
            </a:r>
            <a:r>
              <a:rPr lang="ru-RU" sz="1400" dirty="0" smtClean="0"/>
              <a:t>Формирование  </a:t>
            </a:r>
            <a:r>
              <a:rPr lang="ru-RU" sz="1400" dirty="0"/>
              <a:t>качеств  личности  направленных </a:t>
            </a:r>
            <a:r>
              <a:rPr lang="ru-RU" sz="1400" dirty="0" smtClean="0"/>
              <a:t>на  </a:t>
            </a:r>
            <a:r>
              <a:rPr lang="ru-RU" sz="1400" dirty="0"/>
              <a:t>осознание  своей  роли  наследников  отечественных  ценностей, </a:t>
            </a:r>
            <a:r>
              <a:rPr lang="ru-RU" sz="1400" dirty="0" smtClean="0"/>
              <a:t>ценностей культурно-регионального  </a:t>
            </a:r>
            <a:r>
              <a:rPr lang="ru-RU" sz="1400" dirty="0"/>
              <a:t>сообщества, культуры  своего  народа  российской  гражданской  нации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8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34" y="0"/>
            <a:ext cx="4010866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556792"/>
            <a:ext cx="6840760" cy="219291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/>
              <a:t>Проекты «Социокультурные  </a:t>
            </a:r>
            <a:r>
              <a:rPr lang="ru-RU" sz="1400" dirty="0" smtClean="0"/>
              <a:t>истоки. Воспитание  </a:t>
            </a:r>
            <a:r>
              <a:rPr lang="ru-RU" sz="1400" dirty="0" smtClean="0"/>
              <a:t>на  социокультурном  опыте» и  программа  «Моя  семья».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i="1" dirty="0" smtClean="0">
                <a:solidFill>
                  <a:srgbClr val="199DCB"/>
                </a:solidFill>
              </a:rPr>
              <a:t>Программа «Духовное  наследие: культура  семьи  в  диалоге  традиций» </a:t>
            </a:r>
            <a:br>
              <a:rPr lang="ru-RU" sz="1400" i="1" dirty="0" smtClean="0">
                <a:solidFill>
                  <a:srgbClr val="199DCB"/>
                </a:solidFill>
              </a:rPr>
            </a:br>
            <a:r>
              <a:rPr lang="ru-RU" sz="1400" i="1" dirty="0" smtClean="0">
                <a:solidFill>
                  <a:srgbClr val="199DCB"/>
                </a:solidFill>
              </a:rPr>
              <a:t>и программы «Истоки»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/>
              <a:t>Проект  «Духовное  наследие»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/>
              <a:t>Научно-практическая конференция  «Духовное  наследие: традиционная  семья  как  основа  преемственности  поколений»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i="1" dirty="0" smtClean="0">
                <a:solidFill>
                  <a:srgbClr val="199DCB"/>
                </a:solidFill>
              </a:rPr>
              <a:t>Сохранение  поколенной  памяти, повышение культурного  уровня  населения  </a:t>
            </a:r>
            <a:br>
              <a:rPr lang="ru-RU" sz="1400" i="1" dirty="0" smtClean="0">
                <a:solidFill>
                  <a:srgbClr val="199DCB"/>
                </a:solidFill>
              </a:rPr>
            </a:br>
            <a:r>
              <a:rPr lang="ru-RU" sz="1400" i="1" dirty="0" smtClean="0">
                <a:solidFill>
                  <a:srgbClr val="199DCB"/>
                </a:solidFill>
              </a:rPr>
              <a:t>с  целью воспитания  потребности  изучения  истории  рода, семьи, выработки  потребностей  сохранения  социокультурных  национальных  семейных  традиций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2872" y="1122281"/>
            <a:ext cx="7001098" cy="35719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99DCB"/>
                </a:solidFill>
                <a:ea typeface="Times New Roman"/>
              </a:rPr>
              <a:t>«Семейно-ориентированный подход в создании счастливого детства» </a:t>
            </a:r>
            <a:endParaRPr lang="ru-RU" sz="1600" b="1" dirty="0">
              <a:solidFill>
                <a:srgbClr val="199DCB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/>
          <a:srcRect l="9000" t="8870" r="4608" b="15930"/>
          <a:stretch/>
        </p:blipFill>
        <p:spPr bwMode="auto">
          <a:xfrm>
            <a:off x="5292080" y="3981811"/>
            <a:ext cx="3456384" cy="225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4802" y="3789040"/>
            <a:ext cx="44983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Межрегиональная научно-практическая </a:t>
            </a:r>
            <a:r>
              <a:rPr lang="ru-RU" sz="1400" dirty="0" smtClean="0"/>
              <a:t>конференция </a:t>
            </a:r>
            <a:r>
              <a:rPr lang="ru-RU" sz="1400" dirty="0"/>
              <a:t>посвященная Году Семьи в </a:t>
            </a:r>
            <a:r>
              <a:rPr lang="ru-RU" sz="1400" dirty="0" smtClean="0"/>
              <a:t>Югре «</a:t>
            </a:r>
            <a:r>
              <a:rPr lang="en-US" sz="1400" dirty="0"/>
              <a:t>XXI</a:t>
            </a:r>
            <a:r>
              <a:rPr lang="ru-RU" sz="1400" dirty="0"/>
              <a:t> век:  уроки «Домостроя» и современная семья»</a:t>
            </a:r>
          </a:p>
          <a:p>
            <a:pPr algn="just"/>
            <a:r>
              <a:rPr lang="ru-RU" sz="1400" i="1" dirty="0">
                <a:solidFill>
                  <a:srgbClr val="199DCB"/>
                </a:solidFill>
              </a:rPr>
              <a:t>Интерактивная молодежная дискуссия </a:t>
            </a:r>
            <a:r>
              <a:rPr lang="ru-RU" sz="1400" i="1" dirty="0" smtClean="0">
                <a:solidFill>
                  <a:srgbClr val="199DCB"/>
                </a:solidFill>
              </a:rPr>
              <a:t>«О </a:t>
            </a:r>
            <a:r>
              <a:rPr lang="ru-RU" sz="1400" i="1" dirty="0">
                <a:solidFill>
                  <a:srgbClr val="199DCB"/>
                </a:solidFill>
              </a:rPr>
              <a:t>ценности </a:t>
            </a:r>
            <a:r>
              <a:rPr lang="ru-RU" sz="1400" i="1" dirty="0" smtClean="0">
                <a:solidFill>
                  <a:srgbClr val="199DCB"/>
                </a:solidFill>
              </a:rPr>
              <a:t>штампа </a:t>
            </a:r>
            <a:r>
              <a:rPr lang="ru-RU" sz="1400" i="1" dirty="0">
                <a:solidFill>
                  <a:srgbClr val="199DCB"/>
                </a:solidFill>
              </a:rPr>
              <a:t>в паспорте: через традиции «</a:t>
            </a:r>
            <a:r>
              <a:rPr lang="ru-RU" sz="1400" i="1" dirty="0" smtClean="0">
                <a:solidFill>
                  <a:srgbClr val="199DCB"/>
                </a:solidFill>
              </a:rPr>
              <a:t>Домостроя» </a:t>
            </a:r>
            <a:br>
              <a:rPr lang="ru-RU" sz="1400" i="1" dirty="0" smtClean="0">
                <a:solidFill>
                  <a:srgbClr val="199DCB"/>
                </a:solidFill>
              </a:rPr>
            </a:br>
            <a:r>
              <a:rPr lang="ru-RU" sz="1400" i="1" dirty="0" smtClean="0">
                <a:solidFill>
                  <a:srgbClr val="199DCB"/>
                </a:solidFill>
              </a:rPr>
              <a:t>к </a:t>
            </a:r>
            <a:r>
              <a:rPr lang="ru-RU" sz="1400" i="1" dirty="0">
                <a:solidFill>
                  <a:srgbClr val="199DCB"/>
                </a:solidFill>
              </a:rPr>
              <a:t>современности»</a:t>
            </a:r>
          </a:p>
          <a:p>
            <a:pPr algn="just"/>
            <a:r>
              <a:rPr lang="ru-RU" sz="1400" i="1" dirty="0">
                <a:solidFill>
                  <a:srgbClr val="199DCB"/>
                </a:solidFill>
              </a:rPr>
              <a:t>Образовательный мастер-класс «Мастерская </a:t>
            </a:r>
            <a:r>
              <a:rPr lang="ru-RU" sz="1400" i="1" dirty="0" smtClean="0">
                <a:solidFill>
                  <a:srgbClr val="199DCB"/>
                </a:solidFill>
              </a:rPr>
              <a:t>семейного </a:t>
            </a:r>
            <a:r>
              <a:rPr lang="ru-RU" sz="1400" i="1" dirty="0">
                <a:solidFill>
                  <a:srgbClr val="199DCB"/>
                </a:solidFill>
              </a:rPr>
              <a:t>счастья» - семья в свете </a:t>
            </a:r>
            <a:r>
              <a:rPr lang="ru-RU" sz="1400" i="1" dirty="0" smtClean="0">
                <a:solidFill>
                  <a:srgbClr val="199DCB"/>
                </a:solidFill>
              </a:rPr>
              <a:t>духовно-нравственных </a:t>
            </a:r>
            <a:r>
              <a:rPr lang="ru-RU" sz="1400" i="1" dirty="0">
                <a:solidFill>
                  <a:srgbClr val="199DCB"/>
                </a:solidFill>
              </a:rPr>
              <a:t>и  культурных  традиций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174306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10" y="0"/>
            <a:ext cx="4010866" cy="68580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t="3026" r="1223" b="4"/>
          <a:stretch/>
        </p:blipFill>
        <p:spPr>
          <a:xfrm>
            <a:off x="306517" y="4422699"/>
            <a:ext cx="3617411" cy="214365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3254" r="6817" b="5837"/>
          <a:stretch/>
        </p:blipFill>
        <p:spPr>
          <a:xfrm>
            <a:off x="341996" y="2494797"/>
            <a:ext cx="3725948" cy="19272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776" y="980728"/>
            <a:ext cx="7308304" cy="33855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«Отношение современной молодежи к семье и браку»</a:t>
            </a:r>
            <a:endParaRPr lang="ru-RU" sz="1600" b="1" kern="0" dirty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548" y="1312312"/>
            <a:ext cx="684076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/>
            <a:r>
              <a:rPr lang="ru-RU" sz="1300" dirty="0"/>
              <a:t>По результатам социологического исследования среди студентов Ханты-Мансийского технолого-педагогического </a:t>
            </a:r>
            <a:r>
              <a:rPr lang="ru-RU" sz="1300" dirty="0" smtClean="0"/>
              <a:t>колледжа </a:t>
            </a:r>
          </a:p>
          <a:p>
            <a:pPr indent="180975" algn="just"/>
            <a:r>
              <a:rPr lang="ru-RU" sz="1300" dirty="0" smtClean="0"/>
              <a:t>В </a:t>
            </a:r>
            <a:r>
              <a:rPr lang="ru-RU" sz="1300" dirty="0"/>
              <a:t>исследовании приняло участие 307 </a:t>
            </a:r>
            <a:r>
              <a:rPr lang="ru-RU" sz="1300" dirty="0" smtClean="0"/>
              <a:t>студентов</a:t>
            </a:r>
          </a:p>
          <a:p>
            <a:pPr indent="180975" algn="just"/>
            <a:r>
              <a:rPr lang="ru-RU" sz="1300" dirty="0" smtClean="0"/>
              <a:t>Примерный </a:t>
            </a:r>
            <a:r>
              <a:rPr lang="ru-RU" sz="1300" dirty="0"/>
              <a:t>возраст </a:t>
            </a:r>
            <a:r>
              <a:rPr lang="ru-RU" sz="1300" dirty="0" smtClean="0"/>
              <a:t>респондентов: </a:t>
            </a:r>
            <a:r>
              <a:rPr lang="ru-RU" sz="1300" dirty="0"/>
              <a:t>16-19 </a:t>
            </a:r>
            <a:r>
              <a:rPr lang="ru-RU" sz="1300" dirty="0" smtClean="0"/>
              <a:t>лет. </a:t>
            </a:r>
          </a:p>
          <a:p>
            <a:pPr indent="180975" algn="just"/>
            <a:r>
              <a:rPr lang="ru-RU" sz="1300" dirty="0" smtClean="0"/>
              <a:t>Для исследования взяты следующие темы: «Семейные традиции»</a:t>
            </a:r>
            <a:r>
              <a:rPr lang="ru-RU" sz="1300" dirty="0"/>
              <a:t>  </a:t>
            </a:r>
            <a:r>
              <a:rPr lang="ru-RU" sz="1300" dirty="0" smtClean="0"/>
              <a:t>и «Создание Семьи»</a:t>
            </a:r>
            <a:endParaRPr lang="ru-RU" sz="1300" dirty="0"/>
          </a:p>
        </p:txBody>
      </p:sp>
      <p:sp>
        <p:nvSpPr>
          <p:cNvPr id="11" name="TextBox 10"/>
          <p:cNvSpPr txBox="1"/>
          <p:nvPr/>
        </p:nvSpPr>
        <p:spPr>
          <a:xfrm>
            <a:off x="4253227" y="2744714"/>
            <a:ext cx="21877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Полученные </a:t>
            </a:r>
            <a:r>
              <a:rPr lang="ru-RU" sz="1400" dirty="0"/>
              <a:t>данные показали, что средний возраст для женщины составил 23,5 лет, а у мужчин он равен – </a:t>
            </a:r>
            <a:r>
              <a:rPr lang="ru-RU" sz="1400" dirty="0" smtClean="0"/>
              <a:t>25,3 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211960" y="4422011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64 % студентов </a:t>
            </a:r>
            <a:r>
              <a:rPr lang="ru-RU" sz="1400" dirty="0"/>
              <a:t>отметили,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 </a:t>
            </a:r>
            <a:r>
              <a:rPr lang="ru-RU" sz="1400" dirty="0"/>
              <a:t>хотели бы создать </a:t>
            </a:r>
            <a:r>
              <a:rPr lang="ru-RU" sz="1400" dirty="0" smtClean="0"/>
              <a:t>семью</a:t>
            </a:r>
            <a:r>
              <a:rPr lang="ru-RU" sz="1400" dirty="0"/>
              <a:t>. </a:t>
            </a:r>
            <a:endParaRPr lang="ru-RU" sz="1400" dirty="0" smtClean="0"/>
          </a:p>
          <a:p>
            <a:r>
              <a:rPr lang="ru-RU" sz="1400" dirty="0" smtClean="0"/>
              <a:t>Еще </a:t>
            </a:r>
            <a:r>
              <a:rPr lang="ru-RU" sz="1400" dirty="0"/>
              <a:t>не задумывались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об </a:t>
            </a:r>
            <a:r>
              <a:rPr lang="ru-RU" sz="1400" dirty="0"/>
              <a:t>этом </a:t>
            </a:r>
            <a:r>
              <a:rPr lang="ru-RU" sz="1400" dirty="0" smtClean="0"/>
              <a:t>26 % опрашиваемых</a:t>
            </a:r>
            <a:r>
              <a:rPr lang="ru-RU" sz="1400" dirty="0"/>
              <a:t>. </a:t>
            </a:r>
            <a:r>
              <a:rPr lang="ru-RU" sz="1400" dirty="0" smtClean="0"/>
              <a:t>3 %  из </a:t>
            </a:r>
            <a:r>
              <a:rPr lang="ru-RU" sz="1400" dirty="0"/>
              <a:t>числа опрошенных уже создали свою семью.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не хотят вступать в семейные </a:t>
            </a:r>
            <a:r>
              <a:rPr lang="ru-RU" sz="1400" dirty="0" smtClean="0"/>
              <a:t>отношения</a:t>
            </a:r>
            <a:br>
              <a:rPr lang="ru-RU" sz="1400" dirty="0" smtClean="0"/>
            </a:br>
            <a:r>
              <a:rPr lang="ru-RU" sz="1400" dirty="0" smtClean="0"/>
              <a:t>7 %  молодых людей 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60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65" y="0"/>
            <a:ext cx="3971247" cy="6885384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3347864" y="2130248"/>
            <a:ext cx="4398165" cy="1660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>
                <a:solidFill>
                  <a:srgbClr val="199DCB"/>
                </a:solidFill>
              </a:rPr>
              <a:t>Кирилло-Мефодиевские окружные образовательные чтения, </a:t>
            </a:r>
            <a:r>
              <a:rPr lang="ru-RU" sz="1400" dirty="0" smtClean="0"/>
              <a:t>п</a:t>
            </a:r>
            <a:r>
              <a:rPr lang="ru-RU" sz="1400" dirty="0" smtClean="0">
                <a:latin typeface="+mj-lt"/>
              </a:rPr>
              <a:t>риуроченные к 90-летию Ханты-Мансийского автономного округа - Югры,  75-летию Победы </a:t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latin typeface="+mj-lt"/>
              </a:rPr>
              <a:t>в Великой Отечественной войне.</a:t>
            </a:r>
          </a:p>
          <a:p>
            <a:pPr marL="0" indent="0">
              <a:buNone/>
            </a:pPr>
            <a:r>
              <a:rPr lang="ru-RU" sz="1400" dirty="0" smtClean="0">
                <a:latin typeface="+mj-lt"/>
              </a:rPr>
              <a:t>Научно-практическая конференции: </a:t>
            </a:r>
            <a:br>
              <a:rPr lang="ru-RU" sz="1400" dirty="0" smtClean="0">
                <a:latin typeface="+mj-lt"/>
              </a:rPr>
            </a:br>
            <a:r>
              <a:rPr lang="ru-RU" sz="1400" dirty="0" smtClean="0">
                <a:solidFill>
                  <a:srgbClr val="199DCB"/>
                </a:solidFill>
                <a:latin typeface="+mj-lt"/>
              </a:rPr>
              <a:t>«</a:t>
            </a:r>
            <a:r>
              <a:rPr lang="ru-RU" sz="1400" dirty="0">
                <a:solidFill>
                  <a:srgbClr val="199DCB"/>
                </a:solidFill>
                <a:latin typeface="+mj-lt"/>
              </a:rPr>
              <a:t>Семья в истории Победы, </a:t>
            </a:r>
            <a:r>
              <a:rPr lang="ru-RU" sz="1400" dirty="0" smtClean="0">
                <a:solidFill>
                  <a:srgbClr val="199DCB"/>
                </a:solidFill>
                <a:latin typeface="+mj-lt"/>
              </a:rPr>
              <a:t>Духовное </a:t>
            </a:r>
            <a:r>
              <a:rPr lang="ru-RU" sz="1400" dirty="0">
                <a:solidFill>
                  <a:srgbClr val="199DCB"/>
                </a:solidFill>
                <a:latin typeface="+mj-lt"/>
              </a:rPr>
              <a:t>наследие: </a:t>
            </a:r>
            <a:r>
              <a:rPr lang="ru-RU" sz="1400" dirty="0" smtClean="0">
                <a:solidFill>
                  <a:srgbClr val="199DCB"/>
                </a:solidFill>
                <a:latin typeface="+mj-lt"/>
              </a:rPr>
              <a:t>возвращение </a:t>
            </a:r>
            <a:r>
              <a:rPr lang="ru-RU" sz="1400" dirty="0">
                <a:solidFill>
                  <a:srgbClr val="199DCB"/>
                </a:solidFill>
                <a:latin typeface="+mj-lt"/>
              </a:rPr>
              <a:t>в семью</a:t>
            </a:r>
            <a:r>
              <a:rPr lang="ru-RU" sz="1400" dirty="0" smtClean="0">
                <a:solidFill>
                  <a:srgbClr val="199DCB"/>
                </a:solidFill>
                <a:latin typeface="+mj-lt"/>
              </a:rPr>
              <a:t>»</a:t>
            </a:r>
            <a:endParaRPr lang="ru-RU" sz="1400" dirty="0">
              <a:solidFill>
                <a:srgbClr val="199DCB"/>
              </a:solidFill>
              <a:latin typeface="+mj-lt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915816" cy="21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512" y="1080455"/>
            <a:ext cx="7488832" cy="58477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Восстановление  традиционной  российской  духовности  </a:t>
            </a:r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 </a:t>
            </a:r>
            <a:r>
              <a:rPr lang="ru-RU" sz="1600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нравственности  во  всех  сферах  </a:t>
            </a:r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жизнедеятельности общества</a:t>
            </a:r>
            <a:endParaRPr lang="ru-RU" sz="1600" b="1" dirty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15" name="Picture 19" descr="C:\Users\Admin\Desktop\семья в истории побед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26" y="4193405"/>
            <a:ext cx="3106604" cy="23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мальчик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r="10073"/>
          <a:stretch/>
        </p:blipFill>
        <p:spPr bwMode="auto">
          <a:xfrm>
            <a:off x="3219010" y="4170293"/>
            <a:ext cx="2543176" cy="256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C:\Users\Admin\Desktop\jRt98H2XRn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54" y="4261658"/>
            <a:ext cx="2751343" cy="22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2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18"/>
          <p:cNvSpPr txBox="1">
            <a:spLocks/>
          </p:cNvSpPr>
          <p:nvPr/>
        </p:nvSpPr>
        <p:spPr>
          <a:xfrm>
            <a:off x="611560" y="1484784"/>
            <a:ext cx="4464496" cy="23762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20000"/>
              </a:lnSpc>
              <a:buNone/>
            </a:pPr>
            <a:r>
              <a:rPr lang="ru-RU" sz="1300" dirty="0" smtClean="0">
                <a:solidFill>
                  <a:srgbClr val="199DCB"/>
                </a:solidFill>
              </a:rPr>
              <a:t>«</a:t>
            </a:r>
            <a:r>
              <a:rPr lang="ru-RU" sz="1300" dirty="0">
                <a:solidFill>
                  <a:srgbClr val="199DCB"/>
                </a:solidFill>
              </a:rPr>
              <a:t>Нравственные основы семейной жизни</a:t>
            </a:r>
            <a:r>
              <a:rPr lang="ru-RU" sz="1300" dirty="0" smtClean="0">
                <a:solidFill>
                  <a:srgbClr val="199DCB"/>
                </a:solidFill>
              </a:rPr>
              <a:t>» </a:t>
            </a:r>
            <a:r>
              <a:rPr lang="ru-RU" sz="1300" dirty="0" smtClean="0">
                <a:solidFill>
                  <a:srgbClr val="199DCB"/>
                </a:solidFill>
                <a:cs typeface="Times New Roman"/>
              </a:rPr>
              <a:t>-</a:t>
            </a:r>
            <a:r>
              <a:rPr lang="ru-RU" sz="1300" dirty="0" smtClean="0">
                <a:ea typeface="Calibri"/>
                <a:cs typeface="Times New Roman"/>
              </a:rPr>
              <a:t> </a:t>
            </a:r>
            <a:r>
              <a:rPr lang="ru-RU" sz="1300" dirty="0">
                <a:ea typeface="Calibri"/>
                <a:cs typeface="Times New Roman"/>
              </a:rPr>
              <a:t>содержание программы </a:t>
            </a:r>
            <a:r>
              <a:rPr lang="ru-RU" sz="1300" dirty="0" smtClean="0">
                <a:ea typeface="Calibri"/>
                <a:cs typeface="Times New Roman"/>
              </a:rPr>
              <a:t>воспитания, осуществляющей </a:t>
            </a:r>
            <a:r>
              <a:rPr lang="ru-RU" sz="1300" dirty="0">
                <a:ea typeface="Calibri"/>
                <a:cs typeface="Times New Roman"/>
              </a:rPr>
              <a:t>образовательный процесс в контексте программы «Социокультурные истоки</a:t>
            </a:r>
            <a:r>
              <a:rPr lang="ru-RU" sz="1300" dirty="0" smtClean="0">
                <a:ea typeface="Calibri"/>
                <a:cs typeface="Times New Roman"/>
              </a:rPr>
              <a:t>».</a:t>
            </a:r>
          </a:p>
          <a:p>
            <a:pPr marL="0" indent="180975" algn="just">
              <a:lnSpc>
                <a:spcPct val="120000"/>
              </a:lnSpc>
              <a:buNone/>
            </a:pPr>
            <a:r>
              <a:rPr lang="ru-RU" sz="1300" dirty="0" smtClean="0">
                <a:ea typeface="Calibri"/>
                <a:cs typeface="Times New Roman"/>
              </a:rPr>
              <a:t>Сохранение </a:t>
            </a:r>
            <a:r>
              <a:rPr lang="ru-RU" sz="1300" dirty="0">
                <a:ea typeface="Calibri"/>
                <a:cs typeface="Times New Roman"/>
              </a:rPr>
              <a:t>традиций русской культуры  в </a:t>
            </a:r>
            <a:r>
              <a:rPr lang="ru-RU" sz="1300" dirty="0" smtClean="0">
                <a:ea typeface="Calibri"/>
                <a:cs typeface="Times New Roman"/>
              </a:rPr>
              <a:t>программе </a:t>
            </a:r>
            <a:r>
              <a:rPr lang="ru-RU" sz="1300" dirty="0">
                <a:solidFill>
                  <a:srgbClr val="199DCB"/>
                </a:solidFill>
                <a:ea typeface="Calibri"/>
                <a:cs typeface="Times New Roman"/>
              </a:rPr>
              <a:t>«Социокультурные Истоки</a:t>
            </a:r>
            <a:r>
              <a:rPr lang="ru-RU" sz="1300" dirty="0" smtClean="0">
                <a:solidFill>
                  <a:srgbClr val="199DCB"/>
                </a:solidFill>
                <a:ea typeface="Calibri"/>
                <a:cs typeface="Times New Roman"/>
              </a:rPr>
              <a:t>». </a:t>
            </a:r>
          </a:p>
          <a:p>
            <a:pPr marL="0" indent="180975" algn="just">
              <a:lnSpc>
                <a:spcPct val="120000"/>
              </a:lnSpc>
              <a:buNone/>
            </a:pPr>
            <a:r>
              <a:rPr lang="ru-RU" sz="1300" dirty="0" smtClean="0">
                <a:cs typeface="Times New Roman"/>
              </a:rPr>
              <a:t>Создание системы подготовки специалистов и преподавателей для реализации образовательного курса </a:t>
            </a:r>
            <a:r>
              <a:rPr lang="ru-RU" sz="1300" dirty="0" smtClean="0">
                <a:solidFill>
                  <a:srgbClr val="199DCB"/>
                </a:solidFill>
                <a:cs typeface="Times New Roman"/>
              </a:rPr>
              <a:t>«</a:t>
            </a:r>
            <a:r>
              <a:rPr lang="ru-RU" sz="1300" dirty="0" smtClean="0">
                <a:solidFill>
                  <a:srgbClr val="199DCB"/>
                </a:solidFill>
                <a:cs typeface="Times New Roman"/>
              </a:rPr>
              <a:t>Семьеведение</a:t>
            </a:r>
            <a:r>
              <a:rPr lang="ru-RU" sz="1300" dirty="0" smtClean="0">
                <a:solidFill>
                  <a:srgbClr val="199DCB"/>
                </a:solidFill>
                <a:cs typeface="Times New Roman"/>
              </a:rPr>
              <a:t>. Культура взаимоотношений». </a:t>
            </a:r>
            <a:r>
              <a:rPr lang="ru-RU" sz="1300" dirty="0" smtClean="0">
                <a:cs typeface="Times New Roman"/>
              </a:rPr>
              <a:t>Семейная культурная традиция как важнейший механизм сбережения языка и культуры народа, исторической </a:t>
            </a:r>
            <a:r>
              <a:rPr lang="ru-RU" sz="1350" dirty="0" smtClean="0">
                <a:cs typeface="Times New Roman"/>
              </a:rPr>
              <a:t>памяти, передачи базовых социокультурных ценностей нашего Отечества</a:t>
            </a:r>
            <a:endParaRPr lang="ru-RU" sz="1350" dirty="0"/>
          </a:p>
        </p:txBody>
      </p:sp>
      <p:pic>
        <p:nvPicPr>
          <p:cNvPr id="5123" name="Picture 3" descr="C:\Users\Admin\Desktop\докла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8998" r="3979" b="4090"/>
          <a:stretch/>
        </p:blipFill>
        <p:spPr bwMode="auto">
          <a:xfrm>
            <a:off x="179512" y="4297742"/>
            <a:ext cx="2899421" cy="186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роль отц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t="15704" r="4509"/>
          <a:stretch/>
        </p:blipFill>
        <p:spPr bwMode="auto">
          <a:xfrm>
            <a:off x="3190860" y="4278692"/>
            <a:ext cx="2716093" cy="188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24" y="907"/>
            <a:ext cx="3384376" cy="6857093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6371" r="3446" b="6949"/>
          <a:stretch/>
        </p:blipFill>
        <p:spPr bwMode="auto">
          <a:xfrm>
            <a:off x="5436096" y="2018994"/>
            <a:ext cx="2853424" cy="213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C:\Users\Admin\Desktop\вареж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023" y="4281767"/>
            <a:ext cx="2385843" cy="188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171" y="1218238"/>
            <a:ext cx="7371928" cy="33855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Семейно-ориентированный подход в профессиональной </a:t>
            </a:r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среде</a:t>
            </a:r>
            <a:endParaRPr lang="ru-RU" sz="1600" b="1" dirty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9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85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7" r="19053"/>
          <a:stretch/>
        </p:blipFill>
        <p:spPr>
          <a:xfrm>
            <a:off x="4397431" y="-809405"/>
            <a:ext cx="4824536" cy="1843608"/>
          </a:xfrm>
          <a:prstGeom prst="rect">
            <a:avLst/>
          </a:prstGeom>
          <a:scene3d>
            <a:camera prst="orthographicFront">
              <a:rot lat="0" lon="300000" rev="0"/>
            </a:camera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780"/>
            <a:ext cx="1442451" cy="9039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95" y="5877272"/>
            <a:ext cx="318919" cy="504055"/>
          </a:xfrm>
          <a:prstGeom prst="rect">
            <a:avLst/>
          </a:prstGeom>
        </p:spPr>
      </p:pic>
      <p:sp>
        <p:nvSpPr>
          <p:cNvPr id="19" name="Объект 18"/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042084" cy="50691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«Судьба России,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ее </a:t>
            </a:r>
            <a:r>
              <a:rPr lang="ru-RU" dirty="0">
                <a:solidFill>
                  <a:schemeClr val="bg1"/>
                </a:solidFill>
              </a:rPr>
              <a:t>историческая перспектива зависит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от </a:t>
            </a:r>
            <a:r>
              <a:rPr lang="ru-RU" dirty="0">
                <a:solidFill>
                  <a:schemeClr val="bg1"/>
                </a:solidFill>
              </a:rPr>
              <a:t>того, сколько нас будет, зависит от того, сколько детей родится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российских семьях через год, через пять, десять лет, какими они вырастут, кем станут, что сделают для развития страны и какие ценности будут для них опорой </a:t>
            </a:r>
            <a:r>
              <a:rPr lang="ru-RU" dirty="0" smtClean="0">
                <a:solidFill>
                  <a:schemeClr val="bg1"/>
                </a:solidFill>
              </a:rPr>
              <a:t>в жизни»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Президент </a:t>
            </a:r>
            <a:r>
              <a:rPr lang="ru-RU" sz="1900" dirty="0">
                <a:solidFill>
                  <a:schemeClr val="bg1"/>
                </a:solidFill>
              </a:rPr>
              <a:t>России В.В. Путин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6981"/>
            <a:ext cx="40386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93" y="147612"/>
            <a:ext cx="1839925" cy="66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780"/>
            <a:ext cx="78105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13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0"/>
            <a:ext cx="3146769" cy="6858000"/>
          </a:xfrm>
          <a:prstGeom prst="rect">
            <a:avLst/>
          </a:prstGeom>
        </p:spPr>
      </p:pic>
      <p:pic>
        <p:nvPicPr>
          <p:cNvPr id="5126" name="Picture 6" descr="Выпуск 02.05.22 - Моя семья - ГТРК Югор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59" y="1798766"/>
            <a:ext cx="2941537" cy="165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2866" r="6146" b="20296"/>
          <a:stretch/>
        </p:blipFill>
        <p:spPr bwMode="auto">
          <a:xfrm>
            <a:off x="816465" y="1732736"/>
            <a:ext cx="2929905" cy="169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7" y="3419734"/>
            <a:ext cx="331236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199DCB"/>
                </a:solidFill>
              </a:rPr>
              <a:t>Проект </a:t>
            </a:r>
            <a:r>
              <a:rPr lang="ru-RU" sz="1400" b="1" dirty="0">
                <a:solidFill>
                  <a:srgbClr val="199DCB"/>
                </a:solidFill>
              </a:rPr>
              <a:t>«Счастье по рецепту» - </a:t>
            </a:r>
            <a:r>
              <a:rPr lang="ru-RU" sz="1400" dirty="0"/>
              <a:t>победитель регионального этапа Всероссийского конкурса журналистских работ «В фокусе – детство» </a:t>
            </a:r>
            <a:r>
              <a:rPr lang="ru-RU" sz="1400" dirty="0" smtClean="0"/>
              <a:t>в </a:t>
            </a:r>
            <a:r>
              <a:rPr lang="ru-RU" sz="1400" dirty="0"/>
              <a:t>номинации «Многодетная Россия</a:t>
            </a:r>
            <a:r>
              <a:rPr lang="ru-RU" sz="1400" dirty="0" smtClean="0"/>
              <a:t>».  </a:t>
            </a:r>
            <a:endParaRPr lang="ru-RU" sz="1400" dirty="0" smtClean="0"/>
          </a:p>
          <a:p>
            <a:pPr algn="just"/>
            <a:r>
              <a:rPr lang="ru-RU" sz="1400" dirty="0" smtClean="0">
                <a:solidFill>
                  <a:srgbClr val="199DCB"/>
                </a:solidFill>
              </a:rPr>
              <a:t>«</a:t>
            </a:r>
            <a:r>
              <a:rPr lang="ru-RU" sz="1400" dirty="0">
                <a:solidFill>
                  <a:srgbClr val="199DCB"/>
                </a:solidFill>
              </a:rPr>
              <a:t>Счастье по рецепту» </a:t>
            </a:r>
            <a:r>
              <a:rPr lang="ru-RU" sz="1400" dirty="0"/>
              <a:t>- программа о многодетных семьях </a:t>
            </a:r>
            <a:r>
              <a:rPr lang="ru-RU" sz="1400" dirty="0" smtClean="0"/>
              <a:t>Югры. Телеканал </a:t>
            </a:r>
            <a:r>
              <a:rPr lang="ru-RU" sz="1400" dirty="0"/>
              <a:t>«Югра» </a:t>
            </a:r>
            <a:r>
              <a:rPr lang="ru-RU" sz="1400" dirty="0" smtClean="0"/>
              <a:t>создал </a:t>
            </a:r>
            <a:r>
              <a:rPr lang="ru-RU" sz="1400" dirty="0"/>
              <a:t>13 информационных </a:t>
            </a:r>
            <a:r>
              <a:rPr lang="ru-RU" sz="1400" dirty="0" smtClean="0"/>
              <a:t>и </a:t>
            </a:r>
            <a:r>
              <a:rPr lang="ru-RU" sz="1400" dirty="0"/>
              <a:t>22 </a:t>
            </a:r>
            <a:r>
              <a:rPr lang="ru-RU" sz="1400" dirty="0" smtClean="0"/>
              <a:t>тематические </a:t>
            </a:r>
            <a:r>
              <a:rPr lang="ru-RU" sz="1400" dirty="0" smtClean="0"/>
              <a:t>программы, популяризующие </a:t>
            </a:r>
            <a:r>
              <a:rPr lang="ru-RU" sz="1400" dirty="0" smtClean="0"/>
              <a:t>семейные </a:t>
            </a:r>
            <a:r>
              <a:rPr lang="ru-RU" sz="1400" dirty="0"/>
              <a:t>ценности, </a:t>
            </a:r>
            <a:r>
              <a:rPr lang="ru-RU" sz="1400" dirty="0" smtClean="0"/>
              <a:t>институт семьи</a:t>
            </a:r>
            <a:r>
              <a:rPr lang="ru-RU" sz="1400" dirty="0"/>
              <a:t>, </a:t>
            </a:r>
            <a:r>
              <a:rPr lang="ru-RU" sz="1400" dirty="0" smtClean="0"/>
              <a:t>отцовство, материнство </a:t>
            </a:r>
            <a:r>
              <a:rPr lang="ru-RU" sz="1400" dirty="0"/>
              <a:t>и </a:t>
            </a:r>
            <a:r>
              <a:rPr lang="ru-RU" sz="1400" dirty="0" smtClean="0"/>
              <a:t>детство. </a:t>
            </a:r>
          </a:p>
          <a:p>
            <a:pPr algn="just"/>
            <a:r>
              <a:rPr lang="ru-RU" sz="1400" dirty="0" smtClean="0">
                <a:solidFill>
                  <a:srgbClr val="199DCB"/>
                </a:solidFill>
              </a:rPr>
              <a:t>Ссылка </a:t>
            </a:r>
            <a:r>
              <a:rPr lang="ru-RU" sz="1400" dirty="0">
                <a:solidFill>
                  <a:srgbClr val="199DCB"/>
                </a:solidFill>
              </a:rPr>
              <a:t>на все выпуски: </a:t>
            </a:r>
          </a:p>
          <a:p>
            <a:pPr algn="just"/>
            <a:r>
              <a:rPr lang="ru-RU" sz="1400" b="1" dirty="0">
                <a:solidFill>
                  <a:srgbClr val="199DCB"/>
                </a:solidFill>
              </a:rPr>
              <a:t>https://</a:t>
            </a:r>
            <a:r>
              <a:rPr lang="ru-RU" sz="1400" b="1" dirty="0" smtClean="0">
                <a:solidFill>
                  <a:srgbClr val="199DCB"/>
                </a:solidFill>
              </a:rPr>
              <a:t>ugratv.ru/programs/detskie_teleprogrammy/schaste-po-retseptu/archive</a:t>
            </a:r>
            <a:r>
              <a:rPr lang="ru-RU" sz="1400" b="1" dirty="0">
                <a:solidFill>
                  <a:srgbClr val="199DCB"/>
                </a:solidFill>
              </a:rPr>
              <a:t>/</a:t>
            </a:r>
          </a:p>
          <a:p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203128" y="3622839"/>
            <a:ext cx="30419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199DCB"/>
                </a:solidFill>
              </a:rPr>
              <a:t>Проект «Моя семья» </a:t>
            </a:r>
            <a:r>
              <a:rPr lang="ru-RU" sz="1400" b="1" dirty="0">
                <a:solidFill>
                  <a:srgbClr val="199DCB"/>
                </a:solidFill>
              </a:rPr>
              <a:t>- </a:t>
            </a:r>
            <a:r>
              <a:rPr lang="ru-RU" sz="1400" dirty="0"/>
              <a:t>ГТРК </a:t>
            </a:r>
            <a:r>
              <a:rPr lang="ru-RU" sz="1400" dirty="0" smtClean="0"/>
              <a:t>Югория</a:t>
            </a:r>
            <a:r>
              <a:rPr lang="ru-RU" sz="1400" dirty="0" smtClean="0"/>
              <a:t>. </a:t>
            </a:r>
          </a:p>
          <a:p>
            <a:pPr algn="just"/>
            <a:r>
              <a:rPr lang="ru-RU" sz="1400" dirty="0" smtClean="0"/>
              <a:t>Цель </a:t>
            </a:r>
            <a:r>
              <a:rPr lang="ru-RU" sz="1400" dirty="0">
                <a:solidFill>
                  <a:srgbClr val="199DCB"/>
                </a:solidFill>
              </a:rPr>
              <a:t>семейного клуба </a:t>
            </a:r>
            <a:r>
              <a:rPr lang="ru-RU" sz="1400" dirty="0" smtClean="0">
                <a:solidFill>
                  <a:srgbClr val="199DCB"/>
                </a:solidFill>
              </a:rPr>
              <a:t>«</a:t>
            </a:r>
            <a:r>
              <a:rPr lang="ru-RU" sz="1400" dirty="0">
                <a:solidFill>
                  <a:srgbClr val="199DCB"/>
                </a:solidFill>
              </a:rPr>
              <a:t>Моя семья» </a:t>
            </a:r>
            <a:r>
              <a:rPr lang="ru-RU" sz="1400" dirty="0"/>
              <a:t>- способствовать формированию максимально комфортных условий для личностного роста и развития ребенка, возрождению семейного </a:t>
            </a:r>
            <a:r>
              <a:rPr lang="ru-RU" sz="1400" dirty="0" smtClean="0"/>
              <a:t>воспитания.</a:t>
            </a:r>
          </a:p>
          <a:p>
            <a:pPr algn="just"/>
            <a:r>
              <a:rPr lang="ru-RU" sz="1400" dirty="0" smtClean="0">
                <a:solidFill>
                  <a:srgbClr val="199DCB"/>
                </a:solidFill>
              </a:rPr>
              <a:t>Ссылка на все выпуски:</a:t>
            </a:r>
          </a:p>
          <a:p>
            <a:pPr algn="just"/>
            <a:r>
              <a:rPr lang="en-US" sz="1400" b="1" dirty="0" smtClean="0">
                <a:solidFill>
                  <a:srgbClr val="199DCB"/>
                </a:solidFill>
              </a:rPr>
              <a:t>https</a:t>
            </a:r>
            <a:r>
              <a:rPr lang="en-US" sz="1400" b="1" dirty="0">
                <a:solidFill>
                  <a:srgbClr val="199DCB"/>
                </a:solidFill>
              </a:rPr>
              <a:t>://ugoria.rgbee.ru/video/broadcasts/moya-semya</a:t>
            </a:r>
            <a:endParaRPr lang="ru-RU" sz="1400" b="1" dirty="0" smtClean="0">
              <a:solidFill>
                <a:srgbClr val="199DCB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9592" y="1128164"/>
            <a:ext cx="6781900" cy="42862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семейного контента – тематических программ, популяризирующих семейные ценности </a:t>
            </a:r>
            <a:endParaRPr lang="ru-RU" sz="1600" b="1" dirty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30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6" y="-12750"/>
            <a:ext cx="3992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198" y="1088740"/>
            <a:ext cx="6923113" cy="36004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10675"/>
            <a:ext cx="6192688" cy="292111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800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проекте #МамаПапаЯЮгорскаяСемья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33240"/>
            <a:ext cx="4680520" cy="489654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400" dirty="0"/>
              <a:t>8 июля 2022 года стартовал проект </a:t>
            </a:r>
            <a:r>
              <a:rPr lang="ru-RU" sz="1400" dirty="0">
                <a:solidFill>
                  <a:srgbClr val="199DCB"/>
                </a:solidFill>
              </a:rPr>
              <a:t>#</a:t>
            </a:r>
            <a:r>
              <a:rPr lang="ru-RU" sz="1400" dirty="0">
                <a:solidFill>
                  <a:srgbClr val="199DCB"/>
                </a:solidFill>
              </a:rPr>
              <a:t>МамаПапаЯЮгорскаяСемья</a:t>
            </a:r>
            <a:r>
              <a:rPr lang="ru-RU" sz="1400" dirty="0" smtClean="0">
                <a:solidFill>
                  <a:srgbClr val="199DCB"/>
                </a:solidFill>
              </a:rPr>
              <a:t>, </a:t>
            </a:r>
            <a:r>
              <a:rPr lang="ru-RU" sz="1400" dirty="0"/>
              <a:t>направленный на продвижение ценностей семьи, демонстрации положительного опыта семейной </a:t>
            </a:r>
            <a:r>
              <a:rPr lang="ru-RU" sz="1400" dirty="0" smtClean="0"/>
              <a:t>жизни, который позволит </a:t>
            </a:r>
            <a:r>
              <a:rPr lang="ru-RU" sz="1400" dirty="0"/>
              <a:t>жителям автономного округа познакомиться с лучшими югорскими семьями из числа победителей регионального этапа конкурса «Семья-основа </a:t>
            </a:r>
            <a:r>
              <a:rPr lang="ru-RU" sz="1400" dirty="0" smtClean="0"/>
              <a:t>государства», удостоенных </a:t>
            </a:r>
            <a:r>
              <a:rPr lang="ru-RU" sz="1400" dirty="0"/>
              <a:t>общественной награды – медали «За любовь и верность</a:t>
            </a:r>
            <a:r>
              <a:rPr lang="ru-RU" sz="1400" dirty="0" smtClean="0"/>
              <a:t>»</a:t>
            </a:r>
          </a:p>
          <a:p>
            <a:pPr marL="0" indent="0" algn="just">
              <a:buNone/>
            </a:pPr>
            <a:endParaRPr lang="ru-RU" sz="800" dirty="0"/>
          </a:p>
          <a:p>
            <a:pPr marL="0" indent="0" algn="just">
              <a:buNone/>
            </a:pPr>
            <a:r>
              <a:rPr lang="ru-RU" sz="1400" dirty="0"/>
              <a:t>В официальных аккаунтах </a:t>
            </a:r>
            <a:r>
              <a:rPr lang="ru-RU" sz="1400" dirty="0" smtClean="0"/>
              <a:t>Департамента соцразвития </a:t>
            </a:r>
            <a:r>
              <a:rPr lang="ru-RU" sz="1400" dirty="0"/>
              <a:t>Югры в социальных сетях «Одноклассники» и «</a:t>
            </a:r>
            <a:r>
              <a:rPr lang="ru-RU" sz="1400" dirty="0" smtClean="0"/>
              <a:t>ВКонтакте</a:t>
            </a:r>
            <a:r>
              <a:rPr lang="ru-RU" sz="1400" dirty="0"/>
              <a:t>», на официальном Telegram-канале  под хэштегом </a:t>
            </a:r>
            <a:r>
              <a:rPr lang="ru-RU" sz="1400" dirty="0">
                <a:solidFill>
                  <a:srgbClr val="199DCB"/>
                </a:solidFill>
              </a:rPr>
              <a:t>#МамаПапаЯЮгорскаяСемья </a:t>
            </a:r>
            <a:r>
              <a:rPr lang="ru-RU" sz="1400" dirty="0"/>
              <a:t>еженедельно размещается информация о семьях из числа победителей, призеров региональных </a:t>
            </a:r>
            <a:r>
              <a:rPr lang="ru-RU" sz="1400" dirty="0" smtClean="0"/>
              <a:t>и </a:t>
            </a:r>
            <a:r>
              <a:rPr lang="ru-RU" sz="1400" dirty="0"/>
              <a:t>всероссийских конкурсов, фестивалей, направленных на повышение престижа семьи и популяризацию лучшего опыта семейной жизни, где  самые важные семейные ценности, передаваемые от </a:t>
            </a:r>
            <a:r>
              <a:rPr lang="ru-RU" sz="1400" dirty="0" smtClean="0"/>
              <a:t>одного поколения к другому, </a:t>
            </a:r>
            <a:r>
              <a:rPr lang="ru-RU" sz="1400" dirty="0"/>
              <a:t>– это доброта, забота, патриотизм и укрепление многоколенных связей,  активная  гражданская жизненная  позиция</a:t>
            </a:r>
            <a:r>
              <a:rPr lang="ru-RU" sz="1400" dirty="0" smtClean="0"/>
              <a:t>.</a:t>
            </a:r>
          </a:p>
          <a:p>
            <a:pPr marL="0" indent="0" algn="just">
              <a:buNone/>
            </a:pPr>
            <a:endParaRPr lang="ru-RU" sz="800" dirty="0"/>
          </a:p>
          <a:p>
            <a:pPr marL="0" indent="0" algn="just">
              <a:buNone/>
            </a:pPr>
            <a:r>
              <a:rPr lang="ru-RU" sz="1400" dirty="0" smtClean="0"/>
              <a:t>Наша рубрика </a:t>
            </a:r>
            <a:r>
              <a:rPr lang="ru-RU" sz="1400" dirty="0">
                <a:solidFill>
                  <a:srgbClr val="199DCB"/>
                </a:solidFill>
              </a:rPr>
              <a:t>#МамаПапаЯЮгорскаяСемья</a:t>
            </a:r>
          </a:p>
          <a:p>
            <a:pPr marL="0" indent="0" algn="just">
              <a:buNone/>
            </a:pPr>
            <a:endParaRPr lang="ru-RU" sz="1600" dirty="0"/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9134"/>
          <a:stretch/>
        </p:blipFill>
        <p:spPr bwMode="auto">
          <a:xfrm>
            <a:off x="5789948" y="2120452"/>
            <a:ext cx="3180725" cy="259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338B8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6" y="1700808"/>
            <a:ext cx="246911" cy="3902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338B8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6" y="3604688"/>
            <a:ext cx="246911" cy="3902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338B8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6" y="5949280"/>
            <a:ext cx="246911" cy="39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0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6" y="-12750"/>
            <a:ext cx="3992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15904"/>
            <a:ext cx="7308304" cy="44088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Тематический семейный контент просветительского </a:t>
            </a:r>
          </a:p>
          <a:p>
            <a:pPr algn="ctr"/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информационного формата</a:t>
            </a:r>
            <a:endParaRPr lang="ru-RU" sz="1600" b="1" dirty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292" y="1700859"/>
            <a:ext cx="6696744" cy="4886003"/>
          </a:xfrm>
        </p:spPr>
        <p:txBody>
          <a:bodyPr>
            <a:noAutofit/>
          </a:bodyPr>
          <a:lstStyle/>
          <a:p>
            <a:pPr marL="0" indent="180975" algn="just">
              <a:spcAft>
                <a:spcPts val="1000"/>
              </a:spcAft>
              <a:buNone/>
            </a:pPr>
            <a:r>
              <a:rPr lang="ru-RU" sz="1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Анализ практики работы СРЦ показывает наличие потребности в реализации интерактивного раздела </a:t>
            </a:r>
            <a:r>
              <a:rPr lang="ru-RU" sz="1300" b="1" dirty="0" smtClean="0">
                <a:solidFill>
                  <a:srgbClr val="199DC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«Помощь семье», </a:t>
            </a:r>
            <a:r>
              <a:rPr lang="ru-RU" sz="1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через который родители могут получить бесплатную квалифицированную помощь профильных специалистов (юристов, психологов и т. д.), а  специалисты - полезную методическую информацию </a:t>
            </a:r>
          </a:p>
          <a:p>
            <a:pPr marL="0" indent="180975" algn="just">
              <a:spcBef>
                <a:spcPts val="0"/>
              </a:spcBef>
              <a:buNone/>
            </a:pPr>
            <a:r>
              <a:rPr lang="ru-RU" sz="1300" b="1" dirty="0" smtClean="0">
                <a:solidFill>
                  <a:srgbClr val="199DCB"/>
                </a:solidFill>
                <a:cs typeface="Times New Roman" panose="02020603050405020304" pitchFamily="18" charset="0"/>
              </a:rPr>
              <a:t>Перспективы развития:</a:t>
            </a:r>
          </a:p>
          <a:p>
            <a:pPr marL="180975" indent="180975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300" dirty="0" smtClean="0">
                <a:ea typeface="Times New Roman" panose="02020603050405020304" pitchFamily="18" charset="0"/>
              </a:rPr>
              <a:t>внедрение системы автоматической коммуникации с гражданами на базе социальной сети (чат-бот); </a:t>
            </a:r>
          </a:p>
          <a:p>
            <a:pPr marL="180975" indent="180975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300" dirty="0" smtClean="0">
                <a:ea typeface="Times New Roman" panose="02020603050405020304" pitchFamily="18" charset="0"/>
              </a:rPr>
              <a:t>внедрение системы получения онлайн-заявок социальных инициатив граждан;</a:t>
            </a:r>
          </a:p>
          <a:p>
            <a:pPr marL="180975" indent="180975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300" dirty="0" smtClean="0">
                <a:ea typeface="Times New Roman" panose="02020603050405020304" pitchFamily="18" charset="0"/>
              </a:rPr>
              <a:t>внедрение автоматического информирования с помощью рассылки любым удобным способом для организации</a:t>
            </a:r>
            <a:endParaRPr lang="ru-RU" sz="1300" b="1" dirty="0" smtClean="0">
              <a:cs typeface="Times New Roman" panose="02020603050405020304" pitchFamily="18" charset="0"/>
            </a:endParaRPr>
          </a:p>
          <a:p>
            <a:pPr marL="0" indent="180975" algn="just">
              <a:spcBef>
                <a:spcPts val="0"/>
              </a:spcBef>
              <a:buNone/>
            </a:pPr>
            <a:endParaRPr lang="ru-RU" sz="8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 algn="just">
              <a:spcBef>
                <a:spcPts val="0"/>
              </a:spcBef>
              <a:buNone/>
            </a:pPr>
            <a:r>
              <a:rPr lang="ru-RU" sz="1300" dirty="0" smtClean="0">
                <a:solidFill>
                  <a:srgbClr val="199DC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  итогам   реализации  проекта   проводится  анализ  и корректировка деятельности  и межсекторного взаимодействия  по  участию в:</a:t>
            </a:r>
          </a:p>
          <a:p>
            <a:pPr marL="180975" indent="180975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сохранении поколенной памяти и воспитании потребности изучения  истории рода, семьи; </a:t>
            </a:r>
          </a:p>
          <a:p>
            <a:pPr marL="180975" indent="180975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развитии  межкультурного диалога;</a:t>
            </a:r>
          </a:p>
          <a:p>
            <a:pPr marL="180975" indent="180975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трансляции  и  сохранении    национальных  семейных  традиций;</a:t>
            </a:r>
          </a:p>
          <a:p>
            <a:pPr marL="180975" indent="180975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формировании  качеств  личности  направленных  на укрепление  семьи  и  развитие    семейных  традиций  </a:t>
            </a:r>
          </a:p>
          <a:p>
            <a:pPr marL="180975" indent="180975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привлечении  старшего  поколения  к  активному  участию в  программах  патриотического  и  духовно-нравственного  воспитания; </a:t>
            </a:r>
          </a:p>
          <a:p>
            <a:pPr marL="180975" indent="180975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объединении   усилий  НКО, власти, семьи, учреждений  культуры, образования и спорта, детских, молодежных организаций, представителей  религиозных  конфессий     </a:t>
            </a:r>
            <a:br>
              <a:rPr lang="ru-RU" sz="1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 защиту духовно-нравственных семейных  ценностей</a:t>
            </a:r>
            <a:endParaRPr lang="ru-RU" sz="1300" dirty="0" smtClean="0"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9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6" y="-12750"/>
            <a:ext cx="3992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D7A004-6849-0DA9-FA13-24F794ADA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194" y="2957089"/>
            <a:ext cx="2663630" cy="734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cs typeface="Times New Roman" panose="02020603050405020304" pitchFamily="18" charset="0"/>
              </a:rPr>
              <a:t>Общественно-политическая региональная газета «Новости Югры»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6489BF-856F-CAFD-DB04-AE078F3CBDCF}"/>
              </a:ext>
            </a:extLst>
          </p:cNvPr>
          <p:cNvSpPr txBox="1"/>
          <p:nvPr/>
        </p:nvSpPr>
        <p:spPr>
          <a:xfrm>
            <a:off x="534778" y="1188041"/>
            <a:ext cx="6380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Информационное сопровождение проекта </a:t>
            </a:r>
            <a:endParaRPr lang="ru-RU" sz="1600" b="1" dirty="0" smtClean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осуществляется </a:t>
            </a:r>
            <a:r>
              <a:rPr lang="ru-RU" sz="1600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местными </a:t>
            </a:r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СМИ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Логотип НЮ.jpg">
            <a:extLst>
              <a:ext uri="{FF2B5EF4-FFF2-40B4-BE49-F238E27FC236}">
                <a16:creationId xmlns:a16="http://schemas.microsoft.com/office/drawing/2014/main" xmlns="" id="{7EFFAEFD-670A-56DE-E4C2-5B5954CA7D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600" y="2201980"/>
            <a:ext cx="2704641" cy="801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3867CA-FE85-A7BB-9C7C-8D8BE3076ED9}"/>
              </a:ext>
            </a:extLst>
          </p:cNvPr>
          <p:cNvSpPr txBox="1"/>
          <p:nvPr/>
        </p:nvSpPr>
        <p:spPr>
          <a:xfrm>
            <a:off x="3087512" y="3045143"/>
            <a:ext cx="30587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dirty="0">
                <a:cs typeface="Times New Roman" panose="02020603050405020304" pitchFamily="18" charset="0"/>
              </a:rPr>
              <a:t>Филиал ВГТРК «Государственная телевизионная и радиовещательная компания «Югория»</a:t>
            </a:r>
          </a:p>
        </p:txBody>
      </p:sp>
      <p:pic>
        <p:nvPicPr>
          <p:cNvPr id="10" name="Рисунок 9" descr="51A27B592012081C17CDA148D4A9B61D.png">
            <a:extLst>
              <a:ext uri="{FF2B5EF4-FFF2-40B4-BE49-F238E27FC236}">
                <a16:creationId xmlns:a16="http://schemas.microsoft.com/office/drawing/2014/main" xmlns="" id="{8D782F2D-AE20-D796-DDA5-0178B919985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7330" y="1774709"/>
            <a:ext cx="1498726" cy="15730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C7DDA2-656D-8DE2-BD53-6DE98830246C}"/>
              </a:ext>
            </a:extLst>
          </p:cNvPr>
          <p:cNvSpPr txBox="1"/>
          <p:nvPr/>
        </p:nvSpPr>
        <p:spPr>
          <a:xfrm>
            <a:off x="6013845" y="3041098"/>
            <a:ext cx="17265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cs typeface="Times New Roman" panose="02020603050405020304" pitchFamily="18" charset="0"/>
              </a:rPr>
              <a:t>Портал открытого правительства Югры «Открытый регион – Югра»</a:t>
            </a:r>
          </a:p>
        </p:txBody>
      </p:sp>
      <p:pic>
        <p:nvPicPr>
          <p:cNvPr id="12" name="Рисунок 11" descr="viktorina-png.png">
            <a:extLst>
              <a:ext uri="{FF2B5EF4-FFF2-40B4-BE49-F238E27FC236}">
                <a16:creationId xmlns:a16="http://schemas.microsoft.com/office/drawing/2014/main" xmlns="" id="{981AB75E-A7B9-68CD-8006-0736AB3ED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957" y="1916674"/>
            <a:ext cx="1945411" cy="11430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4A97F7-0316-5807-4D2D-22FE421CBBA8}"/>
              </a:ext>
            </a:extLst>
          </p:cNvPr>
          <p:cNvSpPr txBox="1"/>
          <p:nvPr/>
        </p:nvSpPr>
        <p:spPr>
          <a:xfrm>
            <a:off x="184601" y="5200758"/>
            <a:ext cx="2530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cs typeface="Times New Roman" panose="02020603050405020304" pitchFamily="18" charset="0"/>
              </a:rPr>
              <a:t>Сайт КПЦ «Гармония» </a:t>
            </a:r>
            <a:r>
              <a:rPr lang="ru-RU" sz="1400" dirty="0" smtClean="0"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cs typeface="Times New Roman" panose="02020603050405020304" pitchFamily="18" charset="0"/>
              </a:rPr>
            </a:br>
            <a:r>
              <a:rPr lang="ru-RU" sz="1400" dirty="0" smtClean="0">
                <a:cs typeface="Times New Roman" panose="02020603050405020304" pitchFamily="18" charset="0"/>
              </a:rPr>
              <a:t>на </a:t>
            </a:r>
            <a:r>
              <a:rPr lang="ru-RU" sz="1400" dirty="0">
                <a:cs typeface="Times New Roman" panose="02020603050405020304" pitchFamily="18" charset="0"/>
              </a:rPr>
              <a:t>платформе </a:t>
            </a:r>
            <a:r>
              <a:rPr lang="ru-RU" sz="1400" dirty="0" smtClean="0">
                <a:cs typeface="Times New Roman" panose="02020603050405020304" pitchFamily="18" charset="0"/>
              </a:rPr>
              <a:t>«</a:t>
            </a:r>
            <a:r>
              <a:rPr lang="ru-RU" sz="1400" dirty="0" smtClean="0">
                <a:cs typeface="Times New Roman" panose="02020603050405020304" pitchFamily="18" charset="0"/>
              </a:rPr>
              <a:t>Югражданин</a:t>
            </a:r>
            <a:r>
              <a:rPr lang="ru-RU" sz="1400" dirty="0"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4" name="Picture 2" descr="C:\Users\Admin\Desktop\Документы Гармония\Положения конкурса.jpg">
            <a:extLst>
              <a:ext uri="{FF2B5EF4-FFF2-40B4-BE49-F238E27FC236}">
                <a16:creationId xmlns:a16="http://schemas.microsoft.com/office/drawing/2014/main" xmlns="" id="{8C48F082-77C8-3DAC-12B3-C08F0E50D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2" b="78868"/>
          <a:stretch/>
        </p:blipFill>
        <p:spPr bwMode="auto">
          <a:xfrm>
            <a:off x="192969" y="4030146"/>
            <a:ext cx="2440318" cy="11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BB81B1-A439-F629-90E2-35528DE6DCFC}"/>
              </a:ext>
            </a:extLst>
          </p:cNvPr>
          <p:cNvSpPr txBox="1"/>
          <p:nvPr/>
        </p:nvSpPr>
        <p:spPr>
          <a:xfrm>
            <a:off x="2771800" y="5498648"/>
            <a:ext cx="18843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cs typeface="Times New Roman" panose="02020603050405020304" pitchFamily="18" charset="0"/>
              </a:rPr>
              <a:t>Собственная группа </a:t>
            </a:r>
            <a:r>
              <a:rPr lang="ru-RU" sz="1400" dirty="0" smtClean="0"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cs typeface="Times New Roman" panose="02020603050405020304" pitchFamily="18" charset="0"/>
              </a:rPr>
            </a:br>
            <a:r>
              <a:rPr lang="ru-RU" sz="1400" dirty="0" smtClean="0">
                <a:cs typeface="Times New Roman" panose="02020603050405020304" pitchFamily="18" charset="0"/>
              </a:rPr>
              <a:t>в </a:t>
            </a:r>
            <a:r>
              <a:rPr lang="ru-RU" sz="1400" dirty="0">
                <a:cs typeface="Times New Roman" panose="02020603050405020304" pitchFamily="18" charset="0"/>
              </a:rPr>
              <a:t>социальной сети «Вконтакте»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23DC690-3B58-F494-903C-55E30EE27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9" t="14086" r="14367" b="17441"/>
          <a:stretch/>
        </p:blipFill>
        <p:spPr bwMode="auto">
          <a:xfrm>
            <a:off x="2926859" y="4033822"/>
            <a:ext cx="1450756" cy="14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4B1157B-B576-F670-A93A-1ADB46564B09}"/>
              </a:ext>
            </a:extLst>
          </p:cNvPr>
          <p:cNvSpPr txBox="1"/>
          <p:nvPr/>
        </p:nvSpPr>
        <p:spPr>
          <a:xfrm>
            <a:off x="4951378" y="5200758"/>
            <a:ext cx="25729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cs typeface="Times New Roman" panose="02020603050405020304" pitchFamily="18" charset="0"/>
              </a:rPr>
              <a:t> Социальные сети и сайты информационных партнеров по всероссийской Ассоциации организаций по защите семьи</a:t>
            </a:r>
          </a:p>
        </p:txBody>
      </p:sp>
      <p:pic>
        <p:nvPicPr>
          <p:cNvPr id="20" name="Рисунок 19" descr="logo.jpg">
            <a:extLst>
              <a:ext uri="{FF2B5EF4-FFF2-40B4-BE49-F238E27FC236}">
                <a16:creationId xmlns:a16="http://schemas.microsoft.com/office/drawing/2014/main" xmlns="" id="{7706C52E-F7FF-8C8E-3586-C5DCA95D876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12162" y="4096035"/>
            <a:ext cx="2180118" cy="10518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7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01086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18"/>
          <p:cNvSpPr txBox="1">
            <a:spLocks/>
          </p:cNvSpPr>
          <p:nvPr/>
        </p:nvSpPr>
        <p:spPr>
          <a:xfrm>
            <a:off x="755576" y="1129358"/>
            <a:ext cx="6336704" cy="55058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00" inden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ru-RU" sz="1600" dirty="0">
                <a:latin typeface="Calibri" pitchFamily="34" charset="0"/>
                <a:ea typeface="Calibri"/>
                <a:cs typeface="Calibri" pitchFamily="34" charset="0"/>
              </a:rPr>
              <a:t>В Югре действует институт уполномоченного по правам ребенка, </a:t>
            </a: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/>
            </a:r>
            <a:b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</a:b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>с </a:t>
            </a:r>
            <a:r>
              <a:rPr lang="ru-RU" sz="1600" dirty="0">
                <a:latin typeface="Calibri" pitchFamily="34" charset="0"/>
                <a:ea typeface="Calibri"/>
                <a:cs typeface="Calibri" pitchFamily="34" charset="0"/>
              </a:rPr>
              <a:t>2012 года по инициативе и под председательством Губернатора </a:t>
            </a: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>автономного </a:t>
            </a:r>
            <a:r>
              <a:rPr lang="ru-RU" sz="1600" dirty="0">
                <a:latin typeface="Calibri" pitchFamily="34" charset="0"/>
                <a:ea typeface="Calibri"/>
                <a:cs typeface="Calibri" pitchFamily="34" charset="0"/>
              </a:rPr>
              <a:t>округа Н.В. Комаровой работает Семейный совет Югры. </a:t>
            </a: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/>
            </a:r>
            <a:b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</a:b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>Главным </a:t>
            </a:r>
            <a:r>
              <a:rPr lang="ru-RU" sz="1600" dirty="0">
                <a:latin typeface="Calibri" pitchFamily="34" charset="0"/>
                <a:ea typeface="Calibri"/>
                <a:cs typeface="Calibri" pitchFamily="34" charset="0"/>
              </a:rPr>
              <a:t>координирующим органом системы защиты семьи и детей </a:t>
            </a: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/>
            </a:r>
            <a:b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</a:b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>является </a:t>
            </a:r>
            <a:r>
              <a:rPr lang="ru-RU" sz="1600" dirty="0">
                <a:latin typeface="Calibri" pitchFamily="34" charset="0"/>
                <a:ea typeface="Calibri"/>
                <a:cs typeface="Calibri" pitchFamily="34" charset="0"/>
              </a:rPr>
              <a:t>Координационный совет по реализации демографической </a:t>
            </a: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/>
            </a:r>
            <a:b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</a:b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>и </a:t>
            </a:r>
            <a:r>
              <a:rPr lang="ru-RU" sz="1600" dirty="0">
                <a:latin typeface="Calibri" pitchFamily="34" charset="0"/>
                <a:ea typeface="Calibri"/>
                <a:cs typeface="Calibri" pitchFamily="34" charset="0"/>
              </a:rPr>
              <a:t>семейной политики </a:t>
            </a: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>в Ханты-Мансийском </a:t>
            </a:r>
            <a:r>
              <a:rPr lang="ru-RU" sz="1600" dirty="0">
                <a:latin typeface="Calibri" pitchFamily="34" charset="0"/>
                <a:ea typeface="Calibri"/>
                <a:cs typeface="Calibri" pitchFamily="34" charset="0"/>
              </a:rPr>
              <a:t>автономном </a:t>
            </a: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/>
            </a:r>
            <a:b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</a:b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>округе </a:t>
            </a:r>
            <a:r>
              <a:rPr lang="ru-RU" sz="1600" dirty="0">
                <a:latin typeface="Calibri" pitchFamily="34" charset="0"/>
                <a:ea typeface="Calibri"/>
                <a:cs typeface="Calibri" pitchFamily="34" charset="0"/>
              </a:rPr>
              <a:t>– Югре, председателем </a:t>
            </a: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>которого </a:t>
            </a:r>
            <a:r>
              <a:rPr lang="ru-RU" sz="1600" dirty="0">
                <a:latin typeface="Calibri" pitchFamily="34" charset="0"/>
                <a:ea typeface="Calibri"/>
                <a:cs typeface="Calibri" pitchFamily="34" charset="0"/>
              </a:rPr>
              <a:t>является заместитель Губернатора </a:t>
            </a:r>
            <a:r>
              <a:rPr lang="ru-RU" sz="1600" dirty="0" smtClean="0">
                <a:latin typeface="Calibri" pitchFamily="34" charset="0"/>
                <a:ea typeface="Calibri"/>
                <a:cs typeface="Calibri" pitchFamily="34" charset="0"/>
              </a:rPr>
              <a:t>Ханты-Мансийского автономного </a:t>
            </a:r>
            <a:r>
              <a:rPr lang="ru-RU" sz="1600" dirty="0">
                <a:latin typeface="Calibri" pitchFamily="34" charset="0"/>
                <a:ea typeface="Calibri"/>
                <a:cs typeface="Calibri" pitchFamily="34" charset="0"/>
              </a:rPr>
              <a:t>округа – Югры</a:t>
            </a:r>
          </a:p>
          <a:p>
            <a:pPr marL="17100" indent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9017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Социально-ориентированная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общественная организация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«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Культурно-просветительский центр «Гармония» является членом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АОЗС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, участником реализации  федерального проекта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«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На Защите семьи и детства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», является координатором межсекторного взаимодействия по объединению усилий власти, общества и бизнеса по созданию комфортной семейно-ориентированной среды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ea typeface="Times New Roman"/>
                <a:cs typeface="Calibri" pitchFamily="34" charset="0"/>
              </a:rPr>
              <a:t> </a:t>
            </a:r>
            <a:r>
              <a:rPr lang="ru-RU" sz="1600" dirty="0">
                <a:latin typeface="Calibri" pitchFamily="34" charset="0"/>
                <a:ea typeface="Times New Roman"/>
                <a:cs typeface="Calibri" pitchFamily="34" charset="0"/>
              </a:rPr>
              <a:t>в</a:t>
            </a:r>
            <a:r>
              <a:rPr lang="ru-RU" sz="1600" dirty="0" smtClean="0">
                <a:latin typeface="Calibri" pitchFamily="34" charset="0"/>
                <a:ea typeface="Times New Roman"/>
                <a:cs typeface="Calibri" pitchFamily="34" charset="0"/>
              </a:rPr>
              <a:t>о </a:t>
            </a:r>
            <a:r>
              <a:rPr lang="ru-RU" sz="1600" dirty="0" smtClean="0">
                <a:latin typeface="Calibri" pitchFamily="34" charset="0"/>
                <a:ea typeface="Times New Roman"/>
                <a:cs typeface="Calibri" pitchFamily="34" charset="0"/>
              </a:rPr>
              <a:t>исполнение резолюции стратегической сессии «Система поддержки семей с детьми и механизмы развития Семейного ресурсного центра в Ханты-Мансийском автономном округе - Югре» от </a:t>
            </a:r>
            <a:r>
              <a:rPr lang="ru-RU" sz="1600" dirty="0" smtClean="0">
                <a:latin typeface="Calibri" pitchFamily="34" charset="0"/>
                <a:ea typeface="Times New Roman"/>
                <a:cs typeface="Calibri" pitchFamily="34" charset="0"/>
              </a:rPr>
              <a:t>18.03.21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338B8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0" y="3470802"/>
            <a:ext cx="246911" cy="390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338B8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0" y="1246232"/>
            <a:ext cx="246911" cy="39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7" y="0"/>
            <a:ext cx="4011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2874" y="1094506"/>
            <a:ext cx="6749213" cy="3571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7452320" cy="468052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447675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B0F0"/>
                </a:solidFill>
                <a:cs typeface="Times New Roman" panose="02020603050405020304" pitchFamily="18" charset="0"/>
              </a:rPr>
              <a:t>Семейный ресурсный центр</a:t>
            </a:r>
            <a:r>
              <a:rPr lang="ru-RU" sz="1400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ru-RU" sz="1400" dirty="0" smtClean="0">
                <a:cs typeface="Times New Roman" pitchFamily="18" charset="0"/>
              </a:rPr>
              <a:t>- координатор межсекторного </a:t>
            </a:r>
            <a:r>
              <a:rPr lang="ru-RU" sz="1400" dirty="0">
                <a:cs typeface="Times New Roman" pitchFamily="18" charset="0"/>
              </a:rPr>
              <a:t>взаимодействия для объединения усилий партнеров по предотвращению семейного неблагополучия </a:t>
            </a:r>
            <a:r>
              <a:rPr lang="ru-RU" sz="1400" dirty="0" smtClean="0">
                <a:cs typeface="Times New Roman" pitchFamily="18" charset="0"/>
              </a:rPr>
              <a:t>и, объединяющий </a:t>
            </a:r>
            <a:r>
              <a:rPr lang="ru-RU" sz="1400" dirty="0">
                <a:cs typeface="Times New Roman" pitchFamily="18" charset="0"/>
              </a:rPr>
              <a:t>свои и ресурсы </a:t>
            </a:r>
            <a:r>
              <a:rPr lang="ru-RU" sz="1400" dirty="0" smtClean="0">
                <a:cs typeface="Times New Roman" pitchFamily="18" charset="0"/>
              </a:rPr>
              <a:t>ассоциации. Объединение </a:t>
            </a:r>
            <a:r>
              <a:rPr lang="ru-RU" sz="1400" dirty="0">
                <a:cs typeface="Times New Roman" pitchFamily="18" charset="0"/>
              </a:rPr>
              <a:t>усилий власти, общества и бизнеса по созданию комфортной </a:t>
            </a:r>
            <a:r>
              <a:rPr lang="ru-RU" sz="1400" dirty="0" smtClean="0">
                <a:cs typeface="Times New Roman" pitchFamily="18" charset="0"/>
              </a:rPr>
              <a:t>семейно-ориентированной </a:t>
            </a:r>
            <a:r>
              <a:rPr lang="ru-RU" sz="1400" dirty="0">
                <a:cs typeface="Times New Roman" pitchFamily="18" charset="0"/>
              </a:rPr>
              <a:t>среды позволит повысить эффективность и координацию усилий в межсекторном пространстве, успешность реализации трехступенчатой системы поддержки семьи с детьми</a:t>
            </a:r>
            <a:endParaRPr lang="ru-RU" sz="1400" dirty="0" smtClean="0">
              <a:cs typeface="Times New Roman" pitchFamily="18" charset="0"/>
            </a:endParaRPr>
          </a:p>
          <a:p>
            <a:pPr marL="0" lvl="0" indent="447675" algn="just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B0F0"/>
                </a:solidFill>
                <a:cs typeface="Times New Roman" pitchFamily="18" charset="0"/>
              </a:rPr>
              <a:t>Направления:</a:t>
            </a:r>
            <a:endParaRPr lang="ru-RU" sz="1400" dirty="0" smtClean="0">
              <a:solidFill>
                <a:srgbClr val="00B0F0"/>
              </a:solidFill>
              <a:cs typeface="Times New Roman" pitchFamily="18" charset="0"/>
            </a:endParaRPr>
          </a:p>
          <a:p>
            <a:pPr marL="0" lvl="0" indent="447675" algn="just">
              <a:spcBef>
                <a:spcPts val="0"/>
              </a:spcBef>
              <a:buNone/>
            </a:pPr>
            <a:r>
              <a:rPr lang="ru-RU" sz="1400" dirty="0" smtClean="0">
                <a:cs typeface="Times New Roman" pitchFamily="18" charset="0"/>
              </a:rPr>
              <a:t>- культурно-просветительская деятельность, содействие гармоничному и духовно-нравственному развитию личности;</a:t>
            </a:r>
          </a:p>
          <a:p>
            <a:pPr marL="0" indent="447675" algn="just">
              <a:spcBef>
                <a:spcPts val="0"/>
              </a:spcBef>
              <a:buNone/>
            </a:pPr>
            <a:r>
              <a:rPr lang="ru-RU" sz="1400" dirty="0" smtClean="0">
                <a:cs typeface="Times New Roman" pitchFamily="18" charset="0"/>
              </a:rPr>
              <a:t>- работа информационного </a:t>
            </a:r>
            <a:r>
              <a:rPr lang="ru-RU" sz="1400" dirty="0" smtClean="0">
                <a:cs typeface="Times New Roman" pitchFamily="18" charset="0"/>
              </a:rPr>
              <a:t>интернет-ресурса</a:t>
            </a:r>
            <a:r>
              <a:rPr lang="ru-RU" sz="1400" dirty="0" smtClean="0">
                <a:cs typeface="Times New Roman" pitchFamily="18" charset="0"/>
              </a:rPr>
              <a:t>: </a:t>
            </a:r>
            <a:r>
              <a:rPr lang="ru-RU" sz="1400" dirty="0" smtClean="0">
                <a:cs typeface="Times New Roman" pitchFamily="18" charset="0"/>
              </a:rPr>
              <a:t>семейный </a:t>
            </a:r>
            <a:r>
              <a:rPr lang="ru-RU" sz="1400" dirty="0">
                <a:cs typeface="Times New Roman" pitchFamily="18" charset="0"/>
              </a:rPr>
              <a:t>портал Х-М 86 РФ </a:t>
            </a:r>
            <a:r>
              <a:rPr lang="ru-RU" sz="1400" dirty="0">
                <a:cs typeface="Times New Roman" pitchFamily="18" charset="0"/>
                <a:hlinkClick r:id="rId3"/>
              </a:rPr>
              <a:t>https://семейный-портал-хм-86.рф</a:t>
            </a:r>
            <a:r>
              <a:rPr lang="ru-RU" sz="1400" dirty="0" smtClean="0">
                <a:cs typeface="Times New Roman" pitchFamily="18" charset="0"/>
                <a:hlinkClick r:id="rId3"/>
              </a:rPr>
              <a:t>/</a:t>
            </a:r>
            <a:r>
              <a:rPr lang="ru-RU" sz="1400" dirty="0" smtClean="0">
                <a:cs typeface="Times New Roman" pitchFamily="18" charset="0"/>
              </a:rPr>
              <a:t> ;</a:t>
            </a:r>
            <a:endParaRPr lang="ru-RU" sz="1400" dirty="0">
              <a:cs typeface="Times New Roman" pitchFamily="18" charset="0"/>
            </a:endParaRPr>
          </a:p>
          <a:p>
            <a:pPr marL="0" indent="447675" algn="just">
              <a:spcBef>
                <a:spcPts val="0"/>
              </a:spcBef>
              <a:buNone/>
            </a:pPr>
            <a:r>
              <a:rPr lang="ru-RU" sz="1400" dirty="0">
                <a:cs typeface="Times New Roman" pitchFamily="18" charset="0"/>
              </a:rPr>
              <a:t> - </a:t>
            </a:r>
            <a:r>
              <a:rPr lang="ru-RU" sz="1400" dirty="0" smtClean="0">
                <a:cs typeface="Times New Roman" pitchFamily="18" charset="0"/>
              </a:rPr>
              <a:t>просветительский </a:t>
            </a:r>
            <a:r>
              <a:rPr lang="ru-RU" sz="1400" dirty="0">
                <a:cs typeface="Times New Roman" pitchFamily="18" charset="0"/>
              </a:rPr>
              <a:t>центр семьи и брака </a:t>
            </a:r>
            <a:r>
              <a:rPr lang="ru-RU" sz="1400" dirty="0" smtClean="0">
                <a:cs typeface="Times New Roman" pitchFamily="18" charset="0"/>
              </a:rPr>
              <a:t>– работа </a:t>
            </a:r>
            <a:r>
              <a:rPr lang="ru-RU" sz="1400" dirty="0">
                <a:cs typeface="Times New Roman" pitchFamily="18" charset="0"/>
              </a:rPr>
              <a:t>с молодежью, молодыми семьями, формирование семейно-ориентированного подхода в профессиональной </a:t>
            </a:r>
            <a:r>
              <a:rPr lang="ru-RU" sz="1400" dirty="0" smtClean="0">
                <a:cs typeface="Times New Roman" pitchFamily="18" charset="0"/>
              </a:rPr>
              <a:t>среде;</a:t>
            </a:r>
            <a:endParaRPr lang="ru-RU" sz="1400" dirty="0">
              <a:cs typeface="Times New Roman" pitchFamily="18" charset="0"/>
            </a:endParaRPr>
          </a:p>
          <a:p>
            <a:pPr marL="0" indent="447675" algn="just">
              <a:spcBef>
                <a:spcPts val="0"/>
              </a:spcBef>
              <a:buNone/>
            </a:pPr>
            <a:r>
              <a:rPr lang="ru-RU" sz="1400" dirty="0">
                <a:cs typeface="Times New Roman" pitchFamily="18" charset="0"/>
              </a:rPr>
              <a:t> - создание системы подготовки специалистов и преподавателей для реализации </a:t>
            </a:r>
            <a:r>
              <a:rPr lang="ru-RU" sz="1400" dirty="0" smtClean="0">
                <a:cs typeface="Times New Roman" pitchFamily="18" charset="0"/>
              </a:rPr>
              <a:t>образовательных курсов: </a:t>
            </a:r>
            <a:r>
              <a:rPr lang="ru-RU" sz="1400" dirty="0">
                <a:cs typeface="Times New Roman" pitchFamily="18" charset="0"/>
              </a:rPr>
              <a:t>«</a:t>
            </a:r>
            <a:r>
              <a:rPr lang="ru-RU" sz="1400" dirty="0" smtClean="0">
                <a:cs typeface="Times New Roman" pitchFamily="18" charset="0"/>
              </a:rPr>
              <a:t>Семьеведение</a:t>
            </a:r>
            <a:r>
              <a:rPr lang="ru-RU" sz="1400" dirty="0" smtClean="0">
                <a:cs typeface="Times New Roman" pitchFamily="18" charset="0"/>
              </a:rPr>
              <a:t>. Культура взаимоотношений» и «Нравственные основы семейной жизни»;</a:t>
            </a:r>
            <a:endParaRPr lang="ru-RU" sz="1400" dirty="0">
              <a:cs typeface="Times New Roman" pitchFamily="18" charset="0"/>
            </a:endParaRPr>
          </a:p>
          <a:p>
            <a:pPr marL="0" indent="447675" algn="just">
              <a:spcBef>
                <a:spcPts val="0"/>
              </a:spcBef>
              <a:buNone/>
            </a:pPr>
            <a:r>
              <a:rPr lang="ru-RU" sz="1400" dirty="0" smtClean="0">
                <a:cs typeface="Times New Roman" pitchFamily="18" charset="0"/>
              </a:rPr>
              <a:t>- усиление информационного </a:t>
            </a:r>
            <a:r>
              <a:rPr lang="ru-RU" sz="1400" dirty="0" smtClean="0">
                <a:cs typeface="Times New Roman" pitchFamily="18" charset="0"/>
              </a:rPr>
              <a:t>ресурса по </a:t>
            </a:r>
            <a:r>
              <a:rPr lang="ru-RU" sz="1400" dirty="0">
                <a:cs typeface="Times New Roman" pitchFamily="18" charset="0"/>
              </a:rPr>
              <a:t>формированию положительного имиджа многодетной </a:t>
            </a:r>
            <a:r>
              <a:rPr lang="ru-RU" sz="1400" dirty="0" smtClean="0">
                <a:cs typeface="Times New Roman" pitchFamily="18" charset="0"/>
              </a:rPr>
              <a:t>семьи. </a:t>
            </a:r>
            <a:r>
              <a:rPr lang="ru-RU" sz="1400" dirty="0">
                <a:cs typeface="Times New Roman" pitchFamily="18" charset="0"/>
              </a:rPr>
              <a:t>Создание тематического семейного контента с просветительскими программами разных </a:t>
            </a:r>
            <a:r>
              <a:rPr lang="ru-RU" sz="1400" dirty="0" smtClean="0">
                <a:cs typeface="Times New Roman" pitchFamily="18" charset="0"/>
              </a:rPr>
              <a:t>форматов</a:t>
            </a:r>
            <a:endParaRPr lang="ru-RU" sz="1400" dirty="0">
              <a:cs typeface="Times New Roman" pitchFamily="18" charset="0"/>
            </a:endParaRPr>
          </a:p>
          <a:p>
            <a:pPr lvl="0">
              <a:lnSpc>
                <a:spcPct val="120000"/>
              </a:lnSpc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06" y="29315"/>
            <a:ext cx="1335087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7" y="63442"/>
            <a:ext cx="189071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4188"/>
            <a:ext cx="78105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1520" y="1071563"/>
            <a:ext cx="6840760" cy="357187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Реализуемые проекты </a:t>
            </a:r>
            <a:r>
              <a:rPr lang="ru-RU" sz="1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сфере информационной поддержки семьи</a:t>
            </a:r>
            <a:endParaRPr lang="ru-RU" sz="16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6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7" y="13717"/>
            <a:ext cx="4011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79341"/>
            <a:ext cx="7560840" cy="285752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Реализуемые проекты в сфере информационной поддержки </a:t>
            </a:r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семьи</a:t>
            </a:r>
            <a:b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u="sng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Семейный ресурсный центр «</a:t>
            </a:r>
            <a:r>
              <a:rPr lang="ru-RU" sz="1600" b="1" u="sng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ЯСемьяЮгра</a:t>
            </a:r>
            <a:r>
              <a:rPr lang="ru-RU" sz="1600" b="1" u="sng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600" b="1" u="sng" dirty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323528" y="1655535"/>
            <a:ext cx="7200800" cy="436575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199DC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Цель  проекта - 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единого информационного пространства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199DC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  <a:endParaRPr lang="ru-RU" sz="1400" b="1" dirty="0" smtClean="0">
              <a:solidFill>
                <a:srgbClr val="199DCB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180975" algn="just">
              <a:spcBef>
                <a:spcPts val="0"/>
              </a:spcBef>
              <a:buNone/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1. Формирование семейно-ориентированной среды посредством  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создания единого информационного пространства,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развития межсекторного взаимодействия в сфере поддержки семьи, защите материнства, отцовства и детства.</a:t>
            </a:r>
            <a:endParaRPr lang="en-US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180975" algn="just">
              <a:spcBef>
                <a:spcPts val="0"/>
              </a:spcBef>
              <a:buNone/>
            </a:pP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2. Объединение усилий власти, общества и бизнеса, профильных специалистов, некоммерческих организаций и волонтеров про-семейной направленности в целях координации взаимодействия  и успешности  реализации трехступенчатой системы поддержки семьи с </a:t>
            </a:r>
            <a:r>
              <a:rPr lang="ru-RU" sz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детьми.</a:t>
            </a:r>
            <a:endParaRPr lang="ru-RU" sz="14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180975" algn="just">
              <a:spcBef>
                <a:spcPts val="0"/>
              </a:spcBef>
              <a:buNone/>
            </a:pPr>
            <a:r>
              <a:rPr lang="ru-RU" sz="1400" dirty="0" smtClean="0">
                <a:cs typeface="Times New Roman" panose="02020603050405020304" pitchFamily="18" charset="0"/>
              </a:rPr>
              <a:t>3. Развитие работы функциональных блоков информационного культурно-просветительского семейного  ресурса </a:t>
            </a:r>
            <a:endParaRPr lang="ru-RU" sz="800" dirty="0" smtClean="0">
              <a:cs typeface="Times New Roman" panose="02020603050405020304" pitchFamily="18" charset="0"/>
            </a:endParaRPr>
          </a:p>
          <a:p>
            <a:pPr marL="180975" indent="266700">
              <a:spcBef>
                <a:spcPts val="0"/>
              </a:spcBef>
            </a:pPr>
            <a:r>
              <a:rPr lang="ru-RU" sz="1400" dirty="0" smtClean="0">
                <a:cs typeface="Calibri" pitchFamily="34" charset="0"/>
              </a:rPr>
              <a:t>Кирилло-Мефодиевские окружные образовательные чтения</a:t>
            </a:r>
          </a:p>
          <a:p>
            <a:pPr marL="180975" indent="266700">
              <a:spcBef>
                <a:spcPts val="0"/>
              </a:spcBef>
            </a:pPr>
            <a:r>
              <a:rPr lang="ru-RU" sz="1400" dirty="0" smtClean="0">
                <a:cs typeface="Calibri" pitchFamily="34" charset="0"/>
              </a:rPr>
              <a:t>Проект «Социокультурные истоки»</a:t>
            </a:r>
          </a:p>
          <a:p>
            <a:pPr marL="180975" indent="266700">
              <a:spcBef>
                <a:spcPts val="0"/>
              </a:spcBef>
            </a:pPr>
            <a:r>
              <a:rPr lang="ru-RU" sz="1400" dirty="0" smtClean="0">
                <a:cs typeface="Calibri" pitchFamily="34" charset="0"/>
              </a:rPr>
              <a:t>Семейный портал Х-М 86 </a:t>
            </a:r>
            <a:r>
              <a:rPr lang="ru-RU" sz="1400" dirty="0" smtClean="0">
                <a:cs typeface="Calibri" pitchFamily="34" charset="0"/>
              </a:rPr>
              <a:t>РФ</a:t>
            </a:r>
          </a:p>
          <a:p>
            <a:pPr marL="180975" indent="266700">
              <a:spcBef>
                <a:spcPts val="0"/>
              </a:spcBef>
            </a:pPr>
            <a:r>
              <a:rPr lang="ru-RU" sz="1400" dirty="0" smtClean="0">
                <a:cs typeface="Calibri" pitchFamily="34" charset="0"/>
              </a:rPr>
              <a:t>Просветительский центр семьи и брака</a:t>
            </a:r>
          </a:p>
          <a:p>
            <a:pPr marL="180975" indent="266700">
              <a:spcBef>
                <a:spcPts val="0"/>
              </a:spcBef>
            </a:pPr>
            <a:r>
              <a:rPr lang="ru-RU" sz="1400" dirty="0" smtClean="0">
                <a:cs typeface="Calibri" pitchFamily="34" charset="0"/>
              </a:rPr>
              <a:t>Семейно-ориентированный подход в профессиональной среде</a:t>
            </a:r>
          </a:p>
          <a:p>
            <a:pPr marL="180975" indent="266700">
              <a:spcBef>
                <a:spcPts val="0"/>
              </a:spcBef>
            </a:pPr>
            <a:r>
              <a:rPr lang="ru-RU" sz="1400" dirty="0" smtClean="0">
                <a:cs typeface="Calibri" pitchFamily="34" charset="0"/>
              </a:rPr>
              <a:t>Создание тематического семейного контента с просветительскими программами разных форматов</a:t>
            </a:r>
            <a:endParaRPr lang="ru-RU" sz="1400" dirty="0" smtClean="0">
              <a:cs typeface="Calibri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400" dirty="0" smtClean="0"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010866" cy="6858000"/>
          </a:xfrm>
          <a:prstGeom prst="rect">
            <a:avLst/>
          </a:prstGeom>
        </p:spPr>
      </p:pic>
      <p:graphicFrame>
        <p:nvGraphicFramePr>
          <p:cNvPr id="4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559934"/>
              </p:ext>
            </p:extLst>
          </p:nvPr>
        </p:nvGraphicFramePr>
        <p:xfrm>
          <a:off x="-741760" y="1700808"/>
          <a:ext cx="8604448" cy="4994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9512" y="1062698"/>
            <a:ext cx="727280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комфортной семейно-ориентированной среды – </a:t>
            </a:r>
          </a:p>
          <a:p>
            <a:pPr algn="ctr"/>
            <a:r>
              <a:rPr lang="ru-RU" sz="1500" b="1" dirty="0" smtClean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главный приоритет семейно-демографической политики государства </a:t>
            </a:r>
          </a:p>
          <a:p>
            <a:endParaRPr lang="ru-RU" sz="1500" b="1" dirty="0" smtClean="0">
              <a:solidFill>
                <a:srgbClr val="199DC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4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01086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455" y="1340768"/>
            <a:ext cx="6804248" cy="3693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normalizeH="0" baseline="0" noProof="0" dirty="0" smtClean="0">
                <a:ln w="0"/>
                <a:solidFill>
                  <a:srgbClr val="199DC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Функциональные блоки Семейного ресурсного центра</a:t>
            </a:r>
            <a:endParaRPr kumimoji="0" lang="ru-RU" b="1" i="0" u="none" strike="noStrike" kern="0" normalizeH="0" baseline="0" noProof="0" dirty="0">
              <a:ln w="0"/>
              <a:solidFill>
                <a:srgbClr val="199DCB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Содержимое 7"/>
          <p:cNvGraphicFramePr>
            <a:graphicFrameLocks/>
          </p:cNvGraphicFramePr>
          <p:nvPr>
            <p:extLst/>
          </p:nvPr>
        </p:nvGraphicFramePr>
        <p:xfrm>
          <a:off x="473183" y="1787248"/>
          <a:ext cx="7128792" cy="3657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2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01086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485" y="926406"/>
            <a:ext cx="7606233" cy="33855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0" normalizeH="0" noProof="0" dirty="0" smtClean="0">
                <a:solidFill>
                  <a:srgbClr val="199DCB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Структурные подразделения Семейного ресурсного центра</a:t>
            </a:r>
            <a:endParaRPr kumimoji="0" lang="ru-RU" sz="1600" b="1" u="none" strike="noStrike" kern="0" normalizeH="0" noProof="0" dirty="0">
              <a:solidFill>
                <a:srgbClr val="199DCB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Содержимое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948435"/>
              </p:ext>
            </p:extLst>
          </p:nvPr>
        </p:nvGraphicFramePr>
        <p:xfrm>
          <a:off x="258173" y="1412776"/>
          <a:ext cx="7704856" cy="5219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854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0"/>
            <a:ext cx="3434802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1988840"/>
            <a:ext cx="3364194" cy="4337003"/>
          </a:xfrm>
        </p:spPr>
        <p:txBody>
          <a:bodyPr>
            <a:normAutofit fontScale="92500"/>
          </a:bodyPr>
          <a:lstStyle/>
          <a:p>
            <a:pPr marL="266700" indent="0">
              <a:buNone/>
            </a:pP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Идея семейного портала заключается в том, чтобы на единой электронной площадке размещать полную и актуальную информацию для родителей, жителей конкретного муниципалитета</a:t>
            </a:r>
          </a:p>
          <a:p>
            <a:pPr marL="266700" indent="0">
              <a:buNone/>
            </a:pPr>
            <a:endParaRPr lang="ru-RU" sz="8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0">
              <a:buNone/>
            </a:pPr>
            <a:r>
              <a:rPr lang="ru-RU" sz="1500" dirty="0" smtClean="0"/>
              <a:t>Создание единого информационного пространства «Семейный портал Х-М 86 РФ» и объединение усилий власти, общества и бизнеса по созданию комфортной семейно-ориентированной среды позволило повысить качество, эффективность и успешность демографической и семейной политики в регионе, значительно повысило координацию усилий в межсекторном пространстве и успешность реализации системы поддержки семей с детьми</a:t>
            </a:r>
          </a:p>
          <a:p>
            <a:pPr marL="285750" indent="-285750">
              <a:buFontTx/>
              <a:buChar char="-"/>
            </a:pPr>
            <a:endParaRPr lang="ru-RU" sz="1500" dirty="0"/>
          </a:p>
          <a:p>
            <a:pPr marL="0" indent="0">
              <a:buNone/>
            </a:pPr>
            <a:endParaRPr lang="ru-RU" sz="2200" dirty="0"/>
          </a:p>
        </p:txBody>
      </p:sp>
      <p:pic>
        <p:nvPicPr>
          <p:cNvPr id="9" name="Picture 3" descr="C:\Users\Admin\AppData\Local\Temp\Rar$DRa0.023\11_Контак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237" y="3450020"/>
            <a:ext cx="3328918" cy="324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282" y="994799"/>
            <a:ext cx="759807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b="1" dirty="0">
                <a:solidFill>
                  <a:srgbClr val="199DC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Информационный ресурс «СЕМЕЙНЫЙПОРТАЛЮГРА86.РФ»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C935780-371A-9626-1F70-935E409BCE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00572" y="1448116"/>
            <a:ext cx="3942248" cy="19496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32" y="109726"/>
            <a:ext cx="1267891" cy="794554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4" y="158418"/>
            <a:ext cx="743659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8418"/>
            <a:ext cx="1800200" cy="74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75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1853</Words>
  <Application>Microsoft Office PowerPoint</Application>
  <PresentationFormat>Экран (4:3)</PresentationFormat>
  <Paragraphs>189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Arial Narrow</vt:lpstr>
      <vt:lpstr>Calibri</vt:lpstr>
      <vt:lpstr>Georgia</vt:lpstr>
      <vt:lpstr>Tahoma</vt:lpstr>
      <vt:lpstr>Times New Roman</vt:lpstr>
      <vt:lpstr>Wingdings</vt:lpstr>
      <vt:lpstr>Тема Office</vt:lpstr>
      <vt:lpstr>PRO семейные инициативы  в сфере информационной поддержки семей с детьми в Ханты-Мансийском  автономном округе – Югре</vt:lpstr>
      <vt:lpstr>Презентация PowerPoint</vt:lpstr>
      <vt:lpstr>Презентация PowerPoint</vt:lpstr>
      <vt:lpstr>Реализуемые проекты  в сфере информационной поддержки семьи</vt:lpstr>
      <vt:lpstr>Реализуемые проекты в сфере информационной поддержки семьи  Семейный ресурсный центр «ЯСемьяЮгра»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проекте #МамаПапаЯЮгорскаяСемья</vt:lpstr>
      <vt:lpstr>  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Бисс Евгений Юрьевич</dc:creator>
  <cp:lastModifiedBy> Овчинникова Елена Викторовна </cp:lastModifiedBy>
  <cp:revision>154</cp:revision>
  <dcterms:created xsi:type="dcterms:W3CDTF">2022-08-10T06:26:13Z</dcterms:created>
  <dcterms:modified xsi:type="dcterms:W3CDTF">2022-09-14T06:53:08Z</dcterms:modified>
</cp:coreProperties>
</file>