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ветлана Грехова" userId="52c14bc5a992f8ed" providerId="LiveId" clId="{6CA3DD0A-9780-40AC-B496-8B6AD6A11D29}"/>
    <pc:docChg chg="custSel addSld modSld modMainMaster modShowInfo">
      <pc:chgData name="Светлана Грехова" userId="52c14bc5a992f8ed" providerId="LiveId" clId="{6CA3DD0A-9780-40AC-B496-8B6AD6A11D29}" dt="2023-09-13T19:37:31.002" v="188"/>
      <pc:docMkLst>
        <pc:docMk/>
      </pc:docMkLst>
      <pc:sldChg chg="addSp delSp modSp mod modTransition modClrScheme delAnim modAnim chgLayout">
        <pc:chgData name="Светлана Грехова" userId="52c14bc5a992f8ed" providerId="LiveId" clId="{6CA3DD0A-9780-40AC-B496-8B6AD6A11D29}" dt="2023-09-13T19:37:31.002" v="188"/>
        <pc:sldMkLst>
          <pc:docMk/>
          <pc:sldMk cId="3622427561" sldId="256"/>
        </pc:sldMkLst>
        <pc:spChg chg="mod ord">
          <ac:chgData name="Светлана Грехова" userId="52c14bc5a992f8ed" providerId="LiveId" clId="{6CA3DD0A-9780-40AC-B496-8B6AD6A11D29}" dt="2023-09-13T19:07:43.158" v="125" actId="1076"/>
          <ac:spMkLst>
            <pc:docMk/>
            <pc:sldMk cId="3622427561" sldId="256"/>
            <ac:spMk id="2" creationId="{8470D9C7-FA2E-F34C-7BB8-2047E2414917}"/>
          </ac:spMkLst>
        </pc:spChg>
        <pc:spChg chg="add del mod ord">
          <ac:chgData name="Светлана Грехова" userId="52c14bc5a992f8ed" providerId="LiveId" clId="{6CA3DD0A-9780-40AC-B496-8B6AD6A11D29}" dt="2023-09-13T19:07:07.768" v="119" actId="478"/>
          <ac:spMkLst>
            <pc:docMk/>
            <pc:sldMk cId="3622427561" sldId="256"/>
            <ac:spMk id="3" creationId="{0AB98948-3917-8554-55C4-8D7B385B999D}"/>
          </ac:spMkLst>
        </pc:spChg>
        <pc:spChg chg="mod">
          <ac:chgData name="Светлана Грехова" userId="52c14bc5a992f8ed" providerId="LiveId" clId="{6CA3DD0A-9780-40AC-B496-8B6AD6A11D29}" dt="2023-09-13T19:07:53.693" v="126" actId="1076"/>
          <ac:spMkLst>
            <pc:docMk/>
            <pc:sldMk cId="3622427561" sldId="256"/>
            <ac:spMk id="5" creationId="{D4F8B263-3C48-64C2-56C9-73D395DBE78A}"/>
          </ac:spMkLst>
        </pc:spChg>
        <pc:picChg chg="add del mod">
          <ac:chgData name="Светлана Грехова" userId="52c14bc5a992f8ed" providerId="LiveId" clId="{6CA3DD0A-9780-40AC-B496-8B6AD6A11D29}" dt="2023-09-13T19:25:34.472" v="154" actId="478"/>
          <ac:picMkLst>
            <pc:docMk/>
            <pc:sldMk cId="3622427561" sldId="256"/>
            <ac:picMk id="4" creationId="{0E4369BD-3100-A1CF-76AE-FF43CF91B08D}"/>
          </ac:picMkLst>
        </pc:picChg>
        <pc:picChg chg="mod">
          <ac:chgData name="Светлана Грехова" userId="52c14bc5a992f8ed" providerId="LiveId" clId="{6CA3DD0A-9780-40AC-B496-8B6AD6A11D29}" dt="2023-09-13T19:07:58.331" v="127" actId="1076"/>
          <ac:picMkLst>
            <pc:docMk/>
            <pc:sldMk cId="3622427561" sldId="256"/>
            <ac:picMk id="6" creationId="{3E45D9BB-3200-39D5-8FEE-47A579A4D428}"/>
          </ac:picMkLst>
        </pc:picChg>
        <pc:picChg chg="add del mod">
          <ac:chgData name="Светлана Грехова" userId="52c14bc5a992f8ed" providerId="LiveId" clId="{6CA3DD0A-9780-40AC-B496-8B6AD6A11D29}" dt="2023-09-13T19:30:57.097" v="166" actId="478"/>
          <ac:picMkLst>
            <pc:docMk/>
            <pc:sldMk cId="3622427561" sldId="256"/>
            <ac:picMk id="7" creationId="{323DEA6B-FA67-96C3-C979-06B15790BE22}"/>
          </ac:picMkLst>
        </pc:picChg>
        <pc:picChg chg="add del mod">
          <ac:chgData name="Светлана Грехова" userId="52c14bc5a992f8ed" providerId="LiveId" clId="{6CA3DD0A-9780-40AC-B496-8B6AD6A11D29}" dt="2023-09-13T18:30:32.779" v="82" actId="478"/>
          <ac:picMkLst>
            <pc:docMk/>
            <pc:sldMk cId="3622427561" sldId="256"/>
            <ac:picMk id="7" creationId="{7C9D8BF0-3D5F-0BE8-A267-685EB9EB94AF}"/>
          </ac:picMkLst>
        </pc:picChg>
        <pc:picChg chg="add del mod">
          <ac:chgData name="Светлана Грехова" userId="52c14bc5a992f8ed" providerId="LiveId" clId="{6CA3DD0A-9780-40AC-B496-8B6AD6A11D29}" dt="2023-09-13T19:32:53.213" v="172" actId="478"/>
          <ac:picMkLst>
            <pc:docMk/>
            <pc:sldMk cId="3622427561" sldId="256"/>
            <ac:picMk id="8" creationId="{BB53F509-EEAC-0CEE-AA30-FD5E7ACF12DC}"/>
          </ac:picMkLst>
        </pc:picChg>
        <pc:picChg chg="add del mod">
          <ac:chgData name="Светлана Грехова" userId="52c14bc5a992f8ed" providerId="LiveId" clId="{6CA3DD0A-9780-40AC-B496-8B6AD6A11D29}" dt="2023-09-13T18:32:13.332" v="84"/>
          <ac:picMkLst>
            <pc:docMk/>
            <pc:sldMk cId="3622427561" sldId="256"/>
            <ac:picMk id="8" creationId="{D68C827D-4F9F-888B-D3F8-98FD781728F7}"/>
          </ac:picMkLst>
        </pc:picChg>
        <pc:picChg chg="add mod">
          <ac:chgData name="Светлана Грехова" userId="52c14bc5a992f8ed" providerId="LiveId" clId="{6CA3DD0A-9780-40AC-B496-8B6AD6A11D29}" dt="2023-09-13T19:37:31.002" v="188"/>
          <ac:picMkLst>
            <pc:docMk/>
            <pc:sldMk cId="3622427561" sldId="256"/>
            <ac:picMk id="9" creationId="{837EE8CF-3369-73C3-14D4-0D688B49858B}"/>
          </ac:picMkLst>
        </pc:picChg>
      </pc:sldChg>
      <pc:sldChg chg="addSp delSp modSp mod modTransition delAnim modAnim">
        <pc:chgData name="Светлана Грехова" userId="52c14bc5a992f8ed" providerId="LiveId" clId="{6CA3DD0A-9780-40AC-B496-8B6AD6A11D29}" dt="2023-09-13T19:35:34.100" v="177"/>
        <pc:sldMkLst>
          <pc:docMk/>
          <pc:sldMk cId="1430632475" sldId="257"/>
        </pc:sldMkLst>
        <pc:spChg chg="mod">
          <ac:chgData name="Светлана Грехова" userId="52c14bc5a992f8ed" providerId="LiveId" clId="{6CA3DD0A-9780-40AC-B496-8B6AD6A11D29}" dt="2023-09-13T17:35:46.549" v="17" actId="14100"/>
          <ac:spMkLst>
            <pc:docMk/>
            <pc:sldMk cId="1430632475" sldId="257"/>
            <ac:spMk id="3" creationId="{FC6E3237-457D-61E6-4847-B2291B5A8E67}"/>
          </ac:spMkLst>
        </pc:spChg>
        <pc:picChg chg="add del mod">
          <ac:chgData name="Светлана Грехова" userId="52c14bc5a992f8ed" providerId="LiveId" clId="{6CA3DD0A-9780-40AC-B496-8B6AD6A11D29}" dt="2023-09-13T19:31:01.685" v="167" actId="478"/>
          <ac:picMkLst>
            <pc:docMk/>
            <pc:sldMk cId="1430632475" sldId="257"/>
            <ac:picMk id="2" creationId="{E1DA6A15-2CB3-4EE7-80DB-8F6578353988}"/>
          </ac:picMkLst>
        </pc:picChg>
      </pc:sldChg>
      <pc:sldChg chg="modSp mod modTransition">
        <pc:chgData name="Светлана Грехова" userId="52c14bc5a992f8ed" providerId="LiveId" clId="{6CA3DD0A-9780-40AC-B496-8B6AD6A11D29}" dt="2023-09-13T19:35:34.100" v="177"/>
        <pc:sldMkLst>
          <pc:docMk/>
          <pc:sldMk cId="1558303682" sldId="258"/>
        </pc:sldMkLst>
        <pc:spChg chg="mod">
          <ac:chgData name="Светлана Грехова" userId="52c14bc5a992f8ed" providerId="LiveId" clId="{6CA3DD0A-9780-40AC-B496-8B6AD6A11D29}" dt="2023-09-13T17:36:23.864" v="19" actId="14100"/>
          <ac:spMkLst>
            <pc:docMk/>
            <pc:sldMk cId="1558303682" sldId="258"/>
            <ac:spMk id="3" creationId="{FC6E3237-457D-61E6-4847-B2291B5A8E67}"/>
          </ac:spMkLst>
        </pc:spChg>
      </pc:sldChg>
      <pc:sldChg chg="addSp delSp modSp add mod modTransition delAnim modAnim">
        <pc:chgData name="Светлана Грехова" userId="52c14bc5a992f8ed" providerId="LiveId" clId="{6CA3DD0A-9780-40AC-B496-8B6AD6A11D29}" dt="2023-09-13T19:35:34.100" v="177"/>
        <pc:sldMkLst>
          <pc:docMk/>
          <pc:sldMk cId="490910779" sldId="259"/>
        </pc:sldMkLst>
        <pc:spChg chg="mod">
          <ac:chgData name="Светлана Грехова" userId="52c14bc5a992f8ed" providerId="LiveId" clId="{6CA3DD0A-9780-40AC-B496-8B6AD6A11D29}" dt="2023-09-13T17:42:03.826" v="30" actId="14100"/>
          <ac:spMkLst>
            <pc:docMk/>
            <pc:sldMk cId="490910779" sldId="259"/>
            <ac:spMk id="3" creationId="{FC6E3237-457D-61E6-4847-B2291B5A8E67}"/>
          </ac:spMkLst>
        </pc:spChg>
        <pc:picChg chg="add del mod">
          <ac:chgData name="Светлана Грехова" userId="52c14bc5a992f8ed" providerId="LiveId" clId="{6CA3DD0A-9780-40AC-B496-8B6AD6A11D29}" dt="2023-09-13T19:22:30.638" v="147" actId="478"/>
          <ac:picMkLst>
            <pc:docMk/>
            <pc:sldMk cId="490910779" sldId="259"/>
            <ac:picMk id="2" creationId="{00084CF4-1BC8-25D9-3BE8-D20D57F9BE4B}"/>
          </ac:picMkLst>
        </pc:picChg>
        <pc:picChg chg="add del mod">
          <ac:chgData name="Светлана Грехова" userId="52c14bc5a992f8ed" providerId="LiveId" clId="{6CA3DD0A-9780-40AC-B496-8B6AD6A11D29}" dt="2023-09-13T18:30:22.991" v="81" actId="478"/>
          <ac:picMkLst>
            <pc:docMk/>
            <pc:sldMk cId="490910779" sldId="259"/>
            <ac:picMk id="2" creationId="{F4116D6D-9A42-91E3-D27C-A4C2A359F2B5}"/>
          </ac:picMkLst>
        </pc:picChg>
        <pc:picChg chg="add del mod">
          <ac:chgData name="Светлана Грехова" userId="52c14bc5a992f8ed" providerId="LiveId" clId="{6CA3DD0A-9780-40AC-B496-8B6AD6A11D29}" dt="2023-09-13T19:22:28.833" v="146" actId="478"/>
          <ac:picMkLst>
            <pc:docMk/>
            <pc:sldMk cId="490910779" sldId="259"/>
            <ac:picMk id="4" creationId="{1DCC6F7C-5B4D-06CF-C28A-1F75B8589C2C}"/>
          </ac:picMkLst>
        </pc:picChg>
        <pc:picChg chg="add del mod">
          <ac:chgData name="Светлана Грехова" userId="52c14bc5a992f8ed" providerId="LiveId" clId="{6CA3DD0A-9780-40AC-B496-8B6AD6A11D29}" dt="2023-09-13T18:30:20.941" v="80" actId="478"/>
          <ac:picMkLst>
            <pc:docMk/>
            <pc:sldMk cId="490910779" sldId="259"/>
            <ac:picMk id="4" creationId="{B1A23EDE-DDFD-3364-1C71-D94905EE6C47}"/>
          </ac:picMkLst>
        </pc:picChg>
        <pc:picChg chg="add del mod">
          <ac:chgData name="Светлана Грехова" userId="52c14bc5a992f8ed" providerId="LiveId" clId="{6CA3DD0A-9780-40AC-B496-8B6AD6A11D29}" dt="2023-09-13T19:22:27.081" v="145" actId="478"/>
          <ac:picMkLst>
            <pc:docMk/>
            <pc:sldMk cId="490910779" sldId="259"/>
            <ac:picMk id="6" creationId="{9B7ADF96-CBC4-D9CF-FE75-769F1152E8C3}"/>
          </ac:picMkLst>
        </pc:picChg>
        <pc:picChg chg="add del mod">
          <ac:chgData name="Светлана Грехова" userId="52c14bc5a992f8ed" providerId="LiveId" clId="{6CA3DD0A-9780-40AC-B496-8B6AD6A11D29}" dt="2023-09-13T19:22:25.624" v="144" actId="478"/>
          <ac:picMkLst>
            <pc:docMk/>
            <pc:sldMk cId="490910779" sldId="259"/>
            <ac:picMk id="7" creationId="{F291DD7E-74F4-1820-9B9F-EF4927B7DD80}"/>
          </ac:picMkLst>
        </pc:picChg>
        <pc:picChg chg="add del mod">
          <ac:chgData name="Светлана Грехова" userId="52c14bc5a992f8ed" providerId="LiveId" clId="{6CA3DD0A-9780-40AC-B496-8B6AD6A11D29}" dt="2023-09-13T19:22:23.747" v="143" actId="478"/>
          <ac:picMkLst>
            <pc:docMk/>
            <pc:sldMk cId="490910779" sldId="259"/>
            <ac:picMk id="8" creationId="{97D76D2A-6670-8D2F-C188-894EBFBEFFD2}"/>
          </ac:picMkLst>
        </pc:picChg>
      </pc:sldChg>
      <pc:sldMasterChg chg="modTransition modSldLayout">
        <pc:chgData name="Светлана Грехова" userId="52c14bc5a992f8ed" providerId="LiveId" clId="{6CA3DD0A-9780-40AC-B496-8B6AD6A11D29}" dt="2023-09-13T17:48:58.702" v="59"/>
        <pc:sldMasterMkLst>
          <pc:docMk/>
          <pc:sldMasterMk cId="3472788589" sldId="2147483774"/>
        </pc:sldMasterMkLst>
        <pc:sldLayoutChg chg="modTransition">
          <pc:chgData name="Светлана Грехова" userId="52c14bc5a992f8ed" providerId="LiveId" clId="{6CA3DD0A-9780-40AC-B496-8B6AD6A11D29}" dt="2023-09-13T17:48:58.702" v="59"/>
          <pc:sldLayoutMkLst>
            <pc:docMk/>
            <pc:sldMasterMk cId="3472788589" sldId="2147483774"/>
            <pc:sldLayoutMk cId="4078540504" sldId="2147483775"/>
          </pc:sldLayoutMkLst>
        </pc:sldLayoutChg>
        <pc:sldLayoutChg chg="modTransition">
          <pc:chgData name="Светлана Грехова" userId="52c14bc5a992f8ed" providerId="LiveId" clId="{6CA3DD0A-9780-40AC-B496-8B6AD6A11D29}" dt="2023-09-13T17:48:58.702" v="59"/>
          <pc:sldLayoutMkLst>
            <pc:docMk/>
            <pc:sldMasterMk cId="3472788589" sldId="2147483774"/>
            <pc:sldLayoutMk cId="3195941137" sldId="2147483776"/>
          </pc:sldLayoutMkLst>
        </pc:sldLayoutChg>
        <pc:sldLayoutChg chg="modTransition">
          <pc:chgData name="Светлана Грехова" userId="52c14bc5a992f8ed" providerId="LiveId" clId="{6CA3DD0A-9780-40AC-B496-8B6AD6A11D29}" dt="2023-09-13T17:48:58.702" v="59"/>
          <pc:sldLayoutMkLst>
            <pc:docMk/>
            <pc:sldMasterMk cId="3472788589" sldId="2147483774"/>
            <pc:sldLayoutMk cId="1626396895" sldId="2147483777"/>
          </pc:sldLayoutMkLst>
        </pc:sldLayoutChg>
        <pc:sldLayoutChg chg="modTransition">
          <pc:chgData name="Светлана Грехова" userId="52c14bc5a992f8ed" providerId="LiveId" clId="{6CA3DD0A-9780-40AC-B496-8B6AD6A11D29}" dt="2023-09-13T17:48:58.702" v="59"/>
          <pc:sldLayoutMkLst>
            <pc:docMk/>
            <pc:sldMasterMk cId="3472788589" sldId="2147483774"/>
            <pc:sldLayoutMk cId="3442947906" sldId="2147483778"/>
          </pc:sldLayoutMkLst>
        </pc:sldLayoutChg>
        <pc:sldLayoutChg chg="modTransition">
          <pc:chgData name="Светлана Грехова" userId="52c14bc5a992f8ed" providerId="LiveId" clId="{6CA3DD0A-9780-40AC-B496-8B6AD6A11D29}" dt="2023-09-13T17:48:58.702" v="59"/>
          <pc:sldLayoutMkLst>
            <pc:docMk/>
            <pc:sldMasterMk cId="3472788589" sldId="2147483774"/>
            <pc:sldLayoutMk cId="4284296648" sldId="2147483779"/>
          </pc:sldLayoutMkLst>
        </pc:sldLayoutChg>
        <pc:sldLayoutChg chg="modTransition">
          <pc:chgData name="Светлана Грехова" userId="52c14bc5a992f8ed" providerId="LiveId" clId="{6CA3DD0A-9780-40AC-B496-8B6AD6A11D29}" dt="2023-09-13T17:48:58.702" v="59"/>
          <pc:sldLayoutMkLst>
            <pc:docMk/>
            <pc:sldMasterMk cId="3472788589" sldId="2147483774"/>
            <pc:sldLayoutMk cId="154562977" sldId="2147483780"/>
          </pc:sldLayoutMkLst>
        </pc:sldLayoutChg>
        <pc:sldLayoutChg chg="modTransition">
          <pc:chgData name="Светлана Грехова" userId="52c14bc5a992f8ed" providerId="LiveId" clId="{6CA3DD0A-9780-40AC-B496-8B6AD6A11D29}" dt="2023-09-13T17:48:58.702" v="59"/>
          <pc:sldLayoutMkLst>
            <pc:docMk/>
            <pc:sldMasterMk cId="3472788589" sldId="2147483774"/>
            <pc:sldLayoutMk cId="2024985852" sldId="2147483781"/>
          </pc:sldLayoutMkLst>
        </pc:sldLayoutChg>
        <pc:sldLayoutChg chg="modTransition">
          <pc:chgData name="Светлана Грехова" userId="52c14bc5a992f8ed" providerId="LiveId" clId="{6CA3DD0A-9780-40AC-B496-8B6AD6A11D29}" dt="2023-09-13T17:48:58.702" v="59"/>
          <pc:sldLayoutMkLst>
            <pc:docMk/>
            <pc:sldMasterMk cId="3472788589" sldId="2147483774"/>
            <pc:sldLayoutMk cId="2513702361" sldId="2147483782"/>
          </pc:sldLayoutMkLst>
        </pc:sldLayoutChg>
        <pc:sldLayoutChg chg="modTransition">
          <pc:chgData name="Светлана Грехова" userId="52c14bc5a992f8ed" providerId="LiveId" clId="{6CA3DD0A-9780-40AC-B496-8B6AD6A11D29}" dt="2023-09-13T17:48:58.702" v="59"/>
          <pc:sldLayoutMkLst>
            <pc:docMk/>
            <pc:sldMasterMk cId="3472788589" sldId="2147483774"/>
            <pc:sldLayoutMk cId="56250585" sldId="2147483783"/>
          </pc:sldLayoutMkLst>
        </pc:sldLayoutChg>
        <pc:sldLayoutChg chg="modTransition">
          <pc:chgData name="Светлана Грехова" userId="52c14bc5a992f8ed" providerId="LiveId" clId="{6CA3DD0A-9780-40AC-B496-8B6AD6A11D29}" dt="2023-09-13T17:48:58.702" v="59"/>
          <pc:sldLayoutMkLst>
            <pc:docMk/>
            <pc:sldMasterMk cId="3472788589" sldId="2147483774"/>
            <pc:sldLayoutMk cId="526032558" sldId="2147483784"/>
          </pc:sldLayoutMkLst>
        </pc:sldLayoutChg>
        <pc:sldLayoutChg chg="modTransition">
          <pc:chgData name="Светлана Грехова" userId="52c14bc5a992f8ed" providerId="LiveId" clId="{6CA3DD0A-9780-40AC-B496-8B6AD6A11D29}" dt="2023-09-13T17:48:58.702" v="59"/>
          <pc:sldLayoutMkLst>
            <pc:docMk/>
            <pc:sldMasterMk cId="3472788589" sldId="2147483774"/>
            <pc:sldLayoutMk cId="1461599983" sldId="2147483785"/>
          </pc:sldLayoutMkLst>
        </pc:sldLayoutChg>
        <pc:sldLayoutChg chg="modTransition">
          <pc:chgData name="Светлана Грехова" userId="52c14bc5a992f8ed" providerId="LiveId" clId="{6CA3DD0A-9780-40AC-B496-8B6AD6A11D29}" dt="2023-09-13T17:48:58.702" v="59"/>
          <pc:sldLayoutMkLst>
            <pc:docMk/>
            <pc:sldMasterMk cId="3472788589" sldId="2147483774"/>
            <pc:sldLayoutMk cId="2358765863" sldId="2147483786"/>
          </pc:sldLayoutMkLst>
        </pc:sldLayoutChg>
        <pc:sldLayoutChg chg="modTransition">
          <pc:chgData name="Светлана Грехова" userId="52c14bc5a992f8ed" providerId="LiveId" clId="{6CA3DD0A-9780-40AC-B496-8B6AD6A11D29}" dt="2023-09-13T17:48:58.702" v="59"/>
          <pc:sldLayoutMkLst>
            <pc:docMk/>
            <pc:sldMasterMk cId="3472788589" sldId="2147483774"/>
            <pc:sldLayoutMk cId="3605254776" sldId="2147483787"/>
          </pc:sldLayoutMkLst>
        </pc:sldLayoutChg>
        <pc:sldLayoutChg chg="modTransition">
          <pc:chgData name="Светлана Грехова" userId="52c14bc5a992f8ed" providerId="LiveId" clId="{6CA3DD0A-9780-40AC-B496-8B6AD6A11D29}" dt="2023-09-13T17:48:58.702" v="59"/>
          <pc:sldLayoutMkLst>
            <pc:docMk/>
            <pc:sldMasterMk cId="3472788589" sldId="2147483774"/>
            <pc:sldLayoutMk cId="3992535398" sldId="2147483788"/>
          </pc:sldLayoutMkLst>
        </pc:sldLayoutChg>
        <pc:sldLayoutChg chg="modTransition">
          <pc:chgData name="Светлана Грехова" userId="52c14bc5a992f8ed" providerId="LiveId" clId="{6CA3DD0A-9780-40AC-B496-8B6AD6A11D29}" dt="2023-09-13T17:48:58.702" v="59"/>
          <pc:sldLayoutMkLst>
            <pc:docMk/>
            <pc:sldMasterMk cId="3472788589" sldId="2147483774"/>
            <pc:sldLayoutMk cId="2506615396" sldId="2147483789"/>
          </pc:sldLayoutMkLst>
        </pc:sldLayoutChg>
        <pc:sldLayoutChg chg="modTransition">
          <pc:chgData name="Светлана Грехова" userId="52c14bc5a992f8ed" providerId="LiveId" clId="{6CA3DD0A-9780-40AC-B496-8B6AD6A11D29}" dt="2023-09-13T17:48:58.702" v="59"/>
          <pc:sldLayoutMkLst>
            <pc:docMk/>
            <pc:sldMasterMk cId="3472788589" sldId="2147483774"/>
            <pc:sldLayoutMk cId="2965984677" sldId="2147483790"/>
          </pc:sldLayoutMkLst>
        </pc:sldLayoutChg>
        <pc:sldLayoutChg chg="modTransition">
          <pc:chgData name="Светлана Грехова" userId="52c14bc5a992f8ed" providerId="LiveId" clId="{6CA3DD0A-9780-40AC-B496-8B6AD6A11D29}" dt="2023-09-13T17:48:58.702" v="59"/>
          <pc:sldLayoutMkLst>
            <pc:docMk/>
            <pc:sldMasterMk cId="3472788589" sldId="2147483774"/>
            <pc:sldLayoutMk cId="3005697334" sldId="214748379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6615766-1094-4A09-AE7D-ED437C2DB68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212063C-F81D-4F87-BF85-16E1EDB37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540504"/>
      </p:ext>
    </p:extLst>
  </p:cSld>
  <p:clrMapOvr>
    <a:masterClrMapping/>
  </p:clrMapOvr>
  <p:transition spd="slow" advClick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5766-1094-4A09-AE7D-ED437C2DB68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063C-F81D-4F87-BF85-16E1EDB37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032558"/>
      </p:ext>
    </p:extLst>
  </p:cSld>
  <p:clrMapOvr>
    <a:masterClrMapping/>
  </p:clrMapOvr>
  <p:transition spd="slow"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6615766-1094-4A09-AE7D-ED437C2DB68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12063C-F81D-4F87-BF85-16E1EDB37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599983"/>
      </p:ext>
    </p:extLst>
  </p:cSld>
  <p:clrMapOvr>
    <a:masterClrMapping/>
  </p:clrMapOvr>
  <p:transition spd="slow" advClick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6615766-1094-4A09-AE7D-ED437C2DB68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12063C-F81D-4F87-BF85-16E1EDB37C3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8765863"/>
      </p:ext>
    </p:extLst>
  </p:cSld>
  <p:clrMapOvr>
    <a:masterClrMapping/>
  </p:clrMapOvr>
  <p:transition spd="slow" advClick="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6615766-1094-4A09-AE7D-ED437C2DB68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12063C-F81D-4F87-BF85-16E1EDB37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254776"/>
      </p:ext>
    </p:extLst>
  </p:cSld>
  <p:clrMapOvr>
    <a:masterClrMapping/>
  </p:clrMapOvr>
  <p:transition spd="slow" advClick="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5766-1094-4A09-AE7D-ED437C2DB68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063C-F81D-4F87-BF85-16E1EDB37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535398"/>
      </p:ext>
    </p:extLst>
  </p:cSld>
  <p:clrMapOvr>
    <a:masterClrMapping/>
  </p:clrMapOvr>
  <p:transition spd="slow" advClick="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5766-1094-4A09-AE7D-ED437C2DB68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063C-F81D-4F87-BF85-16E1EDB37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615396"/>
      </p:ext>
    </p:extLst>
  </p:cSld>
  <p:clrMapOvr>
    <a:masterClrMapping/>
  </p:clrMapOvr>
  <p:transition spd="slow" advClick="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5766-1094-4A09-AE7D-ED437C2DB68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063C-F81D-4F87-BF85-16E1EDB37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84677"/>
      </p:ext>
    </p:extLst>
  </p:cSld>
  <p:clrMapOvr>
    <a:masterClrMapping/>
  </p:clrMapOvr>
  <p:transition spd="slow" advClick="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6615766-1094-4A09-AE7D-ED437C2DB68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12063C-F81D-4F87-BF85-16E1EDB37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97334"/>
      </p:ext>
    </p:extLst>
  </p:cSld>
  <p:clrMapOvr>
    <a:masterClrMapping/>
  </p:clrMapOvr>
  <p:transition spd="slow" advClick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5766-1094-4A09-AE7D-ED437C2DB68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063C-F81D-4F87-BF85-16E1EDB37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941137"/>
      </p:ext>
    </p:extLst>
  </p:cSld>
  <p:clrMapOvr>
    <a:masterClrMapping/>
  </p:clrMapOvr>
  <p:transition spd="slow" advClick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6615766-1094-4A09-AE7D-ED437C2DB68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12063C-F81D-4F87-BF85-16E1EDB37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396895"/>
      </p:ext>
    </p:extLst>
  </p:cSld>
  <p:clrMapOvr>
    <a:masterClrMapping/>
  </p:clrMapOvr>
  <p:transition spd="slow"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5766-1094-4A09-AE7D-ED437C2DB68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063C-F81D-4F87-BF85-16E1EDB37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47906"/>
      </p:ext>
    </p:extLst>
  </p:cSld>
  <p:clrMapOvr>
    <a:masterClrMapping/>
  </p:clrMapOvr>
  <p:transition spd="slow"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5766-1094-4A09-AE7D-ED437C2DB68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063C-F81D-4F87-BF85-16E1EDB37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296648"/>
      </p:ext>
    </p:extLst>
  </p:cSld>
  <p:clrMapOvr>
    <a:masterClrMapping/>
  </p:clrMapOvr>
  <p:transition spd="slow"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5766-1094-4A09-AE7D-ED437C2DB68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063C-F81D-4F87-BF85-16E1EDB37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62977"/>
      </p:ext>
    </p:extLst>
  </p:cSld>
  <p:clrMapOvr>
    <a:masterClrMapping/>
  </p:clrMapOvr>
  <p:transition spd="slow"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5766-1094-4A09-AE7D-ED437C2DB68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063C-F81D-4F87-BF85-16E1EDB37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85852"/>
      </p:ext>
    </p:extLst>
  </p:cSld>
  <p:clrMapOvr>
    <a:masterClrMapping/>
  </p:clrMapOvr>
  <p:transition spd="slow"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5766-1094-4A09-AE7D-ED437C2DB68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063C-F81D-4F87-BF85-16E1EDB37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702361"/>
      </p:ext>
    </p:extLst>
  </p:cSld>
  <p:clrMapOvr>
    <a:masterClrMapping/>
  </p:clrMapOvr>
  <p:transition spd="slow"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5766-1094-4A09-AE7D-ED437C2DB68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063C-F81D-4F87-BF85-16E1EDB37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50585"/>
      </p:ext>
    </p:extLst>
  </p:cSld>
  <p:clrMapOvr>
    <a:masterClrMapping/>
  </p:clrMapOvr>
  <p:transition spd="slow"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5766-1094-4A09-AE7D-ED437C2DB68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2063C-F81D-4F87-BF85-16E1EDB37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78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ransition spd="slow" advClick="0">
    <p:wipe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mcpd.ru/resursnyj-tsentr-postinternatnogo-soprovozhdeniya/608-azbuka-vypusknik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70D9C7-FA2E-F34C-7BB8-2047E2414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790" y="2293629"/>
            <a:ext cx="8309113" cy="2549037"/>
          </a:xfrm>
          <a:noFill/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200" dirty="0">
                <a:latin typeface="Constantia" panose="02030602050306030303" pitchFamily="18" charset="0"/>
              </a:rPr>
              <a:t>Интерактивный справочник </a:t>
            </a:r>
            <a:br>
              <a:rPr lang="ru-RU" sz="3200" dirty="0">
                <a:latin typeface="Constantia" panose="02030602050306030303" pitchFamily="18" charset="0"/>
              </a:rPr>
            </a:br>
            <a:r>
              <a:rPr lang="ru-RU" sz="3200" dirty="0">
                <a:latin typeface="Constantia" panose="02030602050306030303" pitchFamily="18" charset="0"/>
              </a:rPr>
              <a:t>для замещающих семей </a:t>
            </a:r>
            <a:br>
              <a:rPr lang="ru-RU" sz="3200" dirty="0">
                <a:latin typeface="Constantia" panose="02030602050306030303" pitchFamily="18" charset="0"/>
              </a:rPr>
            </a:br>
            <a:r>
              <a:rPr lang="ru-RU" sz="3200" dirty="0">
                <a:latin typeface="Constantia" panose="02030602050306030303" pitchFamily="18" charset="0"/>
              </a:rPr>
              <a:t>по подготовке воспитанников </a:t>
            </a:r>
            <a:br>
              <a:rPr lang="ru-RU" sz="3200" dirty="0">
                <a:latin typeface="Constantia" panose="02030602050306030303" pitchFamily="18" charset="0"/>
              </a:rPr>
            </a:br>
            <a:r>
              <a:rPr lang="ru-RU" sz="3200" dirty="0">
                <a:latin typeface="Constantia" panose="02030602050306030303" pitchFamily="18" charset="0"/>
              </a:rPr>
              <a:t>к самостоятельной жизни </a:t>
            </a:r>
            <a:br>
              <a:rPr lang="ru-RU" sz="3200" dirty="0">
                <a:latin typeface="Constantia" panose="02030602050306030303" pitchFamily="18" charset="0"/>
              </a:rPr>
            </a:br>
            <a:r>
              <a:rPr lang="ru-RU" sz="3200" dirty="0">
                <a:latin typeface="Constantia" panose="02030602050306030303" pitchFamily="18" charset="0"/>
              </a:rPr>
              <a:t>«Азбука выпускника»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F8B263-3C48-64C2-56C9-73D395DBE78A}"/>
              </a:ext>
            </a:extLst>
          </p:cNvPr>
          <p:cNvSpPr txBox="1"/>
          <p:nvPr/>
        </p:nvSpPr>
        <p:spPr>
          <a:xfrm>
            <a:off x="2156790" y="599867"/>
            <a:ext cx="60941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Constantia" panose="02030602050306030303" pitchFamily="18" charset="0"/>
              </a:rPr>
              <a:t>Бюджетное учреждение Ханты-Мансийского автономного округа – Югры «Ханты-Мансийский центр содействия семейному воспитанию»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E45D9BB-3200-39D5-8FEE-47A579A4D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5064" y="353798"/>
            <a:ext cx="1621677" cy="1554615"/>
          </a:xfrm>
          <a:prstGeom prst="rect">
            <a:avLst/>
          </a:prstGeom>
        </p:spPr>
      </p:pic>
      <p:pic>
        <p:nvPicPr>
          <p:cNvPr id="9" name="0913">
            <a:hlinkClick r:id="" action="ppaction://media"/>
            <a:extLst>
              <a:ext uri="{FF2B5EF4-FFF2-40B4-BE49-F238E27FC236}">
                <a16:creationId xmlns:a16="http://schemas.microsoft.com/office/drawing/2014/main" xmlns="" id="{837EE8CF-3369-73C3-14D4-0D688B49858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4.25"/>
                  <p14:fade out="2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27561"/>
      </p:ext>
    </p:extLst>
  </p:cSld>
  <p:clrMapOvr>
    <a:masterClrMapping/>
  </p:clrMapOvr>
  <p:transition spd="slow" advTm="222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" objId="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E0283D3-7C19-23A7-69FB-E5824AA85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079" y="502786"/>
            <a:ext cx="1621677" cy="155461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6E3237-457D-61E6-4847-B2291B5A8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716" y="2788538"/>
            <a:ext cx="9978483" cy="311045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latin typeface="Constantia" panose="02030602050306030303" pitchFamily="18" charset="0"/>
              </a:rPr>
              <a:t>Подготовка детей-сирот и детей, оставшихся без попечения родителей, к самостоятельной жизни является важной задачей.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latin typeface="Constantia" panose="02030602050306030303" pitchFamily="18" charset="0"/>
              </a:rPr>
              <a:t>В 2022 году Ханты-Мансийский центр содействия семейному воспитанию совместно с профессиональным сообществом замещающих родителей г. Ханты-Мансийска создали Интерактивный справочник «Азбука выпускника»  для того, чтобы помочь детям из замещающих семей войти во взрослую жизнь.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632475"/>
      </p:ext>
    </p:extLst>
  </p:cSld>
  <p:clrMapOvr>
    <a:masterClrMapping/>
  </p:clrMapOvr>
  <p:transition spd="slow" advTm="3632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E0283D3-7C19-23A7-69FB-E5824AA85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079" y="502786"/>
            <a:ext cx="1621677" cy="155461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6E3237-457D-61E6-4847-B2291B5A8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960" y="2331089"/>
            <a:ext cx="9790771" cy="40241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latin typeface="Constantia" panose="02030602050306030303" pitchFamily="18" charset="0"/>
              </a:rPr>
              <a:t>Интерактивный справочник «Азбука выпускника» состоит из учебных видеороликов по темам: </a:t>
            </a:r>
          </a:p>
          <a:p>
            <a:pPr marL="446088" indent="-4460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latin typeface="Constantia" panose="02030602050306030303" pitchFamily="18" charset="0"/>
              </a:rPr>
              <a:t>Финансовая грамотность </a:t>
            </a:r>
          </a:p>
          <a:p>
            <a:pPr marL="446088" indent="-4460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latin typeface="Constantia" panose="02030602050306030303" pitchFamily="18" charset="0"/>
              </a:rPr>
              <a:t>Коммуникации. Выстраивание отношений</a:t>
            </a:r>
          </a:p>
          <a:p>
            <a:pPr marL="446088" indent="-4460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latin typeface="Constantia" panose="02030602050306030303" pitchFamily="18" charset="0"/>
              </a:rPr>
              <a:t>Семья. Семейные ценности</a:t>
            </a:r>
          </a:p>
          <a:p>
            <a:pPr marL="446088" indent="-4460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latin typeface="Constantia" panose="02030602050306030303" pitchFamily="18" charset="0"/>
              </a:rPr>
              <a:t>Проблемы трудоустройства</a:t>
            </a:r>
          </a:p>
          <a:p>
            <a:pPr marL="446088" indent="-4460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latin typeface="Constantia" panose="02030602050306030303" pitchFamily="18" charset="0"/>
              </a:rPr>
              <a:t>Недвижимое имущество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2400" dirty="0">
                <a:latin typeface="Constantia" panose="02030602050306030303" pitchFamily="18" charset="0"/>
              </a:rPr>
              <a:t>К курсу занятий прилагается рабочая тетрадь, включающая сценарии занятий и раздаточные материалы к ним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58303682"/>
      </p:ext>
    </p:extLst>
  </p:cSld>
  <p:clrMapOvr>
    <a:masterClrMapping/>
  </p:clrMapOvr>
  <p:transition spd="slow" advTm="4197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E0283D3-7C19-23A7-69FB-E5824AA85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079" y="502786"/>
            <a:ext cx="1621677" cy="155461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6E3237-457D-61E6-4847-B2291B5A8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960" y="2442118"/>
            <a:ext cx="8664499" cy="219679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latin typeface="Constantia" panose="02030602050306030303" pitchFamily="18" charset="0"/>
              </a:rPr>
              <a:t>Интерактивный справочник для замещающих семей по подготовке воспитанников к самостоятельной жизни «АЗБУКА ВЫПУСКНИКА»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Constantia" panose="0203060205030603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http://hmcpd.ru/resursnyj-tsentr-postinternatnogo-soprovozhdeniya/608-azbuka-vypusknika</a:t>
            </a:r>
            <a:endParaRPr lang="ru-RU" sz="2400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09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40">
        <p:wipe/>
      </p:transition>
    </mc:Choice>
    <mc:Fallback xmlns="">
      <p:transition spd="slow" advTm="5040">
        <p:wipe/>
      </p:transition>
    </mc:Fallback>
  </mc:AlternateContent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168</TotalTime>
  <Words>131</Words>
  <Application>Microsoft Office PowerPoint</Application>
  <PresentationFormat>Произвольный</PresentationFormat>
  <Paragraphs>13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След самолета</vt:lpstr>
      <vt:lpstr>Интерактивный справочник  для замещающих семей  по подготовке воспитанников  к самостоятельной жизни  «Азбука выпускника»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Интерактивный справочник для замещающих семей по подготовке воспитанников к самостоятельной жизни «Азбука выпускника»</dc:title>
  <dc:creator>Светлана Грехова</dc:creator>
  <cp:lastModifiedBy>User</cp:lastModifiedBy>
  <cp:revision>2</cp:revision>
  <dcterms:created xsi:type="dcterms:W3CDTF">2023-09-13T16:45:05Z</dcterms:created>
  <dcterms:modified xsi:type="dcterms:W3CDTF">2023-09-14T03:31:55Z</dcterms:modified>
</cp:coreProperties>
</file>