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</p:sldMasterIdLst>
  <p:notesMasterIdLst>
    <p:notesMasterId r:id="rId16"/>
  </p:notesMasterIdLst>
  <p:sldIdLst>
    <p:sldId id="283" r:id="rId2"/>
    <p:sldId id="306" r:id="rId3"/>
    <p:sldId id="315" r:id="rId4"/>
    <p:sldId id="307" r:id="rId5"/>
    <p:sldId id="298" r:id="rId6"/>
    <p:sldId id="308" r:id="rId7"/>
    <p:sldId id="316" r:id="rId8"/>
    <p:sldId id="335" r:id="rId9"/>
    <p:sldId id="326" r:id="rId10"/>
    <p:sldId id="333" r:id="rId11"/>
    <p:sldId id="327" r:id="rId12"/>
    <p:sldId id="325" r:id="rId13"/>
    <p:sldId id="320" r:id="rId14"/>
    <p:sldId id="336" r:id="rId1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71" autoAdjust="0"/>
    <p:restoredTop sz="93393" autoAdjust="0"/>
  </p:normalViewPr>
  <p:slideViewPr>
    <p:cSldViewPr>
      <p:cViewPr>
        <p:scale>
          <a:sx n="100" d="100"/>
          <a:sy n="100" d="100"/>
        </p:scale>
        <p:origin x="-1944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59043F-B1E0-4B5F-B34A-4897A267C986}" type="datetimeFigureOut">
              <a:rPr lang="ru-RU" smtClean="0"/>
              <a:pPr/>
              <a:t>29.07.2025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E270E-5904-43B7-B79F-10B4851664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306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E270E-5904-43B7-B79F-10B4851664D3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oleObject" Target="../embeddings/oleObject6.bin"/><Relationship Id="rId3" Type="http://schemas.openxmlformats.org/officeDocument/2006/relationships/image" Target="../media/image1.jpe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0.emf"/><Relationship Id="rId4" Type="http://schemas.openxmlformats.org/officeDocument/2006/relationships/image" Target="../media/image23.jpe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063" y="0"/>
            <a:ext cx="923206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Бюджетное учреждение Ханты-Мансийского автономного округа - Югры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«Когалымский комплексный центр социального обслуживания населения»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6324600" y="4267200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Подготовил:</a:t>
            </a:r>
          </a:p>
          <a:p>
            <a:pPr algn="r"/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Смыслова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Лариса Геннадьевна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инструктор по труду отделения социальной реабилитации и абилитации детей с ограниченными возможностями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4530" y="889843"/>
            <a:ext cx="87570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навыков самостоятельного и сопровождаемого проживания в условиях обучающего модуля «тренировочная квартира»</a:t>
            </a:r>
            <a:endParaRPr lang="ru-RU" sz="2000" cap="all" spc="0" dirty="0">
              <a:ln/>
              <a:solidFill>
                <a:schemeClr val="accent4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609600" y="6096000"/>
            <a:ext cx="8229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г. Когалым, 2025</a:t>
            </a:r>
            <a:endParaRPr lang="ru-RU" sz="14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81200"/>
            <a:ext cx="2981202" cy="397493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YashnikovaLV\Desktop\Родительское собр\культура поведения\DSC03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76729"/>
            <a:ext cx="2438965" cy="3251953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6" name="Рисунок 5" descr="U:\Document Free\РО\инструктор по труду\Фотки с телефона для ТК\IMG_20200923_14592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3529012"/>
            <a:ext cx="2438400" cy="313372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8" name="Рисунок 7" descr="U:\Document Free\РО\инструктор по труду\Фотки с телефона для ТК\IMG_20201005_15012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5304"/>
            <a:ext cx="2362200" cy="315224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1" name="Рисунок 10" descr="U:\Document Free\РО\инструктор по труду\Фотки с телефона для ТК\IMG_20201109_15042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90925"/>
            <a:ext cx="2468315" cy="307181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5304"/>
            <a:ext cx="2482169" cy="324749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YashnikovaLV\Desktop\обувь\DSC03977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324600" y="3529012"/>
            <a:ext cx="2438400" cy="31496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U:\Document Free\РО\инструктор по труду\Фотки с телефона для ТК\IMG_20201027_1027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280" y="3625850"/>
            <a:ext cx="2230120" cy="292735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0" name="Рисунок 9" descr="U:\Document Free\РО\инструктор по труду\ФОТО по ТК\IMG_20200129_1032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2438400" cy="30480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1" name="Рисунок 10" descr="U:\Document Free\РО\инструктор по труду\ФОТО по ТК\IMG_20201214_1511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344" y="3551554"/>
            <a:ext cx="2294256" cy="300164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2" name="Рисунок 11" descr="U:\Document Free\РО\инструктор по труду\ФОТО по ТК\IMG_20210121_15124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344" y="228600"/>
            <a:ext cx="2294256" cy="30480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3" name="Рисунок 12" descr="U:\Document Free\РО\инструктор по труду\ФОТО по ТК\IMG_20210125_10182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51554"/>
            <a:ext cx="2438400" cy="300164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4" name="Рисунок 13" descr="U:\Document Free\РО\инструктор по труду\Фотки с телефона для ТК\IMG_20201111_14355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40" y="152400"/>
            <a:ext cx="2362200" cy="30480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5600" y="1295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Скан приказа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" y="228600"/>
            <a:ext cx="8915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Обучение навыкам самостоятельного и сопровождаемого проживания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прошли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28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несовершеннолетних с ментальными нарушениями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Положительная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динамика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19 детей (высокий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уровень овладения навыками самостоятельного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проживания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 девочек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1 мальчика старше 15 лет),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слабоположительная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динамика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9 детей</a:t>
            </a:r>
          </a:p>
        </p:txBody>
      </p:sp>
      <p:pic>
        <p:nvPicPr>
          <p:cNvPr id="13" name="Рисунок 12" descr="U:\Document Free\РО\инструктор по труду\Фотки с телефона для ТК\IMG_20200929_1528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1800"/>
            <a:ext cx="2743200" cy="368169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331" y="2990850"/>
            <a:ext cx="2743200" cy="366264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U:\Document Free\РО\инструктор по труду\Фотки с телефона для ТК\IMG_20210909_13211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28278"/>
            <a:ext cx="2720975" cy="362521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Users\BiryukovaSA\Desktop\к выступлению по ТК от БИрюковой\IMG_20211013_1813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352800"/>
            <a:ext cx="3924617" cy="292687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3352800"/>
            <a:ext cx="4006501" cy="299878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1203444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Заседание в клубе выходного дня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«Родительская гостиная»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171825"/>
            <a:ext cx="2615243" cy="348932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U:\Document Free\РО\инструктор по труду\Фотки с телефона для ТК\IMG_20210909_13584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200400"/>
            <a:ext cx="2514600" cy="352996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9" name="Рисунок 8" descr="U:\Document Free\РО\инструктор по труду\Фотки с телефона для ТК\IMG_20201201_15274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7" y="190500"/>
            <a:ext cx="3429000" cy="27432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0" name="Рисунок 9" descr="U:\Document Free\РО\инструктор по труду\ФОТО по ТК\IMG_20210127_09430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81350"/>
            <a:ext cx="2691447" cy="351091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155303" y="684937"/>
            <a:ext cx="47083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 внимание!!!</a:t>
            </a:r>
            <a:endParaRPr lang="ru-RU" sz="5400" b="1" cap="none" spc="0" dirty="0">
              <a:ln w="31550" cmpd="sng">
                <a:solidFill>
                  <a:srgbClr val="002060"/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204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295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991" name="Picture 7" descr="C:\Users\YashnikovaLV\Desktop\Дискуссионная площадка\DSC0394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1550" y="152400"/>
            <a:ext cx="4213107" cy="315983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77" y="152400"/>
            <a:ext cx="4162253" cy="3121026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YashnikovaLV\Desktop\Дискуссионная площадка\DSC039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5" y="3429000"/>
            <a:ext cx="4292600" cy="321945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9" name="Picture 4" descr="C:\Users\YashnikovaLV\Desktop\Дискуссионная площадка\DSC039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3409950"/>
            <a:ext cx="4267200" cy="32004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295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610600" cy="3505199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оказание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помощи детям-инвалидам в максимальной реализации своих возможностей при освоении бытовых и трудовых навыков, навыков самообслуживания и гигиены, бытовой безопасности, а также организации собственного досуга и сферы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общения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умений ориентироваться в окружающем социуме на бытовом уровне.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Формирование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знаний, умений и навыков бытового труда.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 Формирование представления о чистоте и порядке в помещении, на территории Центра, на улицах.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4. Формирование представлений и знаний о нормах культуры поведения, накопление соответствующего опыта.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5. Формирование социального поведения, умение адекватно общаться, обращаться за помощью, соблюдая принятые правила приличия.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6. Отработка навыков самообслуживания и личной гигиены для достижения возможной степени независимости.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7. Развитие и коррекция познавательных функций, эмоционально волевой сферы.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8. Воспитание позитивных качеств личности.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9. Воспитание уважительного отношения к труду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людей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4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295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3488020"/>
              </p:ext>
            </p:extLst>
          </p:nvPr>
        </p:nvGraphicFramePr>
        <p:xfrm>
          <a:off x="228600" y="193975"/>
          <a:ext cx="4572000" cy="6470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Acrobat Document" r:id="rId4" imgW="5667353" imgH="8019921" progId="AcroExch.Document.11">
                  <p:embed/>
                </p:oleObj>
              </mc:Choice>
              <mc:Fallback>
                <p:oleObj name="Acrobat Document" r:id="rId4" imgW="5667353" imgH="80199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0" y="193975"/>
                        <a:ext cx="4572000" cy="6470049"/>
                      </a:xfrm>
                      <a:prstGeom prst="rect">
                        <a:avLst/>
                      </a:prstGeom>
                      <a:ln w="76200"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5000625" y="533400"/>
            <a:ext cx="4114800" cy="685800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Реализация программы посредством предоставления социальных услуг согласно ИППСУ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6562725" y="1459468"/>
            <a:ext cx="990600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43525" y="3409950"/>
            <a:ext cx="3429000" cy="990600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позитивных интересов, в том числе в сфере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досуга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 раз в неделю)</a:t>
            </a: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353050" y="4800600"/>
            <a:ext cx="3429000" cy="990600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социально-бытовая адаптация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(1 раз в неделю)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343525" y="1981200"/>
            <a:ext cx="3429000" cy="914400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обучение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навыкам поведения в быту и общественных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местах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(1 раз в неделю)</a:t>
            </a:r>
          </a:p>
          <a:p>
            <a:pPr algn="ctr"/>
            <a:endParaRPr lang="ru-RU" sz="1600" dirty="0" smtClean="0"/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295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3400" y="611704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/>
          </a:p>
        </p:txBody>
      </p:sp>
      <p:pic>
        <p:nvPicPr>
          <p:cNvPr id="18" name="Объект 17" descr="U:\Document Free\РО\инструктор по труду\Фотки с телефона для ТК\IMG_20201005_094139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21182"/>
            <a:ext cx="2722418" cy="363681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80" y="109421"/>
            <a:ext cx="2456220" cy="32766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2694"/>
            <a:ext cx="2481382" cy="331005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Объект 19" descr="U:\Document Free\РО\инструктор по труду\Фотки с телефона для ТК\IMG_20201028_093329.jpg"/>
          <p:cNvPicPr>
            <a:picLocks noGrp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76600"/>
            <a:ext cx="2768138" cy="348615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295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/>
          </a:p>
        </p:txBody>
      </p:sp>
      <p:pic>
        <p:nvPicPr>
          <p:cNvPr id="8" name="Рисунок 7" descr="U:\Document Free\РО\инструктор по труду\Фотки с телефона для ТК\IMG_20201102_0942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0" y="133351"/>
            <a:ext cx="2539710" cy="314325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0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3693995"/>
            <a:ext cx="3629911" cy="2725175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Объект 10" descr="U:\Document Free\РО\инструктор по труду\Фотки с телефона для ТК\IMG_20201006_145124.jpg"/>
          <p:cNvPicPr>
            <a:picLocks noGrp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17" y="164513"/>
            <a:ext cx="2465763" cy="312974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2" name="Рисунок 11" descr="U:\Document Free\РО\инструктор по труду\Фотки с телефона для ТК\IMG_20200921_09360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282" y="142876"/>
            <a:ext cx="2563495" cy="319206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3" name="Рисунок 12" descr="U:\Document Free\РО\инструктор по труду\Фотки с телефона для ТК\IMG_20200921_09363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0" y="3429000"/>
            <a:ext cx="2514600" cy="330398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4" name="Рисунок 13" descr="U:\Document Free\РО\инструктор по труду\Фотки с телефона для ТК\IMG_20200909_09454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399233"/>
            <a:ext cx="2430780" cy="33147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28575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295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609599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i="1" dirty="0"/>
          </a:p>
        </p:txBody>
      </p:sp>
      <p:pic>
        <p:nvPicPr>
          <p:cNvPr id="10" name="Рисунок 9" descr="https://avatars.mds.yandex.net/get-pdb/27625/1461068a-d15b-4a1f-89a1-3ba6652b4e1a/s1200?webp=false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1" t="5192" r="27425" b="10792"/>
          <a:stretch/>
        </p:blipFill>
        <p:spPr bwMode="auto">
          <a:xfrm>
            <a:off x="609600" y="178832"/>
            <a:ext cx="2013585" cy="2971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6237377"/>
              </p:ext>
            </p:extLst>
          </p:nvPr>
        </p:nvGraphicFramePr>
        <p:xfrm>
          <a:off x="3423380" y="51832"/>
          <a:ext cx="2366252" cy="3348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8" name="Acrobat Document" r:id="rId5" imgW="5667353" imgH="8019921" progId="AcroExch.Document.11">
                  <p:embed/>
                </p:oleObj>
              </mc:Choice>
              <mc:Fallback>
                <p:oleObj name="Acrobat Document" r:id="rId5" imgW="5667353" imgH="80199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3380" y="51832"/>
                        <a:ext cx="2366252" cy="3348593"/>
                      </a:xfrm>
                      <a:prstGeom prst="rect">
                        <a:avLst/>
                      </a:prstGeom>
                      <a:ln w="76200"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324117"/>
              </p:ext>
            </p:extLst>
          </p:nvPr>
        </p:nvGraphicFramePr>
        <p:xfrm>
          <a:off x="6096000" y="95250"/>
          <a:ext cx="2335571" cy="330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9" name="Acrobat Document" r:id="rId7" imgW="5667353" imgH="8019921" progId="AcroExch.Document.11">
                  <p:embed/>
                </p:oleObj>
              </mc:Choice>
              <mc:Fallback>
                <p:oleObj name="Acrobat Document" r:id="rId7" imgW="5667353" imgH="80199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96000" y="95250"/>
                        <a:ext cx="2335571" cy="3305175"/>
                      </a:xfrm>
                      <a:prstGeom prst="rect">
                        <a:avLst/>
                      </a:prstGeom>
                      <a:ln w="76200"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728520"/>
              </p:ext>
            </p:extLst>
          </p:nvPr>
        </p:nvGraphicFramePr>
        <p:xfrm>
          <a:off x="3404581" y="3505200"/>
          <a:ext cx="2403849" cy="3255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0" name="Acrobat Document" r:id="rId9" imgW="5667353" imgH="8019921" progId="AcroExch.Document.11">
                  <p:embed/>
                </p:oleObj>
              </mc:Choice>
              <mc:Fallback>
                <p:oleObj name="Acrobat Document" r:id="rId9" imgW="5667353" imgH="80199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04581" y="3505200"/>
                        <a:ext cx="2403849" cy="3255242"/>
                      </a:xfrm>
                      <a:prstGeom prst="rect">
                        <a:avLst/>
                      </a:prstGeom>
                      <a:ln w="76200"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4941607"/>
              </p:ext>
            </p:extLst>
          </p:nvPr>
        </p:nvGraphicFramePr>
        <p:xfrm>
          <a:off x="6172200" y="3505200"/>
          <a:ext cx="2227879" cy="322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" name="Acrobat Document" r:id="rId11" imgW="5667353" imgH="8019921" progId="AcroExch.Document.11">
                  <p:embed/>
                </p:oleObj>
              </mc:Choice>
              <mc:Fallback>
                <p:oleObj name="Acrobat Document" r:id="rId11" imgW="5667353" imgH="80199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72200" y="3505200"/>
                        <a:ext cx="2227879" cy="3228975"/>
                      </a:xfrm>
                      <a:prstGeom prst="rect">
                        <a:avLst/>
                      </a:prstGeom>
                      <a:ln w="76200"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5149545"/>
              </p:ext>
            </p:extLst>
          </p:nvPr>
        </p:nvGraphicFramePr>
        <p:xfrm>
          <a:off x="457200" y="3400425"/>
          <a:ext cx="2365956" cy="3348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2" name="Acrobat Document" r:id="rId13" imgW="5667353" imgH="8019921" progId="AcroExch.Document.11">
                  <p:embed/>
                </p:oleObj>
              </mc:Choice>
              <mc:Fallback>
                <p:oleObj name="Acrobat Document" r:id="rId13" imgW="5667353" imgH="80199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57200" y="3400425"/>
                        <a:ext cx="2365956" cy="3348174"/>
                      </a:xfrm>
                      <a:prstGeom prst="rect">
                        <a:avLst/>
                      </a:prstGeom>
                      <a:ln w="76200"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536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9" descr="U:\Document Free\РО\инструктор по труду\Фотки с телефона для ТК\IMG_20201007_162901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768" y="3810000"/>
            <a:ext cx="3200012" cy="256978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1" name="Рисунок 10" descr="U:\Document Free\РО\инструктор по труду\Фотки с телефона для ТК\IMG_20201007_1702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57600"/>
            <a:ext cx="2527300" cy="308356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2" name="Рисунок 11" descr="U:\Document Free\РО\инструктор по труду\ФОТО по ТК\IMG_20200114_09450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2545080" cy="33528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3" name="Рисунок 12" descr="U:\Document Free\РО\инструктор по труду\ФОТО по ТК\IMG_20210329_09262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35" y="3543300"/>
            <a:ext cx="2555609" cy="324262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4" name="Объект 13" descr="U:\Document Free\РО\инструктор по труду\ФОТО по ТК\IMG_20201007_163848.jpg"/>
          <p:cNvPicPr>
            <a:picLocks noGrp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9065"/>
            <a:ext cx="2590800" cy="328993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5" name="Picture 2" descr="C:\Users\YashnikovaLV\Desktop\кухня фото\DSC0401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33700" y="509654"/>
            <a:ext cx="3467100" cy="2485892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1424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on-desktop.com/wps/Backgrounds_Green_abstract_blue_background_09313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9525"/>
            <a:ext cx="9232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YashnikovaLV\Desktop\фото февраль19\DSC038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58102"/>
            <a:ext cx="3781495" cy="2895600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8575"/>
            <a:ext cx="3706813" cy="295465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U:\Document Free\РО\инструктор по труду\Фотки с телефона для ТК\IMG_20201026_09361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" y="3244850"/>
            <a:ext cx="2737487" cy="338455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0" name="Рисунок 9" descr="U:\Document Free\РО\инструктор по труду\Фотки с телефона для ТК\IMG_20201028_09370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44850"/>
            <a:ext cx="2676525" cy="356997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1" name="Picture 4" descr="C:\Users\YashnikovaLV\Desktop\кухня фото\DSC040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0477" y="3524407"/>
            <a:ext cx="3311104" cy="2483328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3422</TotalTime>
  <Words>136</Words>
  <Application>Microsoft Office PowerPoint</Application>
  <PresentationFormat>Экран (4:3)</PresentationFormat>
  <Paragraphs>32</Paragraphs>
  <Slides>14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Office Theme</vt:lpstr>
      <vt:lpstr>Acrobat Document</vt:lpstr>
      <vt:lpstr>   Бюджетное учреждение Ханты-Мансийского автономного округа - Югры  «Когалымский комплексный центр социального обслуживания населения»  </vt:lpstr>
      <vt:lpstr>  </vt:lpstr>
      <vt:lpstr>    Цель:  оказание помощи детям-инвалидам в максимальной реализации своих возможностей при освоении бытовых и трудовых навыков, навыков самообслуживания и гигиены, бытовой безопасности, а также организации собственного досуга и сферы общения  Задачи: 1. Формирование умений ориентироваться в окружающем социуме на бытовом уровне. 2. Формирование знаний, умений и навыков бытового труда. 3. Формирование представления о чистоте и порядке в помещении, на территории Центра, на улицах. 4. Формирование представлений и знаний о нормах культуры поведения, накопление соответствующего опыта. 5. Формирование социального поведения, умение адекватно общаться, обращаться за помощью, соблюдая принятые правила приличия. 6. Отработка навыков самообслуживания и личной гигиены для достижения возможной степени независимости. 7. Развитие и коррекция познавательных функций, эмоционально волевой сферы. 8. Воспитание позитивных качеств личности. 9. Воспитание уважительного отношения к труду людей </vt:lpstr>
      <vt:lpstr>  </vt:lpstr>
      <vt:lpstr>  </vt:lpstr>
      <vt:lpstr>  </vt:lpstr>
      <vt:lpstr>     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Lubov V. Yashnikova</dc:creator>
  <cp:lastModifiedBy>Tatyana G. Tissen</cp:lastModifiedBy>
  <cp:revision>207</cp:revision>
  <dcterms:created xsi:type="dcterms:W3CDTF">2019-02-25T04:13:06Z</dcterms:created>
  <dcterms:modified xsi:type="dcterms:W3CDTF">2025-07-29T09:41:52Z</dcterms:modified>
</cp:coreProperties>
</file>