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2" r:id="rId5"/>
    <p:sldId id="261" r:id="rId6"/>
    <p:sldId id="260" r:id="rId7"/>
    <p:sldId id="259" r:id="rId8"/>
    <p:sldId id="258" r:id="rId9"/>
    <p:sldId id="265" r:id="rId10"/>
    <p:sldId id="25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98B69-CE9D-4101-A0B1-5BA741F80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2B938B-97DA-2127-F280-579472CFF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FEA6AC-B689-FE76-78DE-3635E6DF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41FF03-0B8B-E4A1-00E6-1D5D1E94D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C6DB18-616E-A54F-F05B-5B6E3598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0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60A4A-F0D8-CC7E-9573-FBC1AC38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180945-81F1-0AA5-0D45-F98D51082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79E5C-EF0D-5465-3B2A-ACBEC958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58DEC8-1B32-1B32-97E2-7D740C90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8BF1A-69E2-9328-969C-7644AE01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6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795D80-3019-7A6A-B049-EF887CA8A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F52BF3-B28D-85E5-9241-E67212188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B176B-7E71-5A47-6758-102BB322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E0C6C-EAB2-0BE1-5DF7-4A634E38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7E3343-2C61-C6A8-E624-0F7BF89F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23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4A5D9-DAC8-3B7D-97F3-FB0578CA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79A19-59E1-F6FA-6108-472A8772A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B1B512-F5A5-E87E-6B49-A594DAAB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B9F0E-880B-5EA7-D073-F9BCA033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E730A-D691-8523-BBCD-EEF1845D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7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986A2-80BA-CF8E-CF62-238DBBA1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ED090D-7F9A-07DF-028C-E8C53011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2273CD-6B0E-C49D-7F22-6AA4E6B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429F9-505B-BB25-A321-EB7CD076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8A343-A14A-AA1E-A3D9-BBD7852E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60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0DA3F-2EDC-2155-5A21-101244EE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7A472E-D946-EFF0-DA9C-AF19EE06A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1A4EDD-5E90-6AD0-7CA0-0BE7D76AB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5DD8EF-5FA0-7B64-B9D4-C2908778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F963BF-795C-6ACE-3D20-FCDD85F5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B47E96-9E40-2D57-4E31-5ABDCBD3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DFFD9-B58A-AC59-2F52-769B4B6E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461F91-624E-A8F0-3FEC-949AE719B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93DDDC-6695-CEB4-46BA-D05CDC9D0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A44FE4-7531-C84F-91AE-0443DC90D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9A9C39-0A37-193F-A854-B6D9D33D0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822FD5-C941-73D8-1D23-FA322A084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E55FC-BC71-5312-88F7-814ABB2E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4F5947-CCCC-4E08-B9AA-527EF0DF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4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550D7-8162-E615-A809-5104B385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148A6-FCB5-70D0-CC48-99B7D046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4A86E8-F155-9DE2-6088-ADCC1EFA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DFD2C4-E63D-9FD6-33AB-8A1A217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25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FD9A62-A8B4-844E-726A-42F729DA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3BB4CF-C72A-8080-4EDF-327BD785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3F1456-2A00-7216-9BB9-B8898DCE0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4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9E10C-3F5A-8BC5-9033-6969A38B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425187-6C01-A663-D092-A7D3BD04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7078BF-9BEB-768D-0D54-5D36FE960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680210-2C78-7053-AFD6-969F507A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82791F-A907-3665-D80F-112FC9C2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19FFB1-326D-4FF6-E5BE-78B5E451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0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FA21E-DD89-B45D-2DFD-A6A2E349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D3F129-02CC-B9C4-423F-7E177AE5C9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6D7F82-C6C3-CA53-3510-A7BFB4BA5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01D07F-FA66-E274-193C-E2B9FBE3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404D3A-FC65-6695-ADBF-10D49C94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6298DA-51CB-3C42-F791-92122560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D386B-7853-1181-D76B-F66BCAB0C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5EFCF-166D-48E2-8F5E-1E5D53CF1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0FC4E-8318-AD28-5329-03EF5BCBC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84E7-5142-4F19-80C9-A9B4B0509903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025CD-672D-2790-B57B-8D65640B8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EB251B-E917-4CD2-50E9-8C6F41EAA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6DDEC-AD44-4B25-8345-3F336D4D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3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22FF73-0A0F-62D5-0412-79D5D7239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7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CBE6A14C-5B40-46F7-FE32-7AE599507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33605D-F471-1078-2324-44DCD9CD6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5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D9C5FC-286C-87C2-E1F7-35430B16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7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9D7C224-14CE-F7DF-7FD6-EF43FD17F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0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DA132CE5-1293-132B-D407-08F17A659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6A92234F-3BC3-51DB-8939-F6339A93F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98A9EE-05E3-881F-9C02-72837B41D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3923F9-FF0E-8EFD-8DF2-FF8A40AC7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5361C21A-1A99-C2E3-5131-5DA8FE2E4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D9443AA7-6129-E807-3FE6-1B9FC2208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Широкоэкранный</PresentationFormat>
  <Paragraphs>0</Paragraphs>
  <Slides>11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</cp:revision>
  <dcterms:created xsi:type="dcterms:W3CDTF">2023-10-02T07:44:49Z</dcterms:created>
  <dcterms:modified xsi:type="dcterms:W3CDTF">2023-10-02T09:26:36Z</dcterms:modified>
</cp:coreProperties>
</file>