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7"/>
  </p:notesMasterIdLst>
  <p:sldIdLst>
    <p:sldId id="260" r:id="rId2"/>
    <p:sldId id="256" r:id="rId3"/>
    <p:sldId id="261" r:id="rId4"/>
    <p:sldId id="270" r:id="rId5"/>
    <p:sldId id="267" r:id="rId6"/>
  </p:sldIdLst>
  <p:sldSz cx="11520488" cy="64801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7AF"/>
    <a:srgbClr val="B654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7" d="100"/>
          <a:sy n="117" d="100"/>
        </p:scale>
        <p:origin x="540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ACF0A12E-302F-BDDF-9A47-0D0E6C6B7F8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A403F9C-5688-7223-B94C-DF76BA4717D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F39E1CF-7FB5-7FFB-2EC9-42B3C8DDFCA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0E71B56-4507-38ED-5507-E4D404BD9AC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3CAE1FE-0B43-9B79-684A-498613A14FB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DEA1C2F-87BF-D0A3-411C-EE628E94EE2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78190B93-5CE4-4590-99CF-1971A6F46D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5BD9B3D7-30DE-F014-07C9-4863746F838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CD7AFF-80FF-4A3C-80F0-040D7B037E98}" type="slidenum">
              <a:rPr lang="ru-RU" altLang="ru-RU" sz="1400" smtClean="0"/>
              <a:pPr>
                <a:spcBef>
                  <a:spcPct val="0"/>
                </a:spcBef>
              </a:pPr>
              <a:t>2</a:t>
            </a:fld>
            <a:endParaRPr lang="ru-RU" altLang="ru-RU" sz="1400"/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BA6CA79C-7F24-E8D9-5B67-0C928A475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3315B438-12F0-B1E4-D59D-A171DC69BD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9863" y="1060450"/>
            <a:ext cx="8640762" cy="22558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9863" y="3403600"/>
            <a:ext cx="8640762" cy="1565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39F474-7F02-9C60-CCB2-1E79D548E6C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D049A-B5E9-9044-93D4-9B983DF265B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33594B-50EA-853B-1422-8DEF9D24DFB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BA2D2-C3EC-4F1C-84EC-2D6EE515F3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847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2014E7-6E71-D4A7-FF5D-BC6A2DE13C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B4D1C8-4825-BBB1-AAB5-3092BAAA73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E7BEE-EE15-D547-8AE7-51066B0865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DACFC-0505-4251-8C4C-EDE071E918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755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1838" y="258763"/>
            <a:ext cx="2590800" cy="55324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263" y="258763"/>
            <a:ext cx="7623175" cy="5532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1F806B-E3C1-518E-86B9-1E0FFF4210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F0A70B-C557-7DC7-027D-D50A9C4B3D5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3DD08-E2D9-7FE6-A0CD-FBDAB86D7B0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C17B3-6DC8-4260-86D9-31614FD353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7649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6375" cy="10795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9D7C87F-BEDA-A729-BE5E-A392C0D1E4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583A1E-9CD5-F95D-4F6F-9AB5051C2EE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C5D4F5-8080-5A05-F960-3C830EEEDE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AF962-3116-4195-B815-FEAE9D72EE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2590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F0AF53-06C8-D456-BC8D-48FFAA8ECB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73A664-1D77-6129-C602-A714CA72AD0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44B418-5CDD-AA17-C56F-D7D69F10E2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1109C-3F3D-4E0B-9DEB-97EA4E8720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71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1616075"/>
            <a:ext cx="9936162" cy="26955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813" y="4337050"/>
            <a:ext cx="9936162" cy="14176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6C80C2-094C-84D2-77C9-D32085268C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6FD078-02B5-68B7-3CDF-486A057C515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4380DA-1F89-1974-A2A2-51F46556FD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48B51-D1CC-4481-AFAF-5F6A1DB133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906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263" y="1516063"/>
            <a:ext cx="5106987" cy="42751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35650" y="1516063"/>
            <a:ext cx="5106988" cy="42751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1B0D053-ACC5-D248-2105-8277ABD69C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7F1FDAC-1EDE-2B4E-8645-439608074FA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A8B83BC-3890-F49F-96A7-F5D639E2045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D3F93-858B-4B77-A982-941A9F4501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785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750" y="344488"/>
            <a:ext cx="9936163" cy="12525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3750" y="1589088"/>
            <a:ext cx="4873625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3750" y="2366963"/>
            <a:ext cx="4873625" cy="34813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32475" y="1589088"/>
            <a:ext cx="4897438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32475" y="2366963"/>
            <a:ext cx="4897438" cy="34813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F85F886-83F6-C5C5-7D0B-58A8D753927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4DA1F47-9162-82B8-F785-0FA1C04601E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8787D61-1CE0-AE5F-19F5-F99D4074E51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21455-12C3-4872-8DE6-6109BFB14E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659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54A34C0-65D2-2981-FF84-B2F874469DF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970493-FFCD-F90E-EA84-702B2598DFD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3975AE-51BA-B675-3962-F49D07B8B4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EF3C8-1289-44D1-9502-C8CF9EF42B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313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26325E3-A1DB-6105-5C60-B66D25D68C7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A236590-9D0F-DCD5-2285-E6DCB854510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98DBA72-EAB5-4A77-9990-B6BBC8169CC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04CFE-A1EA-4F80-A994-0F67352845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32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750" y="431800"/>
            <a:ext cx="3714750" cy="151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7438" y="933450"/>
            <a:ext cx="5832475" cy="4605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3750" y="1944688"/>
            <a:ext cx="3714750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51F962-5584-E64F-9534-BCA48CAD2E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AC66F02-7ABA-CAFD-9DAC-CC423391D98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05D0CF7-5322-F9DB-3E45-846D6A108BD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2EC76-CC62-4DF8-806D-516C12D4E1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664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750" y="431800"/>
            <a:ext cx="3714750" cy="151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897438" y="933450"/>
            <a:ext cx="5832475" cy="4605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3750" y="1944688"/>
            <a:ext cx="3714750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0F0B4B-A993-89E3-1F98-08F1119554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5E08AEE-6FDF-DC05-71EA-134D28D9CDF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D5B9C40-637E-3374-DFF6-F08EE3E52D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6F91B-CE74-46DE-AE90-3241400B57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656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38ED75C0-D0FD-F096-21BF-5A07B0E9C9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6263" y="258763"/>
            <a:ext cx="1036637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F5873B4-D42D-4D4A-0228-A1414A291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76263" y="1516063"/>
            <a:ext cx="10366375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381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CBBF52D-A652-E1E0-9FCF-E4C055612D5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76263" y="5903913"/>
            <a:ext cx="2682875" cy="444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1540147-B405-4DFC-817C-93A28967664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940175" y="5903913"/>
            <a:ext cx="3649663" cy="444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B4C622D-A464-A8BB-CFAE-A34893A718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259763" y="5903913"/>
            <a:ext cx="2682875" cy="444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275BBA8A-EBB7-4329-9F7A-C56F9A4BF6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213"/>
        </a:spcAft>
        <a:buClr>
          <a:srgbClr val="000000"/>
        </a:buClr>
        <a:buSzPct val="100000"/>
        <a:buFont typeface="Times New Roman" panose="02020603050405020304" pitchFamily="18" charset="0"/>
        <a:defRPr sz="27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975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738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488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jpeg"/><Relationship Id="rId3" Type="http://schemas.openxmlformats.org/officeDocument/2006/relationships/image" Target="../media/image6.png"/><Relationship Id="rId21" Type="http://schemas.openxmlformats.org/officeDocument/2006/relationships/image" Target="../media/image24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jpe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:a16="http://schemas.microsoft.com/office/drawing/2014/main" id="{9D9A3BE3-931E-8BAF-D574-A5D93CBB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025" y="0"/>
            <a:ext cx="1020763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https://upload.wikimedia.org/wikipedia/commons/thumb/4/40/Coat_of_Arms_of_Sverdlovsk_oblast.svg/1280px-Coat_of_Arms_of_Sverdlovsk_oblast.svg.png">
            <a:extLst>
              <a:ext uri="{FF2B5EF4-FFF2-40B4-BE49-F238E27FC236}">
                <a16:creationId xmlns:a16="http://schemas.microsoft.com/office/drawing/2014/main" id="{879E05D4-048A-423B-A75A-02A65F959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60325"/>
            <a:ext cx="10731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Google Shape;92;p1">
            <a:extLst>
              <a:ext uri="{FF2B5EF4-FFF2-40B4-BE49-F238E27FC236}">
                <a16:creationId xmlns:a16="http://schemas.microsoft.com/office/drawing/2014/main" id="{A0BCC145-FA9D-32CD-9F8D-C5DEB8965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1206500"/>
            <a:ext cx="1056005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>
            <a:spAutoFit/>
          </a:bodyPr>
          <a:lstStyle/>
          <a:p>
            <a:pPr algn="ctr" eaLnBrk="1">
              <a:lnSpc>
                <a:spcPct val="115000"/>
              </a:lnSpc>
              <a:buClr>
                <a:srgbClr val="A5A5A5"/>
              </a:buClr>
              <a:buSzPts val="1200"/>
              <a:buFont typeface="Verdana" panose="020B0604030504040204" pitchFamily="34" charset="0"/>
              <a:buNone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СОЦИАЛЬНОЕ СОПРОВОЖДЕНИЕ </a:t>
            </a:r>
          </a:p>
          <a:p>
            <a:pPr algn="ctr" eaLnBrk="1">
              <a:lnSpc>
                <a:spcPct val="115000"/>
              </a:lnSpc>
              <a:buClr>
                <a:srgbClr val="A5A5A5"/>
              </a:buClr>
              <a:buSzPts val="1200"/>
              <a:buFont typeface="Verdana" panose="020B0604030504040204" pitchFamily="34" charset="0"/>
              <a:buNone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СЕМЕЙ НЕСОВЕРШЕННОЛЕТНИХ       </a:t>
            </a:r>
            <a:r>
              <a:rPr lang="en-US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   </a:t>
            </a: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     </a:t>
            </a:r>
          </a:p>
          <a:p>
            <a:pPr algn="ctr" eaLnBrk="1">
              <a:lnSpc>
                <a:spcPct val="115000"/>
              </a:lnSpc>
              <a:buClr>
                <a:srgbClr val="A5A5A5"/>
              </a:buClr>
              <a:buSzPts val="1200"/>
              <a:buFont typeface="Verdana" panose="020B0604030504040204" pitchFamily="34" charset="0"/>
              <a:buNone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С СУИЦИДАЛЬНЫМ ПОВЕДЕНИЕМ </a:t>
            </a:r>
          </a:p>
          <a:p>
            <a:pPr algn="ctr" eaLnBrk="1">
              <a:lnSpc>
                <a:spcPct val="115000"/>
              </a:lnSpc>
              <a:buClr>
                <a:srgbClr val="A5A5A5"/>
              </a:buClr>
              <a:buSzPts val="1200"/>
              <a:buFont typeface="Verdana" panose="020B0604030504040204" pitchFamily="34" charset="0"/>
              <a:buNone/>
            </a:pPr>
            <a:r>
              <a:rPr lang="ru-RU" altLang="ru-RU" sz="16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(ИЗ ОПЫТА РАБОТЫ БУ «СУРГУТСКИЙ ЦЕНТР СОЦИАЛЬНОЙ ПОМОЩИ </a:t>
            </a:r>
          </a:p>
          <a:p>
            <a:pPr algn="ctr" eaLnBrk="1">
              <a:lnSpc>
                <a:spcPct val="115000"/>
              </a:lnSpc>
              <a:buClr>
                <a:srgbClr val="A5A5A5"/>
              </a:buClr>
              <a:buSzPts val="1200"/>
              <a:buFont typeface="Verdana" panose="020B0604030504040204" pitchFamily="34" charset="0"/>
              <a:buNone/>
            </a:pPr>
            <a:r>
              <a:rPr lang="ru-RU" altLang="ru-RU" sz="16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СЕМЬЕ И ДЕТЯМ»)</a:t>
            </a:r>
          </a:p>
        </p:txBody>
      </p:sp>
      <p:sp>
        <p:nvSpPr>
          <p:cNvPr id="3077" name="TextBox 11">
            <a:extLst>
              <a:ext uri="{FF2B5EF4-FFF2-40B4-BE49-F238E27FC236}">
                <a16:creationId xmlns:a16="http://schemas.microsoft.com/office/drawing/2014/main" id="{EF163ACF-D95C-C6FA-BCAA-89C6A8329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5262563"/>
            <a:ext cx="10464800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>
                <a:solidFill>
                  <a:srgbClr val="7030A0"/>
                </a:solidFill>
                <a:latin typeface="Iset Sans"/>
                <a:ea typeface="Inter 24pt ExtraBold"/>
                <a:cs typeface="Inter 24pt ExtraBold"/>
              </a:rPr>
              <a:t>Ронжина Галина Федоровна, директор </a:t>
            </a:r>
          </a:p>
        </p:txBody>
      </p:sp>
      <p:pic>
        <p:nvPicPr>
          <p:cNvPr id="3078" name="Рисунок 12">
            <a:extLst>
              <a:ext uri="{FF2B5EF4-FFF2-40B4-BE49-F238E27FC236}">
                <a16:creationId xmlns:a16="http://schemas.microsoft.com/office/drawing/2014/main" id="{8D7C4660-6CEF-8BD6-E3AA-08C2794B0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379788"/>
            <a:ext cx="1646237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Рисунок 17">
            <a:extLst>
              <a:ext uri="{FF2B5EF4-FFF2-40B4-BE49-F238E27FC236}">
                <a16:creationId xmlns:a16="http://schemas.microsoft.com/office/drawing/2014/main" id="{8F45EB5E-B014-FC25-7D0F-3CBB8A1F1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912813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288228-8F33-91CF-9631-A042F0682E2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97654" y="60325"/>
            <a:ext cx="1020763" cy="911102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112;p2">
            <a:extLst>
              <a:ext uri="{FF2B5EF4-FFF2-40B4-BE49-F238E27FC236}">
                <a16:creationId xmlns:a16="http://schemas.microsoft.com/office/drawing/2014/main" id="{0FD1A942-35FD-D9D5-661D-F22A2C943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409575"/>
            <a:ext cx="1051083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>
            <a:spAutoFit/>
          </a:bodyPr>
          <a:lstStyle/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  <a:buFont typeface="Verdana" panose="020B0604030504040204" pitchFamily="34" charset="0"/>
              <a:buNone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РЕСУРСЫ ПОМОЩИ:</a:t>
            </a:r>
          </a:p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  <a:buFont typeface="Verdana" panose="020B0604030504040204" pitchFamily="34" charset="0"/>
              <a:buNone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ПАРТНЕРСТВО, ОПЫТ, ПРАКТИКА</a:t>
            </a:r>
          </a:p>
        </p:txBody>
      </p:sp>
      <p:pic>
        <p:nvPicPr>
          <p:cNvPr id="4099" name="Рисунок 15">
            <a:extLst>
              <a:ext uri="{FF2B5EF4-FFF2-40B4-BE49-F238E27FC236}">
                <a16:creationId xmlns:a16="http://schemas.microsoft.com/office/drawing/2014/main" id="{5F08C236-6BC3-C311-4C71-9F68359AF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25" y="9525"/>
            <a:ext cx="198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16">
            <a:extLst>
              <a:ext uri="{FF2B5EF4-FFF2-40B4-BE49-F238E27FC236}">
                <a16:creationId xmlns:a16="http://schemas.microsoft.com/office/drawing/2014/main" id="{C5B1ACEC-BD65-64AE-128E-DB584E316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865187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id="{2E925201-749E-279A-FF94-26DC68BA3E3A}"/>
              </a:ext>
            </a:extLst>
          </p:cNvPr>
          <p:cNvSpPr/>
          <p:nvPr/>
        </p:nvSpPr>
        <p:spPr>
          <a:xfrm rot="16200000">
            <a:off x="4376737" y="1392238"/>
            <a:ext cx="1408113" cy="1633538"/>
          </a:xfrm>
          <a:custGeom>
            <a:avLst/>
            <a:gdLst>
              <a:gd name="connsiteX0" fmla="*/ 1043947 w 1043947"/>
              <a:gd name="connsiteY0" fmla="*/ 1085534 h 1210958"/>
              <a:gd name="connsiteX1" fmla="*/ 714504 w 1043947"/>
              <a:gd name="connsiteY1" fmla="*/ 1085534 h 1210958"/>
              <a:gd name="connsiteX2" fmla="*/ 618687 w 1043947"/>
              <a:gd name="connsiteY2" fmla="*/ 1210958 h 1210958"/>
              <a:gd name="connsiteX3" fmla="*/ 522869 w 1043947"/>
              <a:gd name="connsiteY3" fmla="*/ 1085534 h 1210958"/>
              <a:gd name="connsiteX4" fmla="*/ 212097 w 1043947"/>
              <a:gd name="connsiteY4" fmla="*/ 1085533 h 1210958"/>
              <a:gd name="connsiteX5" fmla="*/ 210694 w 1043947"/>
              <a:gd name="connsiteY5" fmla="*/ 1057746 h 1210958"/>
              <a:gd name="connsiteX6" fmla="*/ 72922 w 1043947"/>
              <a:gd name="connsiteY6" fmla="*/ 677703 h 1210958"/>
              <a:gd name="connsiteX7" fmla="*/ 0 w 1043947"/>
              <a:gd name="connsiteY7" fmla="*/ 589320 h 1210958"/>
              <a:gd name="connsiteX8" fmla="*/ 207522 w 1043947"/>
              <a:gd name="connsiteY8" fmla="*/ 382074 h 1210958"/>
              <a:gd name="connsiteX9" fmla="*/ 407002 w 1043947"/>
              <a:gd name="connsiteY9" fmla="*/ 408769 h 1210958"/>
              <a:gd name="connsiteX10" fmla="*/ 380335 w 1043947"/>
              <a:gd name="connsiteY10" fmla="*/ 209491 h 1210958"/>
              <a:gd name="connsiteX11" fmla="*/ 590104 w 1043947"/>
              <a:gd name="connsiteY11" fmla="*/ 0 h 1210958"/>
              <a:gd name="connsiteX12" fmla="*/ 666931 w 1043947"/>
              <a:gd name="connsiteY12" fmla="*/ 84530 h 1210958"/>
              <a:gd name="connsiteX13" fmla="*/ 1038250 w 1043947"/>
              <a:gd name="connsiteY13" fmla="*/ 972694 h 121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3947" h="1210958">
                <a:moveTo>
                  <a:pt x="1043947" y="1085534"/>
                </a:moveTo>
                <a:lnTo>
                  <a:pt x="714504" y="1085534"/>
                </a:lnTo>
                <a:lnTo>
                  <a:pt x="618687" y="1210958"/>
                </a:lnTo>
                <a:lnTo>
                  <a:pt x="522869" y="1085534"/>
                </a:lnTo>
                <a:lnTo>
                  <a:pt x="212097" y="1085533"/>
                </a:lnTo>
                <a:lnTo>
                  <a:pt x="210694" y="1057746"/>
                </a:lnTo>
                <a:cubicBezTo>
                  <a:pt x="196494" y="917925"/>
                  <a:pt x="147667" y="788339"/>
                  <a:pt x="72922" y="677703"/>
                </a:cubicBezTo>
                <a:lnTo>
                  <a:pt x="0" y="589320"/>
                </a:lnTo>
                <a:lnTo>
                  <a:pt x="207522" y="382074"/>
                </a:lnTo>
                <a:lnTo>
                  <a:pt x="407002" y="408769"/>
                </a:lnTo>
                <a:lnTo>
                  <a:pt x="380335" y="209491"/>
                </a:lnTo>
                <a:lnTo>
                  <a:pt x="590104" y="0"/>
                </a:lnTo>
                <a:lnTo>
                  <a:pt x="666931" y="84530"/>
                </a:lnTo>
                <a:cubicBezTo>
                  <a:pt x="870362" y="331032"/>
                  <a:pt x="1004170" y="637122"/>
                  <a:pt x="1038250" y="972694"/>
                </a:cubicBezTo>
                <a:close/>
              </a:path>
            </a:pathLst>
          </a:custGeom>
          <a:solidFill>
            <a:srgbClr val="A9C370"/>
          </a:solidFill>
          <a:ln w="76200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CD3FED45-6BB5-E16C-C04C-024850B93DFE}"/>
              </a:ext>
            </a:extLst>
          </p:cNvPr>
          <p:cNvSpPr/>
          <p:nvPr/>
        </p:nvSpPr>
        <p:spPr>
          <a:xfrm rot="2702285">
            <a:off x="5545931" y="1450182"/>
            <a:ext cx="1654175" cy="1420812"/>
          </a:xfrm>
          <a:custGeom>
            <a:avLst/>
            <a:gdLst>
              <a:gd name="connsiteX0" fmla="*/ 0 w 1225770"/>
              <a:gd name="connsiteY0" fmla="*/ 465442 h 1053258"/>
              <a:gd name="connsiteX1" fmla="*/ 103742 w 1225770"/>
              <a:gd name="connsiteY1" fmla="*/ 371548 h 1053258"/>
              <a:gd name="connsiteX2" fmla="*/ 994087 w 1225770"/>
              <a:gd name="connsiteY2" fmla="*/ 5492 h 1053258"/>
              <a:gd name="connsiteX3" fmla="*/ 1107533 w 1225770"/>
              <a:gd name="connsiteY3" fmla="*/ 0 h 1053258"/>
              <a:gd name="connsiteX4" fmla="*/ 1107753 w 1225770"/>
              <a:gd name="connsiteY4" fmla="*/ 330537 h 1053258"/>
              <a:gd name="connsiteX5" fmla="*/ 1225770 w 1225770"/>
              <a:gd name="connsiteY5" fmla="*/ 420572 h 1053258"/>
              <a:gd name="connsiteX6" fmla="*/ 1107873 w 1225770"/>
              <a:gd name="connsiteY6" fmla="*/ 510763 h 1053258"/>
              <a:gd name="connsiteX7" fmla="*/ 1108087 w 1225770"/>
              <a:gd name="connsiteY7" fmla="*/ 834063 h 1053258"/>
              <a:gd name="connsiteX8" fmla="*/ 995237 w 1225770"/>
              <a:gd name="connsiteY8" fmla="*/ 844955 h 1053258"/>
              <a:gd name="connsiteX9" fmla="*/ 629200 w 1225770"/>
              <a:gd name="connsiteY9" fmla="*/ 1016510 h 1053258"/>
              <a:gd name="connsiteX10" fmla="*/ 588598 w 1225770"/>
              <a:gd name="connsiteY10" fmla="*/ 1053258 h 1053258"/>
              <a:gd name="connsiteX11" fmla="*/ 385145 w 1225770"/>
              <a:gd name="connsiteY11" fmla="*/ 850075 h 1053258"/>
              <a:gd name="connsiteX12" fmla="*/ 412772 w 1225770"/>
              <a:gd name="connsiteY12" fmla="*/ 642577 h 1053258"/>
              <a:gd name="connsiteX13" fmla="*/ 205311 w 1225770"/>
              <a:gd name="connsiteY13" fmla="*/ 670480 h 105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5770" h="1053258">
                <a:moveTo>
                  <a:pt x="0" y="465442"/>
                </a:moveTo>
                <a:lnTo>
                  <a:pt x="103742" y="371548"/>
                </a:lnTo>
                <a:cubicBezTo>
                  <a:pt x="364983" y="158187"/>
                  <a:pt x="675957" y="36159"/>
                  <a:pt x="994087" y="5492"/>
                </a:cubicBezTo>
                <a:lnTo>
                  <a:pt x="1107533" y="0"/>
                </a:lnTo>
                <a:lnTo>
                  <a:pt x="1107753" y="330537"/>
                </a:lnTo>
                <a:lnTo>
                  <a:pt x="1225770" y="420572"/>
                </a:lnTo>
                <a:lnTo>
                  <a:pt x="1107873" y="510763"/>
                </a:lnTo>
                <a:lnTo>
                  <a:pt x="1108087" y="834063"/>
                </a:lnTo>
                <a:lnTo>
                  <a:pt x="995237" y="844955"/>
                </a:lnTo>
                <a:cubicBezTo>
                  <a:pt x="864169" y="870422"/>
                  <a:pt x="738050" y="927610"/>
                  <a:pt x="629200" y="1016510"/>
                </a:cubicBezTo>
                <a:lnTo>
                  <a:pt x="588598" y="1053258"/>
                </a:lnTo>
                <a:lnTo>
                  <a:pt x="385145" y="850075"/>
                </a:lnTo>
                <a:lnTo>
                  <a:pt x="412772" y="642577"/>
                </a:lnTo>
                <a:lnTo>
                  <a:pt x="205311" y="670480"/>
                </a:lnTo>
                <a:close/>
              </a:path>
            </a:pathLst>
          </a:custGeom>
          <a:solidFill>
            <a:srgbClr val="F4A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9923539E-D459-BCC5-7E57-55C94E5D7F23}"/>
              </a:ext>
            </a:extLst>
          </p:cNvPr>
          <p:cNvSpPr/>
          <p:nvPr/>
        </p:nvSpPr>
        <p:spPr>
          <a:xfrm>
            <a:off x="6629400" y="2197100"/>
            <a:ext cx="1411288" cy="1677988"/>
          </a:xfrm>
          <a:custGeom>
            <a:avLst/>
            <a:gdLst>
              <a:gd name="connsiteX0" fmla="*/ 589622 w 1047066"/>
              <a:gd name="connsiteY0" fmla="*/ 0 h 1243429"/>
              <a:gd name="connsiteX1" fmla="*/ 668986 w 1047066"/>
              <a:gd name="connsiteY1" fmla="*/ 87323 h 1243429"/>
              <a:gd name="connsiteX2" fmla="*/ 1040305 w 1047066"/>
              <a:gd name="connsiteY2" fmla="*/ 975487 h 1243429"/>
              <a:gd name="connsiteX3" fmla="*/ 1047066 w 1047066"/>
              <a:gd name="connsiteY3" fmla="*/ 1109373 h 1243429"/>
              <a:gd name="connsiteX4" fmla="*/ 724426 w 1047066"/>
              <a:gd name="connsiteY4" fmla="*/ 1109373 h 1243429"/>
              <a:gd name="connsiteX5" fmla="*/ 622014 w 1047066"/>
              <a:gd name="connsiteY5" fmla="*/ 1243429 h 1243429"/>
              <a:gd name="connsiteX6" fmla="*/ 519602 w 1047066"/>
              <a:gd name="connsiteY6" fmla="*/ 1109373 h 1243429"/>
              <a:gd name="connsiteX7" fmla="*/ 215215 w 1047066"/>
              <a:gd name="connsiteY7" fmla="*/ 1109373 h 1243429"/>
              <a:gd name="connsiteX8" fmla="*/ 212749 w 1047066"/>
              <a:gd name="connsiteY8" fmla="*/ 1060539 h 1243429"/>
              <a:gd name="connsiteX9" fmla="*/ 74977 w 1047066"/>
              <a:gd name="connsiteY9" fmla="*/ 680495 h 1243429"/>
              <a:gd name="connsiteX10" fmla="*/ 0 w 1047066"/>
              <a:gd name="connsiteY10" fmla="*/ 589621 h 1243429"/>
              <a:gd name="connsiteX11" fmla="*/ 189345 w 1047066"/>
              <a:gd name="connsiteY11" fmla="*/ 400276 h 1243429"/>
              <a:gd name="connsiteX12" fmla="*/ 418855 w 1047066"/>
              <a:gd name="connsiteY12" fmla="*/ 430990 h 1243429"/>
              <a:gd name="connsiteX13" fmla="*/ 388142 w 1047066"/>
              <a:gd name="connsiteY13" fmla="*/ 201479 h 124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7066" h="1243429">
                <a:moveTo>
                  <a:pt x="589622" y="0"/>
                </a:moveTo>
                <a:lnTo>
                  <a:pt x="668986" y="87323"/>
                </a:lnTo>
                <a:cubicBezTo>
                  <a:pt x="872418" y="333825"/>
                  <a:pt x="1006225" y="639915"/>
                  <a:pt x="1040305" y="975487"/>
                </a:cubicBezTo>
                <a:lnTo>
                  <a:pt x="1047066" y="1109373"/>
                </a:lnTo>
                <a:lnTo>
                  <a:pt x="724426" y="1109373"/>
                </a:lnTo>
                <a:lnTo>
                  <a:pt x="622014" y="1243429"/>
                </a:lnTo>
                <a:lnTo>
                  <a:pt x="519602" y="1109373"/>
                </a:lnTo>
                <a:lnTo>
                  <a:pt x="215215" y="1109373"/>
                </a:lnTo>
                <a:lnTo>
                  <a:pt x="212749" y="1060539"/>
                </a:lnTo>
                <a:cubicBezTo>
                  <a:pt x="198549" y="920717"/>
                  <a:pt x="149722" y="791132"/>
                  <a:pt x="74977" y="680495"/>
                </a:cubicBezTo>
                <a:lnTo>
                  <a:pt x="0" y="589621"/>
                </a:lnTo>
                <a:lnTo>
                  <a:pt x="189345" y="400276"/>
                </a:lnTo>
                <a:lnTo>
                  <a:pt x="418855" y="430990"/>
                </a:lnTo>
                <a:lnTo>
                  <a:pt x="388142" y="201479"/>
                </a:lnTo>
                <a:close/>
              </a:path>
            </a:pathLst>
          </a:custGeom>
          <a:solidFill>
            <a:srgbClr val="CC4D3E"/>
          </a:solidFill>
          <a:ln w="76200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>
            <a:extLst>
              <a:ext uri="{FF2B5EF4-FFF2-40B4-BE49-F238E27FC236}">
                <a16:creationId xmlns:a16="http://schemas.microsoft.com/office/drawing/2014/main" id="{F3049D6C-ABF7-37CF-BE1F-E834CE872326}"/>
              </a:ext>
            </a:extLst>
          </p:cNvPr>
          <p:cNvSpPr/>
          <p:nvPr/>
        </p:nvSpPr>
        <p:spPr>
          <a:xfrm rot="2702285">
            <a:off x="6718301" y="3468687"/>
            <a:ext cx="1403350" cy="1660525"/>
          </a:xfrm>
          <a:custGeom>
            <a:avLst/>
            <a:gdLst>
              <a:gd name="connsiteX0" fmla="*/ 0 w 1039255"/>
              <a:gd name="connsiteY0" fmla="*/ 588598 h 1231246"/>
              <a:gd name="connsiteX1" fmla="*/ 191771 w 1039255"/>
              <a:gd name="connsiteY1" fmla="*/ 396572 h 1231246"/>
              <a:gd name="connsiteX2" fmla="*/ 408661 w 1039255"/>
              <a:gd name="connsiteY2" fmla="*/ 425450 h 1231246"/>
              <a:gd name="connsiteX3" fmla="*/ 379495 w 1039255"/>
              <a:gd name="connsiteY3" fmla="*/ 208598 h 1231246"/>
              <a:gd name="connsiteX4" fmla="*/ 587816 w 1039255"/>
              <a:gd name="connsiteY4" fmla="*/ 0 h 1231246"/>
              <a:gd name="connsiteX5" fmla="*/ 667568 w 1039255"/>
              <a:gd name="connsiteY5" fmla="*/ 88118 h 1231246"/>
              <a:gd name="connsiteX6" fmla="*/ 1033625 w 1039255"/>
              <a:gd name="connsiteY6" fmla="*/ 978463 h 1231246"/>
              <a:gd name="connsiteX7" fmla="*/ 1039255 w 1039255"/>
              <a:gd name="connsiteY7" fmla="*/ 1094765 h 1231246"/>
              <a:gd name="connsiteX8" fmla="*/ 725672 w 1039255"/>
              <a:gd name="connsiteY8" fmla="*/ 1094765 h 1231246"/>
              <a:gd name="connsiteX9" fmla="*/ 621551 w 1039255"/>
              <a:gd name="connsiteY9" fmla="*/ 1231246 h 1231246"/>
              <a:gd name="connsiteX10" fmla="*/ 517143 w 1039255"/>
              <a:gd name="connsiteY10" fmla="*/ 1094765 h 1231246"/>
              <a:gd name="connsiteX11" fmla="*/ 205275 w 1039255"/>
              <a:gd name="connsiteY11" fmla="*/ 1094765 h 1231246"/>
              <a:gd name="connsiteX12" fmla="*/ 194161 w 1039255"/>
              <a:gd name="connsiteY12" fmla="*/ 979613 h 1231246"/>
              <a:gd name="connsiteX13" fmla="*/ 22606 w 1039255"/>
              <a:gd name="connsiteY13" fmla="*/ 613576 h 123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9255" h="1231246">
                <a:moveTo>
                  <a:pt x="0" y="588598"/>
                </a:moveTo>
                <a:lnTo>
                  <a:pt x="191771" y="396572"/>
                </a:lnTo>
                <a:lnTo>
                  <a:pt x="408661" y="425450"/>
                </a:lnTo>
                <a:lnTo>
                  <a:pt x="379495" y="208598"/>
                </a:lnTo>
                <a:lnTo>
                  <a:pt x="587816" y="0"/>
                </a:lnTo>
                <a:lnTo>
                  <a:pt x="667568" y="88118"/>
                </a:lnTo>
                <a:cubicBezTo>
                  <a:pt x="880929" y="349359"/>
                  <a:pt x="1002958" y="660333"/>
                  <a:pt x="1033625" y="978463"/>
                </a:cubicBezTo>
                <a:lnTo>
                  <a:pt x="1039255" y="1094765"/>
                </a:lnTo>
                <a:lnTo>
                  <a:pt x="725672" y="1094765"/>
                </a:lnTo>
                <a:lnTo>
                  <a:pt x="621551" y="1231246"/>
                </a:lnTo>
                <a:lnTo>
                  <a:pt x="517143" y="1094765"/>
                </a:lnTo>
                <a:lnTo>
                  <a:pt x="205275" y="1094765"/>
                </a:lnTo>
                <a:lnTo>
                  <a:pt x="194161" y="979613"/>
                </a:lnTo>
                <a:cubicBezTo>
                  <a:pt x="168695" y="848545"/>
                  <a:pt x="111507" y="722426"/>
                  <a:pt x="22606" y="613576"/>
                </a:cubicBezTo>
                <a:close/>
              </a:path>
            </a:pathLst>
          </a:custGeom>
          <a:solidFill>
            <a:srgbClr val="556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>
            <a:extLst>
              <a:ext uri="{FF2B5EF4-FFF2-40B4-BE49-F238E27FC236}">
                <a16:creationId xmlns:a16="http://schemas.microsoft.com/office/drawing/2014/main" id="{0778C302-9B5E-9971-3399-A105B3D1DFEA}"/>
              </a:ext>
            </a:extLst>
          </p:cNvPr>
          <p:cNvSpPr/>
          <p:nvPr/>
        </p:nvSpPr>
        <p:spPr>
          <a:xfrm rot="5400000">
            <a:off x="5833269" y="4375944"/>
            <a:ext cx="1409700" cy="1665288"/>
          </a:xfrm>
          <a:custGeom>
            <a:avLst/>
            <a:gdLst>
              <a:gd name="connsiteX0" fmla="*/ 0 w 1045889"/>
              <a:gd name="connsiteY0" fmla="*/ 589289 h 1234650"/>
              <a:gd name="connsiteX1" fmla="*/ 205603 w 1045889"/>
              <a:gd name="connsiteY1" fmla="*/ 383959 h 1234650"/>
              <a:gd name="connsiteX2" fmla="*/ 421728 w 1045889"/>
              <a:gd name="connsiteY2" fmla="*/ 412881 h 1234650"/>
              <a:gd name="connsiteX3" fmla="*/ 392836 w 1045889"/>
              <a:gd name="connsiteY3" fmla="*/ 196975 h 1234650"/>
              <a:gd name="connsiteX4" fmla="*/ 590073 w 1045889"/>
              <a:gd name="connsiteY4" fmla="*/ 0 h 1234650"/>
              <a:gd name="connsiteX5" fmla="*/ 667514 w 1045889"/>
              <a:gd name="connsiteY5" fmla="*/ 85207 h 1234650"/>
              <a:gd name="connsiteX6" fmla="*/ 1038833 w 1045889"/>
              <a:gd name="connsiteY6" fmla="*/ 973371 h 1234650"/>
              <a:gd name="connsiteX7" fmla="*/ 1045889 w 1045889"/>
              <a:gd name="connsiteY7" fmla="*/ 1113116 h 1234650"/>
              <a:gd name="connsiteX8" fmla="*/ 737436 w 1045889"/>
              <a:gd name="connsiteY8" fmla="*/ 1113117 h 1234650"/>
              <a:gd name="connsiteX9" fmla="*/ 644591 w 1045889"/>
              <a:gd name="connsiteY9" fmla="*/ 1234650 h 1234650"/>
              <a:gd name="connsiteX10" fmla="*/ 551746 w 1045889"/>
              <a:gd name="connsiteY10" fmla="*/ 1113117 h 1234650"/>
              <a:gd name="connsiteX11" fmla="*/ 214039 w 1045889"/>
              <a:gd name="connsiteY11" fmla="*/ 1113117 h 1234650"/>
              <a:gd name="connsiteX12" fmla="*/ 211277 w 1045889"/>
              <a:gd name="connsiteY12" fmla="*/ 1058424 h 1234650"/>
              <a:gd name="connsiteX13" fmla="*/ 73505 w 1045889"/>
              <a:gd name="connsiteY13" fmla="*/ 678380 h 123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5889" h="1234650">
                <a:moveTo>
                  <a:pt x="0" y="589289"/>
                </a:moveTo>
                <a:lnTo>
                  <a:pt x="205603" y="383959"/>
                </a:lnTo>
                <a:lnTo>
                  <a:pt x="421728" y="412881"/>
                </a:lnTo>
                <a:lnTo>
                  <a:pt x="392836" y="196975"/>
                </a:lnTo>
                <a:lnTo>
                  <a:pt x="590073" y="0"/>
                </a:lnTo>
                <a:lnTo>
                  <a:pt x="667514" y="85207"/>
                </a:lnTo>
                <a:cubicBezTo>
                  <a:pt x="870946" y="331709"/>
                  <a:pt x="1004754" y="637799"/>
                  <a:pt x="1038833" y="973371"/>
                </a:cubicBezTo>
                <a:lnTo>
                  <a:pt x="1045889" y="1113116"/>
                </a:lnTo>
                <a:lnTo>
                  <a:pt x="737436" y="1113117"/>
                </a:lnTo>
                <a:lnTo>
                  <a:pt x="644591" y="1234650"/>
                </a:lnTo>
                <a:lnTo>
                  <a:pt x="551746" y="1113117"/>
                </a:lnTo>
                <a:lnTo>
                  <a:pt x="214039" y="1113117"/>
                </a:lnTo>
                <a:lnTo>
                  <a:pt x="211277" y="1058424"/>
                </a:lnTo>
                <a:cubicBezTo>
                  <a:pt x="197077" y="918601"/>
                  <a:pt x="148250" y="789017"/>
                  <a:pt x="73505" y="67838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76200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B54EDE9A-32E3-5114-6025-14436AA54A02}"/>
              </a:ext>
            </a:extLst>
          </p:cNvPr>
          <p:cNvSpPr/>
          <p:nvPr/>
        </p:nvSpPr>
        <p:spPr>
          <a:xfrm rot="2702285">
            <a:off x="4410075" y="4592638"/>
            <a:ext cx="1619250" cy="1397000"/>
          </a:xfrm>
          <a:custGeom>
            <a:avLst/>
            <a:gdLst>
              <a:gd name="connsiteX0" fmla="*/ 108126 w 1200656"/>
              <a:gd name="connsiteY0" fmla="*/ 201544 h 1035394"/>
              <a:gd name="connsiteX1" fmla="*/ 225394 w 1200656"/>
              <a:gd name="connsiteY1" fmla="*/ 190225 h 1035394"/>
              <a:gd name="connsiteX2" fmla="*/ 591430 w 1200656"/>
              <a:gd name="connsiteY2" fmla="*/ 18670 h 1035394"/>
              <a:gd name="connsiteX3" fmla="*/ 612058 w 1200656"/>
              <a:gd name="connsiteY3" fmla="*/ 0 h 1035394"/>
              <a:gd name="connsiteX4" fmla="*/ 824352 w 1200656"/>
              <a:gd name="connsiteY4" fmla="*/ 212012 h 1035394"/>
              <a:gd name="connsiteX5" fmla="*/ 795681 w 1200656"/>
              <a:gd name="connsiteY5" fmla="*/ 427353 h 1035394"/>
              <a:gd name="connsiteX6" fmla="*/ 1010984 w 1200656"/>
              <a:gd name="connsiteY6" fmla="*/ 398396 h 1035394"/>
              <a:gd name="connsiteX7" fmla="*/ 1200656 w 1200656"/>
              <a:gd name="connsiteY7" fmla="*/ 587816 h 1035394"/>
              <a:gd name="connsiteX8" fmla="*/ 1116889 w 1200656"/>
              <a:gd name="connsiteY8" fmla="*/ 663632 h 1035394"/>
              <a:gd name="connsiteX9" fmla="*/ 226543 w 1200656"/>
              <a:gd name="connsiteY9" fmla="*/ 1029689 h 1035394"/>
              <a:gd name="connsiteX10" fmla="*/ 108681 w 1200656"/>
              <a:gd name="connsiteY10" fmla="*/ 1035394 h 1035394"/>
              <a:gd name="connsiteX11" fmla="*/ 108471 w 1200656"/>
              <a:gd name="connsiteY11" fmla="*/ 719596 h 1035394"/>
              <a:gd name="connsiteX12" fmla="*/ 0 w 1200656"/>
              <a:gd name="connsiteY12" fmla="*/ 636844 h 1035394"/>
              <a:gd name="connsiteX13" fmla="*/ 108360 w 1200656"/>
              <a:gd name="connsiteY13" fmla="*/ 553948 h 10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00656" h="1035394">
                <a:moveTo>
                  <a:pt x="108126" y="201544"/>
                </a:moveTo>
                <a:lnTo>
                  <a:pt x="225394" y="190225"/>
                </a:lnTo>
                <a:cubicBezTo>
                  <a:pt x="356462" y="164759"/>
                  <a:pt x="482580" y="107571"/>
                  <a:pt x="591430" y="18670"/>
                </a:cubicBezTo>
                <a:lnTo>
                  <a:pt x="612058" y="0"/>
                </a:lnTo>
                <a:lnTo>
                  <a:pt x="824352" y="212012"/>
                </a:lnTo>
                <a:lnTo>
                  <a:pt x="795681" y="427353"/>
                </a:lnTo>
                <a:lnTo>
                  <a:pt x="1010984" y="398396"/>
                </a:lnTo>
                <a:lnTo>
                  <a:pt x="1200656" y="587816"/>
                </a:lnTo>
                <a:lnTo>
                  <a:pt x="1116889" y="663632"/>
                </a:lnTo>
                <a:cubicBezTo>
                  <a:pt x="855648" y="876993"/>
                  <a:pt x="544673" y="999022"/>
                  <a:pt x="226543" y="1029689"/>
                </a:cubicBezTo>
                <a:lnTo>
                  <a:pt x="108681" y="1035394"/>
                </a:lnTo>
                <a:lnTo>
                  <a:pt x="108471" y="719596"/>
                </a:lnTo>
                <a:lnTo>
                  <a:pt x="0" y="636844"/>
                </a:lnTo>
                <a:lnTo>
                  <a:pt x="108360" y="553948"/>
                </a:lnTo>
                <a:close/>
              </a:path>
            </a:pathLst>
          </a:custGeom>
          <a:solidFill>
            <a:srgbClr val="F4AE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A4AB2D63-ABC1-125B-64A9-5EBAD6D11E74}"/>
              </a:ext>
            </a:extLst>
          </p:cNvPr>
          <p:cNvSpPr/>
          <p:nvPr/>
        </p:nvSpPr>
        <p:spPr>
          <a:xfrm rot="10800000">
            <a:off x="3597275" y="3643313"/>
            <a:ext cx="1406525" cy="1638300"/>
          </a:xfrm>
          <a:custGeom>
            <a:avLst/>
            <a:gdLst>
              <a:gd name="connsiteX0" fmla="*/ 636830 w 1043475"/>
              <a:gd name="connsiteY0" fmla="*/ 1214553 h 1214553"/>
              <a:gd name="connsiteX1" fmla="*/ 542375 w 1043475"/>
              <a:gd name="connsiteY1" fmla="*/ 1090912 h 1214553"/>
              <a:gd name="connsiteX2" fmla="*/ 211624 w 1043475"/>
              <a:gd name="connsiteY2" fmla="*/ 1090912 h 1214553"/>
              <a:gd name="connsiteX3" fmla="*/ 209925 w 1043475"/>
              <a:gd name="connsiteY3" fmla="*/ 1057266 h 1214553"/>
              <a:gd name="connsiteX4" fmla="*/ 72153 w 1043475"/>
              <a:gd name="connsiteY4" fmla="*/ 677223 h 1214553"/>
              <a:gd name="connsiteX5" fmla="*/ 0 w 1043475"/>
              <a:gd name="connsiteY5" fmla="*/ 589771 h 1214553"/>
              <a:gd name="connsiteX6" fmla="*/ 206975 w 1043475"/>
              <a:gd name="connsiteY6" fmla="*/ 382796 h 1214553"/>
              <a:gd name="connsiteX7" fmla="*/ 424299 w 1043475"/>
              <a:gd name="connsiteY7" fmla="*/ 411879 h 1214553"/>
              <a:gd name="connsiteX8" fmla="*/ 395217 w 1043475"/>
              <a:gd name="connsiteY8" fmla="*/ 194555 h 1214553"/>
              <a:gd name="connsiteX9" fmla="*/ 589772 w 1043475"/>
              <a:gd name="connsiteY9" fmla="*/ 0 h 1214553"/>
              <a:gd name="connsiteX10" fmla="*/ 666163 w 1043475"/>
              <a:gd name="connsiteY10" fmla="*/ 84050 h 1214553"/>
              <a:gd name="connsiteX11" fmla="*/ 1037482 w 1043475"/>
              <a:gd name="connsiteY11" fmla="*/ 972214 h 1214553"/>
              <a:gd name="connsiteX12" fmla="*/ 1043475 w 1043475"/>
              <a:gd name="connsiteY12" fmla="*/ 1090912 h 1214553"/>
              <a:gd name="connsiteX13" fmla="*/ 731285 w 1043475"/>
              <a:gd name="connsiteY13" fmla="*/ 1090912 h 1214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3475" h="1214553">
                <a:moveTo>
                  <a:pt x="636830" y="1214553"/>
                </a:moveTo>
                <a:lnTo>
                  <a:pt x="542375" y="1090912"/>
                </a:lnTo>
                <a:lnTo>
                  <a:pt x="211624" y="1090912"/>
                </a:lnTo>
                <a:lnTo>
                  <a:pt x="209925" y="1057266"/>
                </a:lnTo>
                <a:cubicBezTo>
                  <a:pt x="195726" y="917445"/>
                  <a:pt x="146898" y="787860"/>
                  <a:pt x="72153" y="677223"/>
                </a:cubicBezTo>
                <a:lnTo>
                  <a:pt x="0" y="589771"/>
                </a:lnTo>
                <a:lnTo>
                  <a:pt x="206975" y="382796"/>
                </a:lnTo>
                <a:lnTo>
                  <a:pt x="424299" y="411879"/>
                </a:lnTo>
                <a:lnTo>
                  <a:pt x="395217" y="194555"/>
                </a:lnTo>
                <a:lnTo>
                  <a:pt x="589772" y="0"/>
                </a:lnTo>
                <a:lnTo>
                  <a:pt x="666163" y="84050"/>
                </a:lnTo>
                <a:cubicBezTo>
                  <a:pt x="869594" y="330552"/>
                  <a:pt x="1003402" y="636642"/>
                  <a:pt x="1037482" y="972214"/>
                </a:cubicBezTo>
                <a:lnTo>
                  <a:pt x="1043475" y="1090912"/>
                </a:lnTo>
                <a:lnTo>
                  <a:pt x="731285" y="1090912"/>
                </a:lnTo>
                <a:close/>
              </a:path>
            </a:pathLst>
          </a:custGeom>
          <a:solidFill>
            <a:srgbClr val="CC4D3E"/>
          </a:solidFill>
          <a:ln w="76200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A434A78B-2D74-8324-CE61-E7C93BDB2857}"/>
              </a:ext>
            </a:extLst>
          </p:cNvPr>
          <p:cNvSpPr/>
          <p:nvPr/>
        </p:nvSpPr>
        <p:spPr>
          <a:xfrm rot="2702285">
            <a:off x="3530601" y="2317750"/>
            <a:ext cx="1416050" cy="1660525"/>
          </a:xfrm>
          <a:custGeom>
            <a:avLst/>
            <a:gdLst>
              <a:gd name="connsiteX0" fmla="*/ 0 w 1049503"/>
              <a:gd name="connsiteY0" fmla="*/ 124045 h 1230998"/>
              <a:gd name="connsiteX1" fmla="*/ 319463 w 1049503"/>
              <a:gd name="connsiteY1" fmla="*/ 124045 h 1230998"/>
              <a:gd name="connsiteX2" fmla="*/ 414097 w 1049503"/>
              <a:gd name="connsiteY2" fmla="*/ 0 h 1230998"/>
              <a:gd name="connsiteX3" fmla="*/ 508992 w 1049503"/>
              <a:gd name="connsiteY3" fmla="*/ 124045 h 1230998"/>
              <a:gd name="connsiteX4" fmla="*/ 833935 w 1049503"/>
              <a:gd name="connsiteY4" fmla="*/ 124045 h 1230998"/>
              <a:gd name="connsiteX5" fmla="*/ 845137 w 1049503"/>
              <a:gd name="connsiteY5" fmla="*/ 240111 h 1230998"/>
              <a:gd name="connsiteX6" fmla="*/ 1016692 w 1049503"/>
              <a:gd name="connsiteY6" fmla="*/ 606147 h 1230998"/>
              <a:gd name="connsiteX7" fmla="*/ 1049503 w 1049503"/>
              <a:gd name="connsiteY7" fmla="*/ 642400 h 1230998"/>
              <a:gd name="connsiteX8" fmla="*/ 849345 w 1049503"/>
              <a:gd name="connsiteY8" fmla="*/ 842824 h 1230998"/>
              <a:gd name="connsiteX9" fmla="*/ 630567 w 1049503"/>
              <a:gd name="connsiteY9" fmla="*/ 813695 h 1230998"/>
              <a:gd name="connsiteX10" fmla="*/ 659987 w 1049503"/>
              <a:gd name="connsiteY10" fmla="*/ 1032434 h 1230998"/>
              <a:gd name="connsiteX11" fmla="*/ 461687 w 1049503"/>
              <a:gd name="connsiteY11" fmla="*/ 1230998 h 1230998"/>
              <a:gd name="connsiteX12" fmla="*/ 371730 w 1049503"/>
              <a:gd name="connsiteY12" fmla="*/ 1131606 h 1230998"/>
              <a:gd name="connsiteX13" fmla="*/ 5674 w 1049503"/>
              <a:gd name="connsiteY13" fmla="*/ 241260 h 123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9503" h="1230998">
                <a:moveTo>
                  <a:pt x="0" y="124045"/>
                </a:moveTo>
                <a:lnTo>
                  <a:pt x="319463" y="124045"/>
                </a:lnTo>
                <a:lnTo>
                  <a:pt x="414097" y="0"/>
                </a:lnTo>
                <a:lnTo>
                  <a:pt x="508992" y="124045"/>
                </a:lnTo>
                <a:lnTo>
                  <a:pt x="833935" y="124045"/>
                </a:lnTo>
                <a:lnTo>
                  <a:pt x="845137" y="240111"/>
                </a:lnTo>
                <a:cubicBezTo>
                  <a:pt x="870604" y="371179"/>
                  <a:pt x="927792" y="497297"/>
                  <a:pt x="1016692" y="606147"/>
                </a:cubicBezTo>
                <a:lnTo>
                  <a:pt x="1049503" y="642400"/>
                </a:lnTo>
                <a:lnTo>
                  <a:pt x="849345" y="842824"/>
                </a:lnTo>
                <a:lnTo>
                  <a:pt x="630567" y="813695"/>
                </a:lnTo>
                <a:lnTo>
                  <a:pt x="659987" y="1032434"/>
                </a:lnTo>
                <a:lnTo>
                  <a:pt x="461687" y="1230998"/>
                </a:lnTo>
                <a:lnTo>
                  <a:pt x="371730" y="1131606"/>
                </a:lnTo>
                <a:cubicBezTo>
                  <a:pt x="158369" y="870365"/>
                  <a:pt x="36341" y="559391"/>
                  <a:pt x="5674" y="241260"/>
                </a:cubicBezTo>
                <a:close/>
              </a:path>
            </a:pathLst>
          </a:custGeom>
          <a:solidFill>
            <a:srgbClr val="36A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9" name="TextBox 48">
            <a:extLst>
              <a:ext uri="{FF2B5EF4-FFF2-40B4-BE49-F238E27FC236}">
                <a16:creationId xmlns:a16="http://schemas.microsoft.com/office/drawing/2014/main" id="{DD46B7EA-2F8B-BE0A-84DB-7BFDD3BF3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3344863"/>
            <a:ext cx="1835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144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3716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8288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2860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7432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32004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6576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41148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1600" b="1">
                <a:solidFill>
                  <a:srgbClr val="7030A0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altLang="ru-RU" sz="2000" b="1">
              <a:solidFill>
                <a:srgbClr val="7030A0"/>
              </a:solidFill>
              <a:latin typeface="Iset Sans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4110" name="Рисунок 3">
            <a:extLst>
              <a:ext uri="{FF2B5EF4-FFF2-40B4-BE49-F238E27FC236}">
                <a16:creationId xmlns:a16="http://schemas.microsoft.com/office/drawing/2014/main" id="{4BFDBAED-FC5E-D554-A2A1-7126BD1B6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822450"/>
            <a:ext cx="7112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Рисунок 5">
            <a:extLst>
              <a:ext uri="{FF2B5EF4-FFF2-40B4-BE49-F238E27FC236}">
                <a16:creationId xmlns:a16="http://schemas.microsoft.com/office/drawing/2014/main" id="{C03B8BDD-FD9A-9941-3B13-E9A016ADA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1860550"/>
            <a:ext cx="6572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Рисунок 9">
            <a:extLst>
              <a:ext uri="{FF2B5EF4-FFF2-40B4-BE49-F238E27FC236}">
                <a16:creationId xmlns:a16="http://schemas.microsoft.com/office/drawing/2014/main" id="{B8F6048E-C4AB-B93B-832B-8B85CAE03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4651375"/>
            <a:ext cx="10223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Рисунок 12">
            <a:extLst>
              <a:ext uri="{FF2B5EF4-FFF2-40B4-BE49-F238E27FC236}">
                <a16:creationId xmlns:a16="http://schemas.microsoft.com/office/drawing/2014/main" id="{533D782D-31BA-ED71-1901-5BA091258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3957638"/>
            <a:ext cx="121285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Рисунок 4">
            <a:extLst>
              <a:ext uri="{FF2B5EF4-FFF2-40B4-BE49-F238E27FC236}">
                <a16:creationId xmlns:a16="http://schemas.microsoft.com/office/drawing/2014/main" id="{68D8D465-26A7-98D3-A13A-9E7753577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4859338"/>
            <a:ext cx="557212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Рисунок 5">
            <a:extLst>
              <a:ext uri="{FF2B5EF4-FFF2-40B4-BE49-F238E27FC236}">
                <a16:creationId xmlns:a16="http://schemas.microsoft.com/office/drawing/2014/main" id="{62BDCBDE-9C86-C02C-B08B-84D29DA8F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4078288"/>
            <a:ext cx="5826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16" name="Группа 7">
            <a:extLst>
              <a:ext uri="{FF2B5EF4-FFF2-40B4-BE49-F238E27FC236}">
                <a16:creationId xmlns:a16="http://schemas.microsoft.com/office/drawing/2014/main" id="{EF79B912-58FA-2B25-5AF9-D85F37A92B24}"/>
              </a:ext>
            </a:extLst>
          </p:cNvPr>
          <p:cNvGrpSpPr>
            <a:grpSpLocks/>
          </p:cNvGrpSpPr>
          <p:nvPr/>
        </p:nvGrpSpPr>
        <p:grpSpPr bwMode="auto">
          <a:xfrm>
            <a:off x="3868738" y="2770188"/>
            <a:ext cx="1322387" cy="546100"/>
            <a:chOff x="5911084" y="511365"/>
            <a:chExt cx="1195871" cy="429254"/>
          </a:xfrm>
        </p:grpSpPr>
        <p:pic>
          <p:nvPicPr>
            <p:cNvPr id="4137" name="Рисунок 8">
              <a:extLst>
                <a:ext uri="{FF2B5EF4-FFF2-40B4-BE49-F238E27FC236}">
                  <a16:creationId xmlns:a16="http://schemas.microsoft.com/office/drawing/2014/main" id="{AFBDF05C-8F6D-6C98-2C91-B9E2CA274E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1084" y="511365"/>
              <a:ext cx="369831" cy="429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FDF3FF-E010-2742-C307-5F8BD82EA422}"/>
                </a:ext>
              </a:extLst>
            </p:cNvPr>
            <p:cNvSpPr txBox="1"/>
            <p:nvPr/>
          </p:nvSpPr>
          <p:spPr>
            <a:xfrm>
              <a:off x="6301573" y="613687"/>
              <a:ext cx="805382" cy="3157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ru-RU" sz="900" dirty="0">
                  <a:latin typeface="+mj-lt"/>
                </a:rPr>
                <a:t>Минтруд</a:t>
              </a:r>
            </a:p>
            <a:p>
              <a:pPr>
                <a:lnSpc>
                  <a:spcPct val="80000"/>
                </a:lnSpc>
                <a:defRPr/>
              </a:pPr>
              <a:r>
                <a:rPr lang="ru-RU" sz="900" dirty="0">
                  <a:latin typeface="+mj-lt"/>
                </a:rPr>
                <a:t>России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86B3E-DD71-66F4-46AD-209DD24C51A7}"/>
              </a:ext>
            </a:extLst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7037334" y="2781327"/>
            <a:ext cx="665526" cy="607516"/>
          </a:xfrm>
          <a:prstGeom prst="rect">
            <a:avLst/>
          </a:prstGeom>
          <a:effectLst>
            <a:glow rad="63500">
              <a:schemeClr val="bg1">
                <a:alpha val="51000"/>
              </a:schemeClr>
            </a:glow>
          </a:effectLst>
        </p:spPr>
      </p:pic>
      <p:sp>
        <p:nvSpPr>
          <p:cNvPr id="4118" name="TextBox 3">
            <a:extLst>
              <a:ext uri="{FF2B5EF4-FFF2-40B4-BE49-F238E27FC236}">
                <a16:creationId xmlns:a16="http://schemas.microsoft.com/office/drawing/2014/main" id="{01DD21BB-D4C9-4FCA-EAAD-99B121CC2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213" y="1628775"/>
            <a:ext cx="23066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144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3716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8288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2860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7432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32004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6576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41148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1600" b="1">
                <a:solidFill>
                  <a:srgbClr val="FF8003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Комплексная</a:t>
            </a:r>
          </a:p>
          <a:p>
            <a:pPr algn="ctr"/>
            <a:r>
              <a:rPr lang="ru-RU" altLang="ru-RU" sz="1600" b="1">
                <a:solidFill>
                  <a:srgbClr val="FF8003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 программа </a:t>
            </a:r>
          </a:p>
          <a:p>
            <a:pPr algn="ctr"/>
            <a:r>
              <a:rPr lang="ru-RU" altLang="ru-RU" sz="1600" b="1">
                <a:solidFill>
                  <a:srgbClr val="FF8003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профилактики суицидального </a:t>
            </a:r>
          </a:p>
          <a:p>
            <a:pPr algn="ctr"/>
            <a:r>
              <a:rPr lang="ru-RU" altLang="ru-RU" sz="1600" b="1">
                <a:solidFill>
                  <a:srgbClr val="FF8003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поведения </a:t>
            </a:r>
          </a:p>
          <a:p>
            <a:pPr algn="ctr"/>
            <a:r>
              <a:rPr lang="ru-RU" altLang="ru-RU" sz="1600" b="1">
                <a:solidFill>
                  <a:srgbClr val="FF8003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«Кинотерапия»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328D91-39BF-D7BB-C5EA-3EDB0BD263FF}"/>
              </a:ext>
            </a:extLst>
          </p:cNvPr>
          <p:cNvSpPr txBox="1"/>
          <p:nvPr/>
        </p:nvSpPr>
        <p:spPr>
          <a:xfrm>
            <a:off x="7780338" y="4933950"/>
            <a:ext cx="2306637" cy="13239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Iset Sans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Iset Sans"/>
              </a:rPr>
              <a:t>по разрешению внутрисемейных конфликтов </a:t>
            </a:r>
          </a:p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Iset Sans"/>
              </a:rPr>
              <a:t>«Шаг навстречу»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7948D1-441E-2CFB-8BAB-F7A26C3D8B66}"/>
              </a:ext>
            </a:extLst>
          </p:cNvPr>
          <p:cNvSpPr txBox="1"/>
          <p:nvPr/>
        </p:nvSpPr>
        <p:spPr>
          <a:xfrm>
            <a:off x="8470900" y="3224213"/>
            <a:ext cx="2741613" cy="18161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Iset Sans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Iset Sans"/>
              </a:rPr>
              <a:t>«Каждый важен»: вторичная и третичная профилактика суицидального поведения среди подростков</a:t>
            </a:r>
          </a:p>
        </p:txBody>
      </p:sp>
      <p:sp>
        <p:nvSpPr>
          <p:cNvPr id="4121" name="TextBox 25">
            <a:extLst>
              <a:ext uri="{FF2B5EF4-FFF2-40B4-BE49-F238E27FC236}">
                <a16:creationId xmlns:a16="http://schemas.microsoft.com/office/drawing/2014/main" id="{9EF520C1-02EB-EBF4-090E-FEDF6CE32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713" y="1530350"/>
            <a:ext cx="23082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144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3716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8288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2860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7432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32004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6576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41148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1600" b="1">
                <a:solidFill>
                  <a:srgbClr val="C00000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Программа</a:t>
            </a:r>
          </a:p>
          <a:p>
            <a:pPr algn="ctr"/>
            <a:r>
              <a:rPr lang="ru-RU" altLang="ru-RU" sz="1600" b="1">
                <a:solidFill>
                  <a:srgbClr val="C00000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по формированию реабилитационной среды для семей </a:t>
            </a:r>
          </a:p>
          <a:p>
            <a:pPr algn="ctr"/>
            <a:r>
              <a:rPr lang="ru-RU" altLang="ru-RU" sz="1600" b="1">
                <a:solidFill>
                  <a:srgbClr val="C00000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с детьми </a:t>
            </a:r>
          </a:p>
          <a:p>
            <a:pPr algn="ctr"/>
            <a:r>
              <a:rPr lang="ru-RU" altLang="ru-RU" sz="1600" b="1">
                <a:solidFill>
                  <a:srgbClr val="C00000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«Семья в Центре»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026BA0-03BD-1E32-A5DC-308D11C2FDE5}"/>
              </a:ext>
            </a:extLst>
          </p:cNvPr>
          <p:cNvSpPr txBox="1"/>
          <p:nvPr/>
        </p:nvSpPr>
        <p:spPr>
          <a:xfrm>
            <a:off x="876300" y="3255963"/>
            <a:ext cx="2597150" cy="132238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Iset Sans"/>
              </a:rPr>
              <a:t>Кейс инструментария</a:t>
            </a:r>
          </a:p>
          <a:p>
            <a:pPr algn="ctr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Iset Sans"/>
              </a:rPr>
              <a:t>для решения проблем семьи и детей </a:t>
            </a:r>
          </a:p>
          <a:p>
            <a:pPr algn="ctr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Iset Sans"/>
              </a:rPr>
              <a:t>(методики, опросники, тесты, анкеты)</a:t>
            </a:r>
          </a:p>
        </p:txBody>
      </p:sp>
      <p:sp>
        <p:nvSpPr>
          <p:cNvPr id="4123" name="TextBox 31">
            <a:extLst>
              <a:ext uri="{FF2B5EF4-FFF2-40B4-BE49-F238E27FC236}">
                <a16:creationId xmlns:a16="http://schemas.microsoft.com/office/drawing/2014/main" id="{B548BD2D-291C-F717-F974-CF93A98D3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738" y="4811713"/>
            <a:ext cx="27622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144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3716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8288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286000" indent="-3048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7432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32004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6576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4114800" indent="-3048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1600" b="1">
                <a:solidFill>
                  <a:srgbClr val="B6540A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Технология работы </a:t>
            </a:r>
          </a:p>
          <a:p>
            <a:pPr algn="ctr"/>
            <a:r>
              <a:rPr lang="ru-RU" altLang="ru-RU" sz="1600" b="1">
                <a:solidFill>
                  <a:srgbClr val="B6540A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с несовершеннолетними </a:t>
            </a:r>
          </a:p>
          <a:p>
            <a:pPr algn="ctr"/>
            <a:r>
              <a:rPr lang="ru-RU" altLang="ru-RU" sz="1600" b="1">
                <a:solidFill>
                  <a:srgbClr val="B6540A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и членами их семей </a:t>
            </a:r>
          </a:p>
          <a:p>
            <a:pPr algn="ctr"/>
            <a:r>
              <a:rPr lang="ru-RU" altLang="ru-RU" sz="1600" b="1">
                <a:solidFill>
                  <a:srgbClr val="B6540A"/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с использованием интерактивного оборудования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C26DF77-5DDC-995B-8C59-31D9714226A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10666" t="4599" r="10934" b="8618"/>
          <a:stretch/>
        </p:blipFill>
        <p:spPr>
          <a:xfrm>
            <a:off x="4579414" y="2458218"/>
            <a:ext cx="2452156" cy="2416339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  <p:grpSp>
        <p:nvGrpSpPr>
          <p:cNvPr id="4125" name="Группа 1">
            <a:extLst>
              <a:ext uri="{FF2B5EF4-FFF2-40B4-BE49-F238E27FC236}">
                <a16:creationId xmlns:a16="http://schemas.microsoft.com/office/drawing/2014/main" id="{39A5617B-A629-D5B5-AA58-1B935F871559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211138"/>
            <a:ext cx="2173288" cy="1293812"/>
            <a:chOff x="6533357" y="3395880"/>
            <a:chExt cx="5149578" cy="2689323"/>
          </a:xfrm>
        </p:grpSpPr>
        <p:pic>
          <p:nvPicPr>
            <p:cNvPr id="4126" name="Рисунок 2">
              <a:extLst>
                <a:ext uri="{FF2B5EF4-FFF2-40B4-BE49-F238E27FC236}">
                  <a16:creationId xmlns:a16="http://schemas.microsoft.com/office/drawing/2014/main" id="{9231FC13-A6CE-7D3A-E64A-AE5C7A5570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4900" y="3573463"/>
              <a:ext cx="1178035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7" name="Picture 3">
              <a:extLst>
                <a:ext uri="{FF2B5EF4-FFF2-40B4-BE49-F238E27FC236}">
                  <a16:creationId xmlns:a16="http://schemas.microsoft.com/office/drawing/2014/main" id="{0ACCC969-5CB3-6BE6-A536-3EF20BCB81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614" y="3588127"/>
              <a:ext cx="1029465" cy="1385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8" name="Рисунок 5">
              <a:extLst>
                <a:ext uri="{FF2B5EF4-FFF2-40B4-BE49-F238E27FC236}">
                  <a16:creationId xmlns:a16="http://schemas.microsoft.com/office/drawing/2014/main" id="{FFA52ED5-2AEC-C076-B0CB-0AA49E59C8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083" y="3395880"/>
              <a:ext cx="1116471" cy="140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9" name="Рисунок 6">
              <a:extLst>
                <a:ext uri="{FF2B5EF4-FFF2-40B4-BE49-F238E27FC236}">
                  <a16:creationId xmlns:a16="http://schemas.microsoft.com/office/drawing/2014/main" id="{C471C434-5CB3-AA20-214E-91FA5A100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3357" y="3630383"/>
              <a:ext cx="1114807" cy="1357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0" name="Рисунок 7">
              <a:extLst>
                <a:ext uri="{FF2B5EF4-FFF2-40B4-BE49-F238E27FC236}">
                  <a16:creationId xmlns:a16="http://schemas.microsoft.com/office/drawing/2014/main" id="{F6EBEC79-F48C-D77B-2AD7-61580B6C8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0964" y="3395880"/>
              <a:ext cx="1019633" cy="1356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1" name="Рисунок 8">
              <a:extLst>
                <a:ext uri="{FF2B5EF4-FFF2-40B4-BE49-F238E27FC236}">
                  <a16:creationId xmlns:a16="http://schemas.microsoft.com/office/drawing/2014/main" id="{51DF3D29-322B-879B-C569-9E7448BF07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7388" y="4358373"/>
              <a:ext cx="1111147" cy="1467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2" name="Рисунок 10">
              <a:extLst>
                <a:ext uri="{FF2B5EF4-FFF2-40B4-BE49-F238E27FC236}">
                  <a16:creationId xmlns:a16="http://schemas.microsoft.com/office/drawing/2014/main" id="{444E2E41-50D2-D890-7FD1-A4C6993C3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9623" y="4433965"/>
              <a:ext cx="1071213" cy="1361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3" name="Рисунок 11">
              <a:extLst>
                <a:ext uri="{FF2B5EF4-FFF2-40B4-BE49-F238E27FC236}">
                  <a16:creationId xmlns:a16="http://schemas.microsoft.com/office/drawing/2014/main" id="{1E953D4D-FEE1-2C55-B9D4-09BA60A2C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1244" y="4583692"/>
              <a:ext cx="995007" cy="134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4" name="Рисунок 12">
              <a:extLst>
                <a:ext uri="{FF2B5EF4-FFF2-40B4-BE49-F238E27FC236}">
                  <a16:creationId xmlns:a16="http://schemas.microsoft.com/office/drawing/2014/main" id="{C814BC22-BAFE-4B1B-599A-BB1BA7A608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6406" y="4699172"/>
              <a:ext cx="1009650" cy="134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5" name="Рисунок 13">
              <a:extLst>
                <a:ext uri="{FF2B5EF4-FFF2-40B4-BE49-F238E27FC236}">
                  <a16:creationId xmlns:a16="http://schemas.microsoft.com/office/drawing/2014/main" id="{BC175219-1254-0208-439D-E850816E00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1360" y="4756623"/>
              <a:ext cx="1048878" cy="1328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6" name="Рисунок 14">
              <a:extLst>
                <a:ext uri="{FF2B5EF4-FFF2-40B4-BE49-F238E27FC236}">
                  <a16:creationId xmlns:a16="http://schemas.microsoft.com/office/drawing/2014/main" id="{1AAE60E9-3CF0-F0E0-6135-E08B53B94A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7389" y="4578784"/>
              <a:ext cx="1259233" cy="1504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>
            <a:extLst>
              <a:ext uri="{FF2B5EF4-FFF2-40B4-BE49-F238E27FC236}">
                <a16:creationId xmlns:a16="http://schemas.microsoft.com/office/drawing/2014/main" id="{9A68C018-BB59-C66C-1275-DCD492386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865187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Google Shape;112;p2">
            <a:extLst>
              <a:ext uri="{FF2B5EF4-FFF2-40B4-BE49-F238E27FC236}">
                <a16:creationId xmlns:a16="http://schemas.microsoft.com/office/drawing/2014/main" id="{CB893E94-2C80-F235-6595-A71D596B1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846138"/>
            <a:ext cx="1063148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>
            <a:spAutoFit/>
          </a:bodyPr>
          <a:lstStyle/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altLang="ru-RU" sz="2800" b="1">
                <a:solidFill>
                  <a:srgbClr val="7030A0"/>
                </a:solidFill>
                <a:latin typeface="Iset Sans"/>
              </a:rPr>
              <a:t>КЛЮЧЕВЫЕ АСПЕКТЫ</a:t>
            </a:r>
          </a:p>
          <a:p>
            <a:pPr eaLnBrk="1">
              <a:lnSpc>
                <a:spcPct val="107000"/>
              </a:lnSpc>
              <a:buClr>
                <a:srgbClr val="FF8100"/>
              </a:buClr>
              <a:buSzPts val="1800"/>
              <a:buFont typeface="Verdana" panose="020B0604030504040204" pitchFamily="34" charset="0"/>
              <a:buNone/>
            </a:pPr>
            <a:endParaRPr lang="ru-RU" altLang="ru-RU" sz="2000">
              <a:solidFill>
                <a:srgbClr val="7030A0"/>
              </a:solidFill>
              <a:latin typeface="Iset Sans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pic>
        <p:nvPicPr>
          <p:cNvPr id="6148" name="Рисунок 8">
            <a:extLst>
              <a:ext uri="{FF2B5EF4-FFF2-40B4-BE49-F238E27FC236}">
                <a16:creationId xmlns:a16="http://schemas.microsoft.com/office/drawing/2014/main" id="{66DA7DED-214E-4897-64E1-19C943944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25" y="9525"/>
            <a:ext cx="198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5F2DCF-10AE-A6E6-C31E-A4DD319116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3740" y="24622"/>
            <a:ext cx="1020763" cy="911102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  <p:grpSp>
        <p:nvGrpSpPr>
          <p:cNvPr id="6150" name="Группа 1">
            <a:extLst>
              <a:ext uri="{FF2B5EF4-FFF2-40B4-BE49-F238E27FC236}">
                <a16:creationId xmlns:a16="http://schemas.microsoft.com/office/drawing/2014/main" id="{3E251DDC-C9B7-8C14-47BB-00DE15CB5ABE}"/>
              </a:ext>
            </a:extLst>
          </p:cNvPr>
          <p:cNvGrpSpPr>
            <a:grpSpLocks/>
          </p:cNvGrpSpPr>
          <p:nvPr/>
        </p:nvGrpSpPr>
        <p:grpSpPr bwMode="auto">
          <a:xfrm>
            <a:off x="5616575" y="2052638"/>
            <a:ext cx="5724525" cy="3240087"/>
            <a:chOff x="7208210" y="113051"/>
            <a:chExt cx="6949146" cy="3633741"/>
          </a:xfrm>
        </p:grpSpPr>
        <p:grpSp>
          <p:nvGrpSpPr>
            <p:cNvPr id="6155" name="Группа 3">
              <a:extLst>
                <a:ext uri="{FF2B5EF4-FFF2-40B4-BE49-F238E27FC236}">
                  <a16:creationId xmlns:a16="http://schemas.microsoft.com/office/drawing/2014/main" id="{4D32A176-D5B2-9EC5-5BE9-31936C8A8F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4536" y="259042"/>
              <a:ext cx="3946596" cy="1023714"/>
              <a:chOff x="8154536" y="259042"/>
              <a:chExt cx="3946596" cy="1023714"/>
            </a:xfrm>
          </p:grpSpPr>
          <p:sp>
            <p:nvSpPr>
              <p:cNvPr id="17" name="Стрелка: пятиугольник 16">
                <a:extLst>
                  <a:ext uri="{FF2B5EF4-FFF2-40B4-BE49-F238E27FC236}">
                    <a16:creationId xmlns:a16="http://schemas.microsoft.com/office/drawing/2014/main" id="{FC65936C-3C15-CC33-015B-039E826B4923}"/>
                  </a:ext>
                </a:extLst>
              </p:cNvPr>
              <p:cNvSpPr/>
              <p:nvPr/>
            </p:nvSpPr>
            <p:spPr>
              <a:xfrm flipH="1">
                <a:off x="8154419" y="259042"/>
                <a:ext cx="3946714" cy="1023714"/>
              </a:xfrm>
              <a:prstGeom prst="homePlate">
                <a:avLst>
                  <a:gd name="adj" fmla="val 31396"/>
                </a:avLst>
              </a:prstGeom>
              <a:solidFill>
                <a:srgbClr val="43C18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6164" name="Прямоугольник 17">
                <a:extLst>
                  <a:ext uri="{FF2B5EF4-FFF2-40B4-BE49-F238E27FC236}">
                    <a16:creationId xmlns:a16="http://schemas.microsoft.com/office/drawing/2014/main" id="{F6A35ABD-3F07-D237-DD95-7F414BD658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4537" y="586650"/>
                <a:ext cx="2365238" cy="3796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>
                  <a:lnSpc>
                    <a:spcPct val="93000"/>
                  </a:lnSpc>
                  <a:spcAft>
                    <a:spcPts val="12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1pPr>
                <a:lvl2pPr marL="457200" defTabSz="457200">
                  <a:lnSpc>
                    <a:spcPct val="93000"/>
                  </a:lnSpc>
                  <a:spcAft>
                    <a:spcPts val="9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2pPr>
                <a:lvl3pPr marL="914400" defTabSz="457200">
                  <a:lnSpc>
                    <a:spcPct val="93000"/>
                  </a:lnSpc>
                  <a:spcAft>
                    <a:spcPts val="7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1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3pPr>
                <a:lvl4pPr marL="1371600" defTabSz="457200">
                  <a:lnSpc>
                    <a:spcPct val="93000"/>
                  </a:lnSpc>
                  <a:spcAft>
                    <a:spcPts val="4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4pPr>
                <a:lvl5pPr marL="1828800" defTabSz="457200">
                  <a:lnSpc>
                    <a:spcPct val="93000"/>
                  </a:lnSpc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5pPr>
                <a:lvl6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6pPr>
                <a:lvl7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7pPr>
                <a:lvl8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8pPr>
                <a:lvl9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ru-RU" altLang="ru-RU" sz="1600" b="1">
                    <a:solidFill>
                      <a:schemeClr val="bg1"/>
                    </a:solidFill>
                    <a:latin typeface="Iset Sans"/>
                    <a:cs typeface="Arial" panose="020B0604020202020204" pitchFamily="34" charset="0"/>
                  </a:rPr>
                  <a:t>РЕБЕНОК</a:t>
                </a:r>
              </a:p>
            </p:txBody>
          </p:sp>
        </p:grpSp>
        <p:grpSp>
          <p:nvGrpSpPr>
            <p:cNvPr id="6156" name="Группа 7">
              <a:extLst>
                <a:ext uri="{FF2B5EF4-FFF2-40B4-BE49-F238E27FC236}">
                  <a16:creationId xmlns:a16="http://schemas.microsoft.com/office/drawing/2014/main" id="{BD377309-4AED-D5DF-B00A-4C7F91E390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9665" y="1432307"/>
              <a:ext cx="3362548" cy="1023715"/>
              <a:chOff x="7858083" y="418341"/>
              <a:chExt cx="3362548" cy="1023715"/>
            </a:xfrm>
          </p:grpSpPr>
          <p:sp>
            <p:nvSpPr>
              <p:cNvPr id="15" name="Стрелка: пятиугольник 14">
                <a:extLst>
                  <a:ext uri="{FF2B5EF4-FFF2-40B4-BE49-F238E27FC236}">
                    <a16:creationId xmlns:a16="http://schemas.microsoft.com/office/drawing/2014/main" id="{EC39C87F-BCC8-BA6C-6B76-D1519C66E824}"/>
                  </a:ext>
                </a:extLst>
              </p:cNvPr>
              <p:cNvSpPr/>
              <p:nvPr/>
            </p:nvSpPr>
            <p:spPr>
              <a:xfrm flipH="1">
                <a:off x="8044760" y="418341"/>
                <a:ext cx="3175872" cy="1023715"/>
              </a:xfrm>
              <a:prstGeom prst="homePlate">
                <a:avLst>
                  <a:gd name="adj" fmla="val 31396"/>
                </a:avLst>
              </a:prstGeom>
              <a:solidFill>
                <a:srgbClr val="B6552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6162" name="Прямоугольник 15">
                <a:extLst>
                  <a:ext uri="{FF2B5EF4-FFF2-40B4-BE49-F238E27FC236}">
                    <a16:creationId xmlns:a16="http://schemas.microsoft.com/office/drawing/2014/main" id="{179BA7D7-45C5-CD4A-99AF-28CCB4EC9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8083" y="745572"/>
                <a:ext cx="2987549" cy="3796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>
                  <a:lnSpc>
                    <a:spcPct val="93000"/>
                  </a:lnSpc>
                  <a:spcAft>
                    <a:spcPts val="12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1pPr>
                <a:lvl2pPr marL="457200" defTabSz="457200">
                  <a:lnSpc>
                    <a:spcPct val="93000"/>
                  </a:lnSpc>
                  <a:spcAft>
                    <a:spcPts val="9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2pPr>
                <a:lvl3pPr marL="914400" defTabSz="457200">
                  <a:lnSpc>
                    <a:spcPct val="93000"/>
                  </a:lnSpc>
                  <a:spcAft>
                    <a:spcPts val="7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1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3pPr>
                <a:lvl4pPr marL="1371600" defTabSz="457200">
                  <a:lnSpc>
                    <a:spcPct val="93000"/>
                  </a:lnSpc>
                  <a:spcAft>
                    <a:spcPts val="4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4pPr>
                <a:lvl5pPr marL="1828800" defTabSz="457200">
                  <a:lnSpc>
                    <a:spcPct val="93000"/>
                  </a:lnSpc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5pPr>
                <a:lvl6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6pPr>
                <a:lvl7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7pPr>
                <a:lvl8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8pPr>
                <a:lvl9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ru-RU" altLang="ru-RU" sz="1600" b="1">
                    <a:solidFill>
                      <a:schemeClr val="bg1"/>
                    </a:solidFill>
                    <a:latin typeface="Iset Sans"/>
                    <a:cs typeface="Arial" panose="020B0604020202020204" pitchFamily="34" charset="0"/>
                  </a:rPr>
                  <a:t>РОДИТЕЛЬ</a:t>
                </a:r>
              </a:p>
            </p:txBody>
          </p:sp>
        </p:grpSp>
        <p:grpSp>
          <p:nvGrpSpPr>
            <p:cNvPr id="6157" name="Группа 8">
              <a:extLst>
                <a:ext uri="{FF2B5EF4-FFF2-40B4-BE49-F238E27FC236}">
                  <a16:creationId xmlns:a16="http://schemas.microsoft.com/office/drawing/2014/main" id="{15348517-A172-0821-F0D7-57ADF6FB83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8210" y="2594891"/>
              <a:ext cx="5102978" cy="1025495"/>
              <a:chOff x="7800766" y="585965"/>
              <a:chExt cx="4164467" cy="1025495"/>
            </a:xfrm>
          </p:grpSpPr>
          <p:sp>
            <p:nvSpPr>
              <p:cNvPr id="13" name="Стрелка: пятиугольник 12">
                <a:extLst>
                  <a:ext uri="{FF2B5EF4-FFF2-40B4-BE49-F238E27FC236}">
                    <a16:creationId xmlns:a16="http://schemas.microsoft.com/office/drawing/2014/main" id="{F01ECE4C-E39F-160A-9021-CFE4D7C1C1C7}"/>
                  </a:ext>
                </a:extLst>
              </p:cNvPr>
              <p:cNvSpPr/>
              <p:nvPr/>
            </p:nvSpPr>
            <p:spPr>
              <a:xfrm flipH="1">
                <a:off x="7943881" y="585965"/>
                <a:ext cx="4021352" cy="1025495"/>
              </a:xfrm>
              <a:prstGeom prst="homePlate">
                <a:avLst>
                  <a:gd name="adj" fmla="val 31396"/>
                </a:avLst>
              </a:prstGeom>
              <a:solidFill>
                <a:srgbClr val="F39C1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6160" name="Прямоугольник 13">
                <a:extLst>
                  <a:ext uri="{FF2B5EF4-FFF2-40B4-BE49-F238E27FC236}">
                    <a16:creationId xmlns:a16="http://schemas.microsoft.com/office/drawing/2014/main" id="{8FE39CDD-5B1B-66FE-97CB-8BA700B94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0766" y="913921"/>
                <a:ext cx="2987549" cy="3796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>
                  <a:lnSpc>
                    <a:spcPct val="93000"/>
                  </a:lnSpc>
                  <a:spcAft>
                    <a:spcPts val="12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1pPr>
                <a:lvl2pPr marL="457200" defTabSz="457200">
                  <a:lnSpc>
                    <a:spcPct val="93000"/>
                  </a:lnSpc>
                  <a:spcAft>
                    <a:spcPts val="9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2pPr>
                <a:lvl3pPr marL="914400" defTabSz="457200">
                  <a:lnSpc>
                    <a:spcPct val="93000"/>
                  </a:lnSpc>
                  <a:spcAft>
                    <a:spcPts val="7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1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3pPr>
                <a:lvl4pPr marL="1371600" defTabSz="457200">
                  <a:lnSpc>
                    <a:spcPct val="93000"/>
                  </a:lnSpc>
                  <a:spcAft>
                    <a:spcPts val="4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4pPr>
                <a:lvl5pPr marL="1828800" defTabSz="457200">
                  <a:lnSpc>
                    <a:spcPct val="93000"/>
                  </a:lnSpc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5pPr>
                <a:lvl6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6pPr>
                <a:lvl7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7pPr>
                <a:lvl8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8pPr>
                <a:lvl9pPr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170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ru-RU" altLang="ru-RU" sz="1600" b="1">
                    <a:solidFill>
                      <a:schemeClr val="bg1"/>
                    </a:solidFill>
                    <a:latin typeface="Iset Sans"/>
                    <a:cs typeface="Arial" panose="020B0604020202020204" pitchFamily="34" charset="0"/>
                  </a:rPr>
                  <a:t>СОЦИУМ</a:t>
                </a:r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89326AB5-BC93-0B1E-5699-33C1FE8E155A}"/>
                </a:ext>
              </a:extLst>
            </p:cNvPr>
            <p:cNvGrpSpPr/>
            <p:nvPr/>
          </p:nvGrpSpPr>
          <p:grpSpPr>
            <a:xfrm>
              <a:off x="10290783" y="113051"/>
              <a:ext cx="3866573" cy="3633741"/>
              <a:chOff x="14255900" y="7262489"/>
              <a:chExt cx="6033458" cy="5670143"/>
            </a:xfrm>
            <a:effectLst>
              <a:outerShdw blurRad="381000" dist="38100" dir="5400000" sx="104000" sy="104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8DEEE8FD-78BA-4837-56BA-34598E81243B}"/>
                  </a:ext>
                </a:extLst>
              </p:cNvPr>
              <p:cNvSpPr/>
              <p:nvPr/>
            </p:nvSpPr>
            <p:spPr>
              <a:xfrm>
                <a:off x="14255900" y="7262489"/>
                <a:ext cx="5852606" cy="56701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12" name="그래픽 456">
                <a:extLst>
                  <a:ext uri="{FF2B5EF4-FFF2-40B4-BE49-F238E27FC236}">
                    <a16:creationId xmlns:a16="http://schemas.microsoft.com/office/drawing/2014/main" id="{A450CFBA-E0C3-D8A3-39CB-C3A5A66C64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811122" y="7735791"/>
                <a:ext cx="5478236" cy="4617497"/>
              </a:xfrm>
              <a:prstGeom prst="rect">
                <a:avLst/>
              </a:prstGeom>
            </p:spPr>
          </p:pic>
        </p:grpSp>
      </p:grpSp>
      <p:sp>
        <p:nvSpPr>
          <p:cNvPr id="6151" name="Прямоугольник 3">
            <a:extLst>
              <a:ext uri="{FF2B5EF4-FFF2-40B4-BE49-F238E27FC236}">
                <a16:creationId xmlns:a16="http://schemas.microsoft.com/office/drawing/2014/main" id="{71B7A039-8F2F-536C-DEBB-16AA2BB90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888" y="1935163"/>
            <a:ext cx="4098925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  <a:cs typeface="Arial" panose="020B0604020202020204" pitchFamily="34" charset="0"/>
              </a:rPr>
              <a:t>Раннее выявление семейного неблагополучия, семейных кризисов</a:t>
            </a:r>
          </a:p>
        </p:txBody>
      </p:sp>
      <p:sp>
        <p:nvSpPr>
          <p:cNvPr id="6152" name="Прямоугольник 5">
            <a:extLst>
              <a:ext uri="{FF2B5EF4-FFF2-40B4-BE49-F238E27FC236}">
                <a16:creationId xmlns:a16="http://schemas.microsoft.com/office/drawing/2014/main" id="{F5A9EBD5-E9F0-1984-73F3-BA7A67303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" y="2757488"/>
            <a:ext cx="3940175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  <a:cs typeface="Arial" panose="020B0604020202020204" pitchFamily="34" charset="0"/>
              </a:rPr>
              <a:t>Определение социальных проблем </a:t>
            </a:r>
          </a:p>
          <a:p>
            <a:pPr>
              <a:defRPr/>
            </a:pPr>
            <a:r>
              <a:rPr lang="ru-RU" alt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  <a:cs typeface="Arial" panose="020B0604020202020204" pitchFamily="34" charset="0"/>
              </a:rPr>
              <a:t>и путей их решения</a:t>
            </a:r>
          </a:p>
        </p:txBody>
      </p:sp>
      <p:sp>
        <p:nvSpPr>
          <p:cNvPr id="6153" name="Прямоугольник 7">
            <a:extLst>
              <a:ext uri="{FF2B5EF4-FFF2-40B4-BE49-F238E27FC236}">
                <a16:creationId xmlns:a16="http://schemas.microsoft.com/office/drawing/2014/main" id="{F79710CA-9860-C58E-913A-71D6FAB2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888" y="3627438"/>
            <a:ext cx="4802187" cy="5857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  <a:cs typeface="Arial" panose="020B0604020202020204" pitchFamily="34" charset="0"/>
              </a:rPr>
              <a:t>Объединение возможностей субъектов системы профилактики, некоммерческого сектора</a:t>
            </a:r>
          </a:p>
        </p:txBody>
      </p:sp>
      <p:sp>
        <p:nvSpPr>
          <p:cNvPr id="6154" name="Прямоугольник 13">
            <a:extLst>
              <a:ext uri="{FF2B5EF4-FFF2-40B4-BE49-F238E27FC236}">
                <a16:creationId xmlns:a16="http://schemas.microsoft.com/office/drawing/2014/main" id="{74DF3EC5-EF94-0929-CAA0-56A8E6EF1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888" y="4622800"/>
            <a:ext cx="4802187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  <a:cs typeface="Arial" panose="020B0604020202020204" pitchFamily="34" charset="0"/>
              </a:rPr>
              <a:t>Выполнение утвержденного алгоритма действий специалистов разных ведомств и организаций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05FA832-5147-6D47-1E28-90A167BBD1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alphaModFix amt="53000"/>
          </a:blip>
          <a:srcRect l="3234" t="21897" r="16449" b="6176"/>
          <a:stretch/>
        </p:blipFill>
        <p:spPr>
          <a:xfrm rot="19951056">
            <a:off x="277839" y="587425"/>
            <a:ext cx="9519544" cy="5305323"/>
          </a:xfrm>
          <a:custGeom>
            <a:avLst/>
            <a:gdLst>
              <a:gd name="connsiteX0" fmla="*/ 4131707 w 14224528"/>
              <a:gd name="connsiteY0" fmla="*/ 0 h 7927451"/>
              <a:gd name="connsiteX1" fmla="*/ 14224528 w 14224528"/>
              <a:gd name="connsiteY1" fmla="*/ 5250051 h 7927451"/>
              <a:gd name="connsiteX2" fmla="*/ 14224528 w 14224528"/>
              <a:gd name="connsiteY2" fmla="*/ 7927451 h 7927451"/>
              <a:gd name="connsiteX3" fmla="*/ 0 w 14224528"/>
              <a:gd name="connsiteY3" fmla="*/ 7927451 h 7927451"/>
              <a:gd name="connsiteX4" fmla="*/ 0 w 14224528"/>
              <a:gd name="connsiteY4" fmla="*/ 0 h 7927451"/>
              <a:gd name="connsiteX5" fmla="*/ 14224528 w 14224528"/>
              <a:gd name="connsiteY5" fmla="*/ 0 h 7927451"/>
              <a:gd name="connsiteX6" fmla="*/ 14224528 w 14224528"/>
              <a:gd name="connsiteY6" fmla="*/ 88072 h 7927451"/>
              <a:gd name="connsiteX7" fmla="*/ 14055216 w 14224528"/>
              <a:gd name="connsiteY7" fmla="*/ 0 h 792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24528" h="7927451">
                <a:moveTo>
                  <a:pt x="4131707" y="0"/>
                </a:moveTo>
                <a:lnTo>
                  <a:pt x="14224528" y="5250051"/>
                </a:lnTo>
                <a:lnTo>
                  <a:pt x="14224528" y="7927451"/>
                </a:lnTo>
                <a:lnTo>
                  <a:pt x="0" y="7927451"/>
                </a:lnTo>
                <a:lnTo>
                  <a:pt x="0" y="0"/>
                </a:lnTo>
                <a:close/>
                <a:moveTo>
                  <a:pt x="14224528" y="0"/>
                </a:moveTo>
                <a:lnTo>
                  <a:pt x="14224528" y="88072"/>
                </a:lnTo>
                <a:lnTo>
                  <a:pt x="14055216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7171" name="Рисунок 7">
            <a:extLst>
              <a:ext uri="{FF2B5EF4-FFF2-40B4-BE49-F238E27FC236}">
                <a16:creationId xmlns:a16="http://schemas.microsoft.com/office/drawing/2014/main" id="{1A3B8713-74D9-E464-EC36-745D7FA78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25" y="9525"/>
            <a:ext cx="198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9">
            <a:extLst>
              <a:ext uri="{FF2B5EF4-FFF2-40B4-BE49-F238E27FC236}">
                <a16:creationId xmlns:a16="http://schemas.microsoft.com/office/drawing/2014/main" id="{75DD93CA-0A21-8147-BD25-C846521F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865187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03585D-8F55-20C1-4F41-AD9BE2FAA173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151732" y="9525"/>
            <a:ext cx="1020763" cy="911102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4AD7591-6DC5-8891-691A-E2BEDAAC4828}"/>
              </a:ext>
            </a:extLst>
          </p:cNvPr>
          <p:cNvSpPr/>
          <p:nvPr/>
        </p:nvSpPr>
        <p:spPr>
          <a:xfrm>
            <a:off x="6411913" y="1471613"/>
            <a:ext cx="4953000" cy="14954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Всероссийская научно-практическая конференция по актуальным вопросам профилактики девиантного поведения несовершеннолетних «Безопасная образовательная среда: стратегии, практики, ресурсы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47C4197-2C09-C6A6-9E48-82E5D763AFB5}"/>
              </a:ext>
            </a:extLst>
          </p:cNvPr>
          <p:cNvSpPr/>
          <p:nvPr/>
        </p:nvSpPr>
        <p:spPr>
          <a:xfrm>
            <a:off x="6411913" y="3027363"/>
            <a:ext cx="4987925" cy="9461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Выездной семинар-совещание по применению межведомственного взаимодействия по различным видам инцидентов «Управленческая мастерская» второго уровня»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56295B1-B02C-CFB7-8023-CAFF0C415EB9}"/>
              </a:ext>
            </a:extLst>
          </p:cNvPr>
          <p:cNvSpPr/>
          <p:nvPr/>
        </p:nvSpPr>
        <p:spPr>
          <a:xfrm>
            <a:off x="6400800" y="4065588"/>
            <a:ext cx="4987925" cy="9080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XIV Всероссийский форум «Вместе – ради детей! Благополучие ребенка независимо от жизненных обстоятельств!»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B72B576-7479-D899-9093-DE6DFAD030AF}"/>
              </a:ext>
            </a:extLst>
          </p:cNvPr>
          <p:cNvSpPr/>
          <p:nvPr/>
        </p:nvSpPr>
        <p:spPr>
          <a:xfrm>
            <a:off x="6408738" y="5046663"/>
            <a:ext cx="4991100" cy="1289050"/>
          </a:xfrm>
          <a:prstGeom prst="roundRect">
            <a:avLst/>
          </a:prstGeom>
          <a:solidFill>
            <a:srgbClr val="FFD7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Семинар-практикум в рамках программы повышения квалификации специалистов образовательной сферы Еврейской автономной области «Профилактика социально опасного поведения и насилия в семьях с детьми»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A22274-CD55-9E3B-7B56-1BB6511CF4BA}"/>
              </a:ext>
            </a:extLst>
          </p:cNvPr>
          <p:cNvSpPr txBox="1"/>
          <p:nvPr/>
        </p:nvSpPr>
        <p:spPr>
          <a:xfrm>
            <a:off x="1833563" y="2943225"/>
            <a:ext cx="14382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874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Санкт-Петербург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94CAA-9296-4856-9BC3-04EB5E5188AB}"/>
              </a:ext>
            </a:extLst>
          </p:cNvPr>
          <p:cNvSpPr txBox="1"/>
          <p:nvPr/>
        </p:nvSpPr>
        <p:spPr>
          <a:xfrm>
            <a:off x="1765300" y="3582988"/>
            <a:ext cx="75088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874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Москва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8B6C91-3C9E-6921-2A26-2519A803102D}"/>
              </a:ext>
            </a:extLst>
          </p:cNvPr>
          <p:cNvSpPr txBox="1"/>
          <p:nvPr/>
        </p:nvSpPr>
        <p:spPr>
          <a:xfrm>
            <a:off x="2262188" y="4040188"/>
            <a:ext cx="1436687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874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Нижний Новгород</a:t>
            </a:r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BCE74BB2-1920-8D08-CA30-D2F71174F4DD}"/>
              </a:ext>
            </a:extLst>
          </p:cNvPr>
          <p:cNvSpPr/>
          <p:nvPr/>
        </p:nvSpPr>
        <p:spPr>
          <a:xfrm rot="5400000">
            <a:off x="1704182" y="2817018"/>
            <a:ext cx="406400" cy="252413"/>
          </a:xfrm>
          <a:custGeom>
            <a:avLst/>
            <a:gdLst>
              <a:gd name="connsiteX0" fmla="*/ 0 w 406616"/>
              <a:gd name="connsiteY0" fmla="*/ 164753 h 252384"/>
              <a:gd name="connsiteX1" fmla="*/ 12600 w 406616"/>
              <a:gd name="connsiteY1" fmla="*/ 152153 h 252384"/>
              <a:gd name="connsiteX2" fmla="*/ 32906 w 406616"/>
              <a:gd name="connsiteY2" fmla="*/ 152153 h 252384"/>
              <a:gd name="connsiteX3" fmla="*/ 70739 w 406616"/>
              <a:gd name="connsiteY3" fmla="*/ 0 h 252384"/>
              <a:gd name="connsiteX4" fmla="*/ 150502 w 406616"/>
              <a:gd name="connsiteY4" fmla="*/ 152153 h 252384"/>
              <a:gd name="connsiteX5" fmla="*/ 345658 w 406616"/>
              <a:gd name="connsiteY5" fmla="*/ 152153 h 252384"/>
              <a:gd name="connsiteX6" fmla="*/ 347191 w 406616"/>
              <a:gd name="connsiteY6" fmla="*/ 130643 h 252384"/>
              <a:gd name="connsiteX7" fmla="*/ 375688 w 406616"/>
              <a:gd name="connsiteY7" fmla="*/ 77122 h 252384"/>
              <a:gd name="connsiteX8" fmla="*/ 406616 w 406616"/>
              <a:gd name="connsiteY8" fmla="*/ 164753 h 252384"/>
              <a:gd name="connsiteX9" fmla="*/ 375688 w 406616"/>
              <a:gd name="connsiteY9" fmla="*/ 252384 h 252384"/>
              <a:gd name="connsiteX10" fmla="*/ 347191 w 406616"/>
              <a:gd name="connsiteY10" fmla="*/ 198863 h 252384"/>
              <a:gd name="connsiteX11" fmla="*/ 345658 w 406616"/>
              <a:gd name="connsiteY11" fmla="*/ 177353 h 252384"/>
              <a:gd name="connsiteX12" fmla="*/ 12600 w 406616"/>
              <a:gd name="connsiteY12" fmla="*/ 177353 h 252384"/>
              <a:gd name="connsiteX13" fmla="*/ 0 w 406616"/>
              <a:gd name="connsiteY13" fmla="*/ 164753 h 25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616" h="252384">
                <a:moveTo>
                  <a:pt x="0" y="164753"/>
                </a:moveTo>
                <a:cubicBezTo>
                  <a:pt x="0" y="157794"/>
                  <a:pt x="5641" y="152153"/>
                  <a:pt x="12600" y="152153"/>
                </a:cubicBezTo>
                <a:lnTo>
                  <a:pt x="32906" y="152153"/>
                </a:lnTo>
                <a:lnTo>
                  <a:pt x="70739" y="0"/>
                </a:lnTo>
                <a:lnTo>
                  <a:pt x="150502" y="152153"/>
                </a:lnTo>
                <a:lnTo>
                  <a:pt x="345658" y="152153"/>
                </a:lnTo>
                <a:lnTo>
                  <a:pt x="347191" y="130643"/>
                </a:lnTo>
                <a:cubicBezTo>
                  <a:pt x="351886" y="99191"/>
                  <a:pt x="362877" y="77122"/>
                  <a:pt x="375688" y="77122"/>
                </a:cubicBezTo>
                <a:cubicBezTo>
                  <a:pt x="392769" y="77122"/>
                  <a:pt x="406616" y="116356"/>
                  <a:pt x="406616" y="164753"/>
                </a:cubicBezTo>
                <a:cubicBezTo>
                  <a:pt x="406616" y="213150"/>
                  <a:pt x="392769" y="252384"/>
                  <a:pt x="375688" y="252384"/>
                </a:cubicBezTo>
                <a:cubicBezTo>
                  <a:pt x="362877" y="252384"/>
                  <a:pt x="351886" y="230315"/>
                  <a:pt x="347191" y="198863"/>
                </a:cubicBezTo>
                <a:lnTo>
                  <a:pt x="345658" y="177353"/>
                </a:lnTo>
                <a:lnTo>
                  <a:pt x="12600" y="177353"/>
                </a:lnTo>
                <a:cubicBezTo>
                  <a:pt x="5641" y="177353"/>
                  <a:pt x="0" y="171712"/>
                  <a:pt x="0" y="16475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8003"/>
              </a:solidFill>
            </a:endParaRPr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28952E54-659E-DA95-B52F-2B8CDCC0D05D}"/>
              </a:ext>
            </a:extLst>
          </p:cNvPr>
          <p:cNvSpPr/>
          <p:nvPr/>
        </p:nvSpPr>
        <p:spPr>
          <a:xfrm rot="5400000">
            <a:off x="1599407" y="3452018"/>
            <a:ext cx="406400" cy="252413"/>
          </a:xfrm>
          <a:custGeom>
            <a:avLst/>
            <a:gdLst>
              <a:gd name="connsiteX0" fmla="*/ 0 w 406616"/>
              <a:gd name="connsiteY0" fmla="*/ 164753 h 252384"/>
              <a:gd name="connsiteX1" fmla="*/ 12600 w 406616"/>
              <a:gd name="connsiteY1" fmla="*/ 152153 h 252384"/>
              <a:gd name="connsiteX2" fmla="*/ 32906 w 406616"/>
              <a:gd name="connsiteY2" fmla="*/ 152153 h 252384"/>
              <a:gd name="connsiteX3" fmla="*/ 70739 w 406616"/>
              <a:gd name="connsiteY3" fmla="*/ 0 h 252384"/>
              <a:gd name="connsiteX4" fmla="*/ 150502 w 406616"/>
              <a:gd name="connsiteY4" fmla="*/ 152153 h 252384"/>
              <a:gd name="connsiteX5" fmla="*/ 345658 w 406616"/>
              <a:gd name="connsiteY5" fmla="*/ 152153 h 252384"/>
              <a:gd name="connsiteX6" fmla="*/ 347191 w 406616"/>
              <a:gd name="connsiteY6" fmla="*/ 130643 h 252384"/>
              <a:gd name="connsiteX7" fmla="*/ 375688 w 406616"/>
              <a:gd name="connsiteY7" fmla="*/ 77122 h 252384"/>
              <a:gd name="connsiteX8" fmla="*/ 406616 w 406616"/>
              <a:gd name="connsiteY8" fmla="*/ 164753 h 252384"/>
              <a:gd name="connsiteX9" fmla="*/ 375688 w 406616"/>
              <a:gd name="connsiteY9" fmla="*/ 252384 h 252384"/>
              <a:gd name="connsiteX10" fmla="*/ 347191 w 406616"/>
              <a:gd name="connsiteY10" fmla="*/ 198863 h 252384"/>
              <a:gd name="connsiteX11" fmla="*/ 345658 w 406616"/>
              <a:gd name="connsiteY11" fmla="*/ 177353 h 252384"/>
              <a:gd name="connsiteX12" fmla="*/ 12600 w 406616"/>
              <a:gd name="connsiteY12" fmla="*/ 177353 h 252384"/>
              <a:gd name="connsiteX13" fmla="*/ 0 w 406616"/>
              <a:gd name="connsiteY13" fmla="*/ 164753 h 25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616" h="252384">
                <a:moveTo>
                  <a:pt x="0" y="164753"/>
                </a:moveTo>
                <a:cubicBezTo>
                  <a:pt x="0" y="157794"/>
                  <a:pt x="5641" y="152153"/>
                  <a:pt x="12600" y="152153"/>
                </a:cubicBezTo>
                <a:lnTo>
                  <a:pt x="32906" y="152153"/>
                </a:lnTo>
                <a:lnTo>
                  <a:pt x="70739" y="0"/>
                </a:lnTo>
                <a:lnTo>
                  <a:pt x="150502" y="152153"/>
                </a:lnTo>
                <a:lnTo>
                  <a:pt x="345658" y="152153"/>
                </a:lnTo>
                <a:lnTo>
                  <a:pt x="347191" y="130643"/>
                </a:lnTo>
                <a:cubicBezTo>
                  <a:pt x="351886" y="99191"/>
                  <a:pt x="362877" y="77122"/>
                  <a:pt x="375688" y="77122"/>
                </a:cubicBezTo>
                <a:cubicBezTo>
                  <a:pt x="392769" y="77122"/>
                  <a:pt x="406616" y="116356"/>
                  <a:pt x="406616" y="164753"/>
                </a:cubicBezTo>
                <a:cubicBezTo>
                  <a:pt x="406616" y="213150"/>
                  <a:pt x="392769" y="252384"/>
                  <a:pt x="375688" y="252384"/>
                </a:cubicBezTo>
                <a:cubicBezTo>
                  <a:pt x="362877" y="252384"/>
                  <a:pt x="351886" y="230315"/>
                  <a:pt x="347191" y="198863"/>
                </a:cubicBezTo>
                <a:lnTo>
                  <a:pt x="345658" y="177353"/>
                </a:lnTo>
                <a:lnTo>
                  <a:pt x="12600" y="177353"/>
                </a:lnTo>
                <a:cubicBezTo>
                  <a:pt x="5641" y="177353"/>
                  <a:pt x="0" y="171712"/>
                  <a:pt x="0" y="16475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8003"/>
              </a:solidFill>
            </a:endParaRPr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9C93616E-5E22-1276-416B-206F7D5C8F81}"/>
              </a:ext>
            </a:extLst>
          </p:cNvPr>
          <p:cNvSpPr/>
          <p:nvPr/>
        </p:nvSpPr>
        <p:spPr>
          <a:xfrm rot="5400000">
            <a:off x="2115344" y="3972719"/>
            <a:ext cx="407987" cy="250825"/>
          </a:xfrm>
          <a:custGeom>
            <a:avLst/>
            <a:gdLst>
              <a:gd name="connsiteX0" fmla="*/ 0 w 406616"/>
              <a:gd name="connsiteY0" fmla="*/ 164753 h 252384"/>
              <a:gd name="connsiteX1" fmla="*/ 12600 w 406616"/>
              <a:gd name="connsiteY1" fmla="*/ 152153 h 252384"/>
              <a:gd name="connsiteX2" fmla="*/ 32906 w 406616"/>
              <a:gd name="connsiteY2" fmla="*/ 152153 h 252384"/>
              <a:gd name="connsiteX3" fmla="*/ 70739 w 406616"/>
              <a:gd name="connsiteY3" fmla="*/ 0 h 252384"/>
              <a:gd name="connsiteX4" fmla="*/ 150502 w 406616"/>
              <a:gd name="connsiteY4" fmla="*/ 152153 h 252384"/>
              <a:gd name="connsiteX5" fmla="*/ 345658 w 406616"/>
              <a:gd name="connsiteY5" fmla="*/ 152153 h 252384"/>
              <a:gd name="connsiteX6" fmla="*/ 347191 w 406616"/>
              <a:gd name="connsiteY6" fmla="*/ 130643 h 252384"/>
              <a:gd name="connsiteX7" fmla="*/ 375688 w 406616"/>
              <a:gd name="connsiteY7" fmla="*/ 77122 h 252384"/>
              <a:gd name="connsiteX8" fmla="*/ 406616 w 406616"/>
              <a:gd name="connsiteY8" fmla="*/ 164753 h 252384"/>
              <a:gd name="connsiteX9" fmla="*/ 375688 w 406616"/>
              <a:gd name="connsiteY9" fmla="*/ 252384 h 252384"/>
              <a:gd name="connsiteX10" fmla="*/ 347191 w 406616"/>
              <a:gd name="connsiteY10" fmla="*/ 198863 h 252384"/>
              <a:gd name="connsiteX11" fmla="*/ 345658 w 406616"/>
              <a:gd name="connsiteY11" fmla="*/ 177353 h 252384"/>
              <a:gd name="connsiteX12" fmla="*/ 12600 w 406616"/>
              <a:gd name="connsiteY12" fmla="*/ 177353 h 252384"/>
              <a:gd name="connsiteX13" fmla="*/ 0 w 406616"/>
              <a:gd name="connsiteY13" fmla="*/ 164753 h 25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616" h="252384">
                <a:moveTo>
                  <a:pt x="0" y="164753"/>
                </a:moveTo>
                <a:cubicBezTo>
                  <a:pt x="0" y="157794"/>
                  <a:pt x="5641" y="152153"/>
                  <a:pt x="12600" y="152153"/>
                </a:cubicBezTo>
                <a:lnTo>
                  <a:pt x="32906" y="152153"/>
                </a:lnTo>
                <a:lnTo>
                  <a:pt x="70739" y="0"/>
                </a:lnTo>
                <a:lnTo>
                  <a:pt x="150502" y="152153"/>
                </a:lnTo>
                <a:lnTo>
                  <a:pt x="345658" y="152153"/>
                </a:lnTo>
                <a:lnTo>
                  <a:pt x="347191" y="130643"/>
                </a:lnTo>
                <a:cubicBezTo>
                  <a:pt x="351886" y="99191"/>
                  <a:pt x="362877" y="77122"/>
                  <a:pt x="375688" y="77122"/>
                </a:cubicBezTo>
                <a:cubicBezTo>
                  <a:pt x="392769" y="77122"/>
                  <a:pt x="406616" y="116356"/>
                  <a:pt x="406616" y="164753"/>
                </a:cubicBezTo>
                <a:cubicBezTo>
                  <a:pt x="406616" y="213150"/>
                  <a:pt x="392769" y="252384"/>
                  <a:pt x="375688" y="252384"/>
                </a:cubicBezTo>
                <a:cubicBezTo>
                  <a:pt x="362877" y="252384"/>
                  <a:pt x="351886" y="230315"/>
                  <a:pt x="347191" y="198863"/>
                </a:cubicBezTo>
                <a:lnTo>
                  <a:pt x="345658" y="177353"/>
                </a:lnTo>
                <a:lnTo>
                  <a:pt x="12600" y="177353"/>
                </a:lnTo>
                <a:cubicBezTo>
                  <a:pt x="5641" y="177353"/>
                  <a:pt x="0" y="171712"/>
                  <a:pt x="0" y="16475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800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51709B-80A4-8C6B-8A70-E1B5054AB9E1}"/>
              </a:ext>
            </a:extLst>
          </p:cNvPr>
          <p:cNvSpPr txBox="1"/>
          <p:nvPr/>
        </p:nvSpPr>
        <p:spPr>
          <a:xfrm>
            <a:off x="5183188" y="4779963"/>
            <a:ext cx="14382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874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Iset Sans"/>
                <a:ea typeface="Roboto" panose="02000000000000000000" pitchFamily="2" charset="0"/>
                <a:cs typeface="Arial" panose="020B0604020202020204" pitchFamily="34" charset="0"/>
              </a:rPr>
              <a:t>Биробиджан</a:t>
            </a:r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8CAFAF0F-4FF9-6BE7-A3A3-8C5EA58FD057}"/>
              </a:ext>
            </a:extLst>
          </p:cNvPr>
          <p:cNvSpPr/>
          <p:nvPr/>
        </p:nvSpPr>
        <p:spPr>
          <a:xfrm rot="5400000">
            <a:off x="5218907" y="4560093"/>
            <a:ext cx="406400" cy="252413"/>
          </a:xfrm>
          <a:custGeom>
            <a:avLst/>
            <a:gdLst>
              <a:gd name="connsiteX0" fmla="*/ 0 w 406616"/>
              <a:gd name="connsiteY0" fmla="*/ 164753 h 252384"/>
              <a:gd name="connsiteX1" fmla="*/ 12600 w 406616"/>
              <a:gd name="connsiteY1" fmla="*/ 152153 h 252384"/>
              <a:gd name="connsiteX2" fmla="*/ 32906 w 406616"/>
              <a:gd name="connsiteY2" fmla="*/ 152153 h 252384"/>
              <a:gd name="connsiteX3" fmla="*/ 70739 w 406616"/>
              <a:gd name="connsiteY3" fmla="*/ 0 h 252384"/>
              <a:gd name="connsiteX4" fmla="*/ 150502 w 406616"/>
              <a:gd name="connsiteY4" fmla="*/ 152153 h 252384"/>
              <a:gd name="connsiteX5" fmla="*/ 345658 w 406616"/>
              <a:gd name="connsiteY5" fmla="*/ 152153 h 252384"/>
              <a:gd name="connsiteX6" fmla="*/ 347191 w 406616"/>
              <a:gd name="connsiteY6" fmla="*/ 130643 h 252384"/>
              <a:gd name="connsiteX7" fmla="*/ 375688 w 406616"/>
              <a:gd name="connsiteY7" fmla="*/ 77122 h 252384"/>
              <a:gd name="connsiteX8" fmla="*/ 406616 w 406616"/>
              <a:gd name="connsiteY8" fmla="*/ 164753 h 252384"/>
              <a:gd name="connsiteX9" fmla="*/ 375688 w 406616"/>
              <a:gd name="connsiteY9" fmla="*/ 252384 h 252384"/>
              <a:gd name="connsiteX10" fmla="*/ 347191 w 406616"/>
              <a:gd name="connsiteY10" fmla="*/ 198863 h 252384"/>
              <a:gd name="connsiteX11" fmla="*/ 345658 w 406616"/>
              <a:gd name="connsiteY11" fmla="*/ 177353 h 252384"/>
              <a:gd name="connsiteX12" fmla="*/ 12600 w 406616"/>
              <a:gd name="connsiteY12" fmla="*/ 177353 h 252384"/>
              <a:gd name="connsiteX13" fmla="*/ 0 w 406616"/>
              <a:gd name="connsiteY13" fmla="*/ 164753 h 25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616" h="252384">
                <a:moveTo>
                  <a:pt x="0" y="164753"/>
                </a:moveTo>
                <a:cubicBezTo>
                  <a:pt x="0" y="157794"/>
                  <a:pt x="5641" y="152153"/>
                  <a:pt x="12600" y="152153"/>
                </a:cubicBezTo>
                <a:lnTo>
                  <a:pt x="32906" y="152153"/>
                </a:lnTo>
                <a:lnTo>
                  <a:pt x="70739" y="0"/>
                </a:lnTo>
                <a:lnTo>
                  <a:pt x="150502" y="152153"/>
                </a:lnTo>
                <a:lnTo>
                  <a:pt x="345658" y="152153"/>
                </a:lnTo>
                <a:lnTo>
                  <a:pt x="347191" y="130643"/>
                </a:lnTo>
                <a:cubicBezTo>
                  <a:pt x="351886" y="99191"/>
                  <a:pt x="362877" y="77122"/>
                  <a:pt x="375688" y="77122"/>
                </a:cubicBezTo>
                <a:cubicBezTo>
                  <a:pt x="392769" y="77122"/>
                  <a:pt x="406616" y="116356"/>
                  <a:pt x="406616" y="164753"/>
                </a:cubicBezTo>
                <a:cubicBezTo>
                  <a:pt x="406616" y="213150"/>
                  <a:pt x="392769" y="252384"/>
                  <a:pt x="375688" y="252384"/>
                </a:cubicBezTo>
                <a:cubicBezTo>
                  <a:pt x="362877" y="252384"/>
                  <a:pt x="351886" y="230315"/>
                  <a:pt x="347191" y="198863"/>
                </a:cubicBezTo>
                <a:lnTo>
                  <a:pt x="345658" y="177353"/>
                </a:lnTo>
                <a:lnTo>
                  <a:pt x="12600" y="177353"/>
                </a:lnTo>
                <a:cubicBezTo>
                  <a:pt x="5641" y="177353"/>
                  <a:pt x="0" y="171712"/>
                  <a:pt x="0" y="16475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8003"/>
              </a:solidFill>
            </a:endParaRPr>
          </a:p>
        </p:txBody>
      </p:sp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53265AE9-42BC-EEF3-AFDE-CF1409D3FF3C}"/>
              </a:ext>
            </a:extLst>
          </p:cNvPr>
          <p:cNvSpPr/>
          <p:nvPr/>
        </p:nvSpPr>
        <p:spPr>
          <a:xfrm>
            <a:off x="5543550" y="4651375"/>
            <a:ext cx="1077913" cy="503238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680114"/>
              <a:gd name="connsiteY0" fmla="*/ 166073 h 830942"/>
              <a:gd name="connsiteX1" fmla="*/ 3680114 w 3680114"/>
              <a:gd name="connsiteY1" fmla="*/ 830942 h 830942"/>
              <a:gd name="connsiteX0" fmla="*/ 0 w 3680114"/>
              <a:gd name="connsiteY0" fmla="*/ 168227 h 833096"/>
              <a:gd name="connsiteX1" fmla="*/ 3680114 w 3680114"/>
              <a:gd name="connsiteY1" fmla="*/ 833096 h 833096"/>
              <a:gd name="connsiteX0" fmla="*/ 0 w 3658971"/>
              <a:gd name="connsiteY0" fmla="*/ 148885 h 960516"/>
              <a:gd name="connsiteX1" fmla="*/ 3658971 w 3658971"/>
              <a:gd name="connsiteY1" fmla="*/ 960516 h 96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8971" h="960516">
                <a:moveTo>
                  <a:pt x="0" y="148885"/>
                </a:moveTo>
                <a:cubicBezTo>
                  <a:pt x="1267113" y="-341590"/>
                  <a:pt x="3288073" y="497964"/>
                  <a:pt x="3658971" y="960516"/>
                </a:cubicBezTo>
              </a:path>
            </a:pathLst>
          </a:custGeom>
          <a:noFill/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4" name="Полилиния: фигура 7173">
            <a:extLst>
              <a:ext uri="{FF2B5EF4-FFF2-40B4-BE49-F238E27FC236}">
                <a16:creationId xmlns:a16="http://schemas.microsoft.com/office/drawing/2014/main" id="{8559E2D5-F7D0-3E4A-6870-AFC9313A9171}"/>
              </a:ext>
            </a:extLst>
          </p:cNvPr>
          <p:cNvSpPr/>
          <p:nvPr/>
        </p:nvSpPr>
        <p:spPr>
          <a:xfrm>
            <a:off x="2470150" y="3897313"/>
            <a:ext cx="4081463" cy="644525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680114"/>
              <a:gd name="connsiteY0" fmla="*/ 166073 h 830942"/>
              <a:gd name="connsiteX1" fmla="*/ 3680114 w 3680114"/>
              <a:gd name="connsiteY1" fmla="*/ 830942 h 830942"/>
              <a:gd name="connsiteX0" fmla="*/ 0 w 3680114"/>
              <a:gd name="connsiteY0" fmla="*/ 168227 h 833096"/>
              <a:gd name="connsiteX1" fmla="*/ 3680114 w 3680114"/>
              <a:gd name="connsiteY1" fmla="*/ 833096 h 833096"/>
              <a:gd name="connsiteX0" fmla="*/ 0 w 3680114"/>
              <a:gd name="connsiteY0" fmla="*/ 236375 h 901244"/>
              <a:gd name="connsiteX1" fmla="*/ 3680114 w 3680114"/>
              <a:gd name="connsiteY1" fmla="*/ 901244 h 901244"/>
              <a:gd name="connsiteX0" fmla="*/ 0 w 3680114"/>
              <a:gd name="connsiteY0" fmla="*/ 220980 h 885849"/>
              <a:gd name="connsiteX1" fmla="*/ 3680114 w 3680114"/>
              <a:gd name="connsiteY1" fmla="*/ 885849 h 88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80114" h="885849">
                <a:moveTo>
                  <a:pt x="0" y="220980"/>
                </a:moveTo>
                <a:cubicBezTo>
                  <a:pt x="149480" y="-234843"/>
                  <a:pt x="2966820" y="27855"/>
                  <a:pt x="3680114" y="885849"/>
                </a:cubicBezTo>
              </a:path>
            </a:pathLst>
          </a:custGeom>
          <a:noFill/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96" name="Полилиния: фигура 7195">
            <a:extLst>
              <a:ext uri="{FF2B5EF4-FFF2-40B4-BE49-F238E27FC236}">
                <a16:creationId xmlns:a16="http://schemas.microsoft.com/office/drawing/2014/main" id="{F86EF3C2-D27D-21C5-7022-0F242FC9E3EB}"/>
              </a:ext>
            </a:extLst>
          </p:cNvPr>
          <p:cNvSpPr/>
          <p:nvPr/>
        </p:nvSpPr>
        <p:spPr>
          <a:xfrm>
            <a:off x="2152650" y="2073275"/>
            <a:ext cx="4445000" cy="998538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33875" h="331347">
                <a:moveTo>
                  <a:pt x="0" y="331347"/>
                </a:moveTo>
                <a:cubicBezTo>
                  <a:pt x="654050" y="88779"/>
                  <a:pt x="2736850" y="-264423"/>
                  <a:pt x="4333875" y="312297"/>
                </a:cubicBezTo>
              </a:path>
            </a:pathLst>
          </a:custGeom>
          <a:noFill/>
          <a:ln w="2222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89" name="Google Shape;112;p2">
            <a:extLst>
              <a:ext uri="{FF2B5EF4-FFF2-40B4-BE49-F238E27FC236}">
                <a16:creationId xmlns:a16="http://schemas.microsoft.com/office/drawing/2014/main" id="{A2F179EB-29AE-32E4-BA52-7ACBC5DB7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809625"/>
            <a:ext cx="106314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>
            <a:spAutoFit/>
          </a:bodyPr>
          <a:lstStyle/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altLang="ru-RU" sz="2800" b="1">
                <a:solidFill>
                  <a:srgbClr val="7030A0"/>
                </a:solidFill>
                <a:latin typeface="Iset Sans"/>
              </a:rPr>
              <a:t>ТИРАЖИРОВАНИЕ ОПЫТА РАБОТЫ</a:t>
            </a:r>
          </a:p>
        </p:txBody>
      </p:sp>
      <p:sp>
        <p:nvSpPr>
          <p:cNvPr id="7204" name="Полилиния: фигура 7203">
            <a:extLst>
              <a:ext uri="{FF2B5EF4-FFF2-40B4-BE49-F238E27FC236}">
                <a16:creationId xmlns:a16="http://schemas.microsoft.com/office/drawing/2014/main" id="{750A77A9-66EF-4C02-EA65-43D6CD478144}"/>
              </a:ext>
            </a:extLst>
          </p:cNvPr>
          <p:cNvSpPr/>
          <p:nvPr/>
        </p:nvSpPr>
        <p:spPr>
          <a:xfrm>
            <a:off x="1952625" y="2284413"/>
            <a:ext cx="4725988" cy="1371600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54160 w 749485"/>
              <a:gd name="connsiteY0" fmla="*/ 430738 h 430738"/>
              <a:gd name="connsiteX1" fmla="*/ 749485 w 749485"/>
              <a:gd name="connsiteY1" fmla="*/ 268163 h 430738"/>
              <a:gd name="connsiteX0" fmla="*/ 0 w 695325"/>
              <a:gd name="connsiteY0" fmla="*/ 206375 h 206375"/>
              <a:gd name="connsiteX1" fmla="*/ 695325 w 695325"/>
              <a:gd name="connsiteY1" fmla="*/ 43800 h 206375"/>
              <a:gd name="connsiteX0" fmla="*/ 0 w 695325"/>
              <a:gd name="connsiteY0" fmla="*/ 190359 h 190359"/>
              <a:gd name="connsiteX1" fmla="*/ 695325 w 695325"/>
              <a:gd name="connsiteY1" fmla="*/ 27784 h 19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5325" h="190359">
                <a:moveTo>
                  <a:pt x="0" y="190359"/>
                </a:moveTo>
                <a:cubicBezTo>
                  <a:pt x="20205" y="26077"/>
                  <a:pt x="459509" y="-43337"/>
                  <a:pt x="695325" y="27784"/>
                </a:cubicBezTo>
              </a:path>
            </a:pathLst>
          </a:custGeom>
          <a:noFill/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 descr="C:\Users\trushina2\Downloads\2023-11-14_12-15-25.png">
            <a:extLst>
              <a:ext uri="{FF2B5EF4-FFF2-40B4-BE49-F238E27FC236}">
                <a16:creationId xmlns:a16="http://schemas.microsoft.com/office/drawing/2014/main" id="{931881F5-CF05-69B6-62C8-84C58F294531}"/>
              </a:ext>
            </a:extLst>
          </p:cNvPr>
          <p:cNvPicPr/>
          <p:nvPr/>
        </p:nvPicPr>
        <p:blipFill rotWithShape="1">
          <a:blip r:embed="rId6" cstate="email"/>
          <a:srcRect/>
          <a:stretch/>
        </p:blipFill>
        <p:spPr bwMode="auto">
          <a:xfrm>
            <a:off x="1908161" y="5104547"/>
            <a:ext cx="822035" cy="10517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5" name="Рисунок 4" descr="C:\Users\trushina2\Downloads\2023-11-14_12-08-34.png">
            <a:extLst>
              <a:ext uri="{FF2B5EF4-FFF2-40B4-BE49-F238E27FC236}">
                <a16:creationId xmlns:a16="http://schemas.microsoft.com/office/drawing/2014/main" id="{7468F41C-E54A-5ABB-EAE8-8E78BC38BDFB}"/>
              </a:ext>
            </a:extLst>
          </p:cNvPr>
          <p:cNvPicPr/>
          <p:nvPr/>
        </p:nvPicPr>
        <p:blipFill rotWithShape="1">
          <a:blip r:embed="rId7" cstate="email"/>
          <a:srcRect/>
          <a:stretch/>
        </p:blipFill>
        <p:spPr bwMode="auto">
          <a:xfrm>
            <a:off x="2585567" y="4817538"/>
            <a:ext cx="827191" cy="117268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B4D85B-4DEA-DE55-B658-5FEA1C6F5CA6}"/>
              </a:ext>
            </a:extLst>
          </p:cNvPr>
          <p:cNvPicPr/>
          <p:nvPr/>
        </p:nvPicPr>
        <p:blipFill rotWithShape="1">
          <a:blip r:embed="rId8" cstate="email"/>
          <a:srcRect/>
          <a:stretch/>
        </p:blipFill>
        <p:spPr bwMode="auto">
          <a:xfrm>
            <a:off x="3234621" y="5033661"/>
            <a:ext cx="806045" cy="117268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15" name="Рисунок 14" descr="C:\Users\trushina2\Downloads\2023-11-14_10-53-12.png">
            <a:extLst>
              <a:ext uri="{FF2B5EF4-FFF2-40B4-BE49-F238E27FC236}">
                <a16:creationId xmlns:a16="http://schemas.microsoft.com/office/drawing/2014/main" id="{1768C10E-3725-3A37-9454-BB7627D67F58}"/>
              </a:ext>
            </a:extLst>
          </p:cNvPr>
          <p:cNvPicPr/>
          <p:nvPr/>
        </p:nvPicPr>
        <p:blipFill rotWithShape="1">
          <a:blip r:embed="rId9" cstate="email"/>
          <a:srcRect/>
          <a:stretch/>
        </p:blipFill>
        <p:spPr bwMode="auto">
          <a:xfrm>
            <a:off x="3997594" y="4946650"/>
            <a:ext cx="781280" cy="107494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18" name="Рисунок 17" descr="C:\Users\trushina2\Downloads\2024-02-20_16-18-24.png">
            <a:extLst>
              <a:ext uri="{FF2B5EF4-FFF2-40B4-BE49-F238E27FC236}">
                <a16:creationId xmlns:a16="http://schemas.microsoft.com/office/drawing/2014/main" id="{80CB0C78-061C-52C4-4DBF-C38FA4F57B93}"/>
              </a:ext>
            </a:extLst>
          </p:cNvPr>
          <p:cNvPicPr/>
          <p:nvPr/>
        </p:nvPicPr>
        <p:blipFill rotWithShape="1">
          <a:blip r:embed="rId10" cstate="email"/>
          <a:srcRect/>
          <a:stretch/>
        </p:blipFill>
        <p:spPr bwMode="auto">
          <a:xfrm>
            <a:off x="4689720" y="5195728"/>
            <a:ext cx="767160" cy="107494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grpSp>
        <p:nvGrpSpPr>
          <p:cNvPr id="2" name="Группа 22">
            <a:extLst>
              <a:ext uri="{FF2B5EF4-FFF2-40B4-BE49-F238E27FC236}">
                <a16:creationId xmlns:a16="http://schemas.microsoft.com/office/drawing/2014/main" id="{0F8BA39E-A95F-D835-C69D-F5E466ECE64E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765425"/>
            <a:ext cx="2054225" cy="915988"/>
            <a:chOff x="8929150" y="4344670"/>
            <a:chExt cx="2054702" cy="916272"/>
          </a:xfrm>
        </p:grpSpPr>
        <p:sp>
          <p:nvSpPr>
            <p:cNvPr id="7197" name="Freeform: Shape 16">
              <a:extLst>
                <a:ext uri="{FF2B5EF4-FFF2-40B4-BE49-F238E27FC236}">
                  <a16:creationId xmlns:a16="http://schemas.microsoft.com/office/drawing/2014/main" id="{B31A722A-7726-D0F4-FC44-8774DE00B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2662" y="4527132"/>
              <a:ext cx="560859" cy="525861"/>
            </a:xfrm>
            <a:custGeom>
              <a:avLst/>
              <a:gdLst>
                <a:gd name="T0" fmla="*/ 62579 w 672733"/>
                <a:gd name="T1" fmla="*/ 59742 h 630753"/>
                <a:gd name="T2" fmla="*/ 64476 w 672733"/>
                <a:gd name="T3" fmla="*/ 42676 h 630753"/>
                <a:gd name="T4" fmla="*/ 12327 w 672733"/>
                <a:gd name="T5" fmla="*/ 35091 h 630753"/>
                <a:gd name="T6" fmla="*/ 14222 w 672733"/>
                <a:gd name="T7" fmla="*/ 52156 h 630753"/>
                <a:gd name="T8" fmla="*/ 12327 w 672733"/>
                <a:gd name="T9" fmla="*/ 35091 h 630753"/>
                <a:gd name="T10" fmla="*/ 36979 w 672733"/>
                <a:gd name="T11" fmla="*/ 44571 h 630753"/>
                <a:gd name="T12" fmla="*/ 38875 w 672733"/>
                <a:gd name="T13" fmla="*/ 27505 h 630753"/>
                <a:gd name="T14" fmla="*/ 63527 w 672733"/>
                <a:gd name="T15" fmla="*/ 17074 h 630753"/>
                <a:gd name="T16" fmla="*/ 63527 w 672733"/>
                <a:gd name="T17" fmla="*/ 24660 h 630753"/>
                <a:gd name="T18" fmla="*/ 63527 w 672733"/>
                <a:gd name="T19" fmla="*/ 17074 h 630753"/>
                <a:gd name="T20" fmla="*/ 17067 w 672733"/>
                <a:gd name="T21" fmla="*/ 13281 h 630753"/>
                <a:gd name="T22" fmla="*/ 9482 w 672733"/>
                <a:gd name="T23" fmla="*/ 13281 h 630753"/>
                <a:gd name="T24" fmla="*/ 37927 w 672733"/>
                <a:gd name="T25" fmla="*/ 1904 h 630753"/>
                <a:gd name="T26" fmla="*/ 37927 w 672733"/>
                <a:gd name="T27" fmla="*/ 9490 h 630753"/>
                <a:gd name="T28" fmla="*/ 37927 w 672733"/>
                <a:gd name="T29" fmla="*/ 1904 h 630753"/>
                <a:gd name="T30" fmla="*/ 28160 w 672733"/>
                <a:gd name="T31" fmla="*/ 955 h 630753"/>
                <a:gd name="T32" fmla="*/ 34798 w 672733"/>
                <a:gd name="T33" fmla="*/ 10912 h 630753"/>
                <a:gd name="T34" fmla="*/ 41056 w 672733"/>
                <a:gd name="T35" fmla="*/ 10912 h 630753"/>
                <a:gd name="T36" fmla="*/ 47692 w 672733"/>
                <a:gd name="T37" fmla="*/ 955 h 630753"/>
                <a:gd name="T38" fmla="*/ 50917 w 672733"/>
                <a:gd name="T39" fmla="*/ 2852 h 630753"/>
                <a:gd name="T40" fmla="*/ 42667 w 672733"/>
                <a:gd name="T41" fmla="*/ 29401 h 630753"/>
                <a:gd name="T42" fmla="*/ 51200 w 672733"/>
                <a:gd name="T43" fmla="*/ 44571 h 630753"/>
                <a:gd name="T44" fmla="*/ 58786 w 672733"/>
                <a:gd name="T45" fmla="*/ 59742 h 630753"/>
                <a:gd name="T46" fmla="*/ 56795 w 672733"/>
                <a:gd name="T47" fmla="*/ 41443 h 630753"/>
                <a:gd name="T48" fmla="*/ 53098 w 672733"/>
                <a:gd name="T49" fmla="*/ 40970 h 630753"/>
                <a:gd name="T50" fmla="*/ 55846 w 672733"/>
                <a:gd name="T51" fmla="*/ 29211 h 630753"/>
                <a:gd name="T52" fmla="*/ 60398 w 672733"/>
                <a:gd name="T53" fmla="*/ 26083 h 630753"/>
                <a:gd name="T54" fmla="*/ 66656 w 672733"/>
                <a:gd name="T55" fmla="*/ 25987 h 630753"/>
                <a:gd name="T56" fmla="*/ 71207 w 672733"/>
                <a:gd name="T57" fmla="*/ 29116 h 630753"/>
                <a:gd name="T58" fmla="*/ 73956 w 672733"/>
                <a:gd name="T59" fmla="*/ 40875 h 630753"/>
                <a:gd name="T60" fmla="*/ 70259 w 672733"/>
                <a:gd name="T61" fmla="*/ 41348 h 630753"/>
                <a:gd name="T62" fmla="*/ 68268 w 672733"/>
                <a:gd name="T63" fmla="*/ 59742 h 630753"/>
                <a:gd name="T64" fmla="*/ 75854 w 672733"/>
                <a:gd name="T65" fmla="*/ 71122 h 630753"/>
                <a:gd name="T66" fmla="*/ 0 w 672733"/>
                <a:gd name="T67" fmla="*/ 52156 h 630753"/>
                <a:gd name="T68" fmla="*/ 8534 w 672733"/>
                <a:gd name="T69" fmla="*/ 25609 h 630753"/>
                <a:gd name="T70" fmla="*/ 4741 w 672733"/>
                <a:gd name="T71" fmla="*/ 35280 h 630753"/>
                <a:gd name="T72" fmla="*/ 2940 w 672733"/>
                <a:gd name="T73" fmla="*/ 32910 h 630753"/>
                <a:gd name="T74" fmla="*/ 6163 w 672733"/>
                <a:gd name="T75" fmla="*/ 20582 h 630753"/>
                <a:gd name="T76" fmla="*/ 13274 w 672733"/>
                <a:gd name="T77" fmla="*/ 18023 h 630753"/>
                <a:gd name="T78" fmla="*/ 20386 w 672733"/>
                <a:gd name="T79" fmla="*/ 20488 h 630753"/>
                <a:gd name="T80" fmla="*/ 23610 w 672733"/>
                <a:gd name="T81" fmla="*/ 32815 h 630753"/>
                <a:gd name="T82" fmla="*/ 21808 w 672733"/>
                <a:gd name="T83" fmla="*/ 35186 h 630753"/>
                <a:gd name="T84" fmla="*/ 18015 w 672733"/>
                <a:gd name="T85" fmla="*/ 25514 h 630753"/>
                <a:gd name="T86" fmla="*/ 24652 w 672733"/>
                <a:gd name="T87" fmla="*/ 52156 h 630753"/>
                <a:gd name="T88" fmla="*/ 33186 w 672733"/>
                <a:gd name="T89" fmla="*/ 44571 h 630753"/>
                <a:gd name="T90" fmla="*/ 33186 w 672733"/>
                <a:gd name="T91" fmla="*/ 16885 h 630753"/>
                <a:gd name="T92" fmla="*/ 25600 w 672733"/>
                <a:gd name="T93" fmla="*/ 292 h 63075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72733" h="630753">
                  <a:moveTo>
                    <a:pt x="555004" y="378478"/>
                  </a:moveTo>
                  <a:lnTo>
                    <a:pt x="555004" y="529843"/>
                  </a:lnTo>
                  <a:lnTo>
                    <a:pt x="571823" y="529843"/>
                  </a:lnTo>
                  <a:lnTo>
                    <a:pt x="571823" y="378478"/>
                  </a:lnTo>
                  <a:lnTo>
                    <a:pt x="555004" y="378478"/>
                  </a:lnTo>
                  <a:close/>
                  <a:moveTo>
                    <a:pt x="109319" y="311205"/>
                  </a:moveTo>
                  <a:lnTo>
                    <a:pt x="109319" y="462570"/>
                  </a:lnTo>
                  <a:lnTo>
                    <a:pt x="126137" y="462570"/>
                  </a:lnTo>
                  <a:lnTo>
                    <a:pt x="126137" y="311205"/>
                  </a:lnTo>
                  <a:lnTo>
                    <a:pt x="109319" y="311205"/>
                  </a:lnTo>
                  <a:close/>
                  <a:moveTo>
                    <a:pt x="327957" y="243932"/>
                  </a:moveTo>
                  <a:lnTo>
                    <a:pt x="327957" y="395296"/>
                  </a:lnTo>
                  <a:lnTo>
                    <a:pt x="344775" y="395296"/>
                  </a:lnTo>
                  <a:lnTo>
                    <a:pt x="344775" y="243932"/>
                  </a:lnTo>
                  <a:lnTo>
                    <a:pt x="327957" y="243932"/>
                  </a:lnTo>
                  <a:close/>
                  <a:moveTo>
                    <a:pt x="563414" y="151430"/>
                  </a:moveTo>
                  <a:cubicBezTo>
                    <a:pt x="581991" y="151430"/>
                    <a:pt x="597050" y="166490"/>
                    <a:pt x="597050" y="185067"/>
                  </a:cubicBezTo>
                  <a:cubicBezTo>
                    <a:pt x="597050" y="203644"/>
                    <a:pt x="581991" y="218703"/>
                    <a:pt x="563414" y="218703"/>
                  </a:cubicBezTo>
                  <a:cubicBezTo>
                    <a:pt x="544837" y="218703"/>
                    <a:pt x="529777" y="203644"/>
                    <a:pt x="529777" y="185067"/>
                  </a:cubicBezTo>
                  <a:cubicBezTo>
                    <a:pt x="529777" y="166490"/>
                    <a:pt x="544837" y="151430"/>
                    <a:pt x="563414" y="151430"/>
                  </a:cubicBezTo>
                  <a:close/>
                  <a:moveTo>
                    <a:pt x="117728" y="84157"/>
                  </a:moveTo>
                  <a:cubicBezTo>
                    <a:pt x="136305" y="84157"/>
                    <a:pt x="151364" y="99217"/>
                    <a:pt x="151364" y="117794"/>
                  </a:cubicBezTo>
                  <a:cubicBezTo>
                    <a:pt x="151364" y="136371"/>
                    <a:pt x="136305" y="151430"/>
                    <a:pt x="117728" y="151430"/>
                  </a:cubicBezTo>
                  <a:cubicBezTo>
                    <a:pt x="99151" y="151430"/>
                    <a:pt x="84091" y="136371"/>
                    <a:pt x="84091" y="117794"/>
                  </a:cubicBezTo>
                  <a:cubicBezTo>
                    <a:pt x="84091" y="99217"/>
                    <a:pt x="99151" y="84157"/>
                    <a:pt x="117728" y="84157"/>
                  </a:cubicBezTo>
                  <a:close/>
                  <a:moveTo>
                    <a:pt x="336366" y="16884"/>
                  </a:moveTo>
                  <a:cubicBezTo>
                    <a:pt x="354943" y="16884"/>
                    <a:pt x="370002" y="31944"/>
                    <a:pt x="370002" y="50521"/>
                  </a:cubicBezTo>
                  <a:cubicBezTo>
                    <a:pt x="370002" y="69098"/>
                    <a:pt x="354943" y="84157"/>
                    <a:pt x="336366" y="84157"/>
                  </a:cubicBezTo>
                  <a:cubicBezTo>
                    <a:pt x="317789" y="84157"/>
                    <a:pt x="302729" y="69098"/>
                    <a:pt x="302729" y="50521"/>
                  </a:cubicBezTo>
                  <a:cubicBezTo>
                    <a:pt x="302729" y="31944"/>
                    <a:pt x="317789" y="16884"/>
                    <a:pt x="336366" y="16884"/>
                  </a:cubicBezTo>
                  <a:close/>
                  <a:moveTo>
                    <a:pt x="239345" y="487"/>
                  </a:moveTo>
                  <a:cubicBezTo>
                    <a:pt x="243445" y="1538"/>
                    <a:pt x="247229" y="4271"/>
                    <a:pt x="249752" y="8475"/>
                  </a:cubicBezTo>
                  <a:lnTo>
                    <a:pt x="302730" y="98453"/>
                  </a:lnTo>
                  <a:cubicBezTo>
                    <a:pt x="305252" y="97612"/>
                    <a:pt x="306934" y="97612"/>
                    <a:pt x="308616" y="96771"/>
                  </a:cubicBezTo>
                  <a:cubicBezTo>
                    <a:pt x="317866" y="94249"/>
                    <a:pt x="327116" y="92567"/>
                    <a:pt x="336366" y="92567"/>
                  </a:cubicBezTo>
                  <a:cubicBezTo>
                    <a:pt x="345616" y="92567"/>
                    <a:pt x="354866" y="94249"/>
                    <a:pt x="364116" y="96771"/>
                  </a:cubicBezTo>
                  <a:cubicBezTo>
                    <a:pt x="366639" y="96771"/>
                    <a:pt x="368321" y="97612"/>
                    <a:pt x="370003" y="98453"/>
                  </a:cubicBezTo>
                  <a:lnTo>
                    <a:pt x="422981" y="8475"/>
                  </a:lnTo>
                  <a:cubicBezTo>
                    <a:pt x="427185" y="907"/>
                    <a:pt x="437276" y="-2457"/>
                    <a:pt x="445685" y="2589"/>
                  </a:cubicBezTo>
                  <a:cubicBezTo>
                    <a:pt x="453254" y="6793"/>
                    <a:pt x="456617" y="16884"/>
                    <a:pt x="451572" y="25294"/>
                  </a:cubicBezTo>
                  <a:lnTo>
                    <a:pt x="378412" y="149749"/>
                  </a:lnTo>
                  <a:lnTo>
                    <a:pt x="378412" y="260750"/>
                  </a:lnTo>
                  <a:lnTo>
                    <a:pt x="378412" y="395296"/>
                  </a:lnTo>
                  <a:lnTo>
                    <a:pt x="454094" y="395296"/>
                  </a:lnTo>
                  <a:lnTo>
                    <a:pt x="454094" y="529843"/>
                  </a:lnTo>
                  <a:lnTo>
                    <a:pt x="521368" y="529843"/>
                  </a:lnTo>
                  <a:lnTo>
                    <a:pt x="521368" y="294387"/>
                  </a:lnTo>
                  <a:lnTo>
                    <a:pt x="503708" y="367546"/>
                  </a:lnTo>
                  <a:cubicBezTo>
                    <a:pt x="502027" y="374274"/>
                    <a:pt x="495299" y="380160"/>
                    <a:pt x="487731" y="380160"/>
                  </a:cubicBezTo>
                  <a:cubicBezTo>
                    <a:pt x="478481" y="380160"/>
                    <a:pt x="470913" y="372592"/>
                    <a:pt x="470913" y="363342"/>
                  </a:cubicBezTo>
                  <a:cubicBezTo>
                    <a:pt x="470913" y="361660"/>
                    <a:pt x="471754" y="359978"/>
                    <a:pt x="471754" y="359137"/>
                  </a:cubicBezTo>
                  <a:lnTo>
                    <a:pt x="495299" y="259068"/>
                  </a:lnTo>
                  <a:cubicBezTo>
                    <a:pt x="496140" y="255704"/>
                    <a:pt x="497822" y="252341"/>
                    <a:pt x="500345" y="249818"/>
                  </a:cubicBezTo>
                  <a:cubicBezTo>
                    <a:pt x="510436" y="241409"/>
                    <a:pt x="522209" y="234682"/>
                    <a:pt x="535663" y="231318"/>
                  </a:cubicBezTo>
                  <a:cubicBezTo>
                    <a:pt x="544913" y="228795"/>
                    <a:pt x="554163" y="227113"/>
                    <a:pt x="563414" y="227113"/>
                  </a:cubicBezTo>
                  <a:cubicBezTo>
                    <a:pt x="572664" y="227113"/>
                    <a:pt x="581914" y="228795"/>
                    <a:pt x="591164" y="230477"/>
                  </a:cubicBezTo>
                  <a:cubicBezTo>
                    <a:pt x="604618" y="234682"/>
                    <a:pt x="616391" y="240568"/>
                    <a:pt x="626482" y="248977"/>
                  </a:cubicBezTo>
                  <a:cubicBezTo>
                    <a:pt x="629005" y="251500"/>
                    <a:pt x="630687" y="254863"/>
                    <a:pt x="631528" y="258227"/>
                  </a:cubicBezTo>
                  <a:lnTo>
                    <a:pt x="655073" y="358296"/>
                  </a:lnTo>
                  <a:cubicBezTo>
                    <a:pt x="655073" y="359137"/>
                    <a:pt x="655914" y="360819"/>
                    <a:pt x="655914" y="362501"/>
                  </a:cubicBezTo>
                  <a:cubicBezTo>
                    <a:pt x="655914" y="371751"/>
                    <a:pt x="648346" y="379319"/>
                    <a:pt x="639096" y="379319"/>
                  </a:cubicBezTo>
                  <a:cubicBezTo>
                    <a:pt x="631528" y="379319"/>
                    <a:pt x="624800" y="373433"/>
                    <a:pt x="623118" y="366705"/>
                  </a:cubicBezTo>
                  <a:lnTo>
                    <a:pt x="605459" y="293546"/>
                  </a:lnTo>
                  <a:lnTo>
                    <a:pt x="605459" y="529843"/>
                  </a:lnTo>
                  <a:lnTo>
                    <a:pt x="672733" y="529843"/>
                  </a:lnTo>
                  <a:lnTo>
                    <a:pt x="672733" y="630753"/>
                  </a:lnTo>
                  <a:lnTo>
                    <a:pt x="0" y="630753"/>
                  </a:lnTo>
                  <a:lnTo>
                    <a:pt x="0" y="462570"/>
                  </a:lnTo>
                  <a:lnTo>
                    <a:pt x="75682" y="462570"/>
                  </a:lnTo>
                  <a:lnTo>
                    <a:pt x="75682" y="227113"/>
                  </a:lnTo>
                  <a:lnTo>
                    <a:pt x="58023" y="300273"/>
                  </a:lnTo>
                  <a:cubicBezTo>
                    <a:pt x="56341" y="307000"/>
                    <a:pt x="49614" y="312887"/>
                    <a:pt x="42046" y="312887"/>
                  </a:cubicBezTo>
                  <a:cubicBezTo>
                    <a:pt x="32796" y="312887"/>
                    <a:pt x="25227" y="305318"/>
                    <a:pt x="25227" y="296068"/>
                  </a:cubicBezTo>
                  <a:cubicBezTo>
                    <a:pt x="25227" y="294387"/>
                    <a:pt x="26068" y="292705"/>
                    <a:pt x="26068" y="291864"/>
                  </a:cubicBezTo>
                  <a:lnTo>
                    <a:pt x="49614" y="191795"/>
                  </a:lnTo>
                  <a:cubicBezTo>
                    <a:pt x="50455" y="188431"/>
                    <a:pt x="52137" y="185067"/>
                    <a:pt x="54660" y="182545"/>
                  </a:cubicBezTo>
                  <a:cubicBezTo>
                    <a:pt x="64751" y="174136"/>
                    <a:pt x="76523" y="167408"/>
                    <a:pt x="89978" y="164045"/>
                  </a:cubicBezTo>
                  <a:cubicBezTo>
                    <a:pt x="99228" y="161522"/>
                    <a:pt x="108478" y="159840"/>
                    <a:pt x="117728" y="159840"/>
                  </a:cubicBezTo>
                  <a:cubicBezTo>
                    <a:pt x="126978" y="159840"/>
                    <a:pt x="136228" y="161522"/>
                    <a:pt x="145478" y="163204"/>
                  </a:cubicBezTo>
                  <a:cubicBezTo>
                    <a:pt x="158933" y="167408"/>
                    <a:pt x="170706" y="173295"/>
                    <a:pt x="180797" y="181704"/>
                  </a:cubicBezTo>
                  <a:cubicBezTo>
                    <a:pt x="183320" y="184227"/>
                    <a:pt x="185001" y="187590"/>
                    <a:pt x="185842" y="190954"/>
                  </a:cubicBezTo>
                  <a:lnTo>
                    <a:pt x="209388" y="291023"/>
                  </a:lnTo>
                  <a:cubicBezTo>
                    <a:pt x="209388" y="291864"/>
                    <a:pt x="210229" y="293546"/>
                    <a:pt x="210229" y="295227"/>
                  </a:cubicBezTo>
                  <a:cubicBezTo>
                    <a:pt x="210229" y="304478"/>
                    <a:pt x="202661" y="312046"/>
                    <a:pt x="193411" y="312046"/>
                  </a:cubicBezTo>
                  <a:cubicBezTo>
                    <a:pt x="185842" y="312046"/>
                    <a:pt x="179115" y="306159"/>
                    <a:pt x="177433" y="299432"/>
                  </a:cubicBezTo>
                  <a:lnTo>
                    <a:pt x="159774" y="226272"/>
                  </a:lnTo>
                  <a:lnTo>
                    <a:pt x="159774" y="462570"/>
                  </a:lnTo>
                  <a:lnTo>
                    <a:pt x="218638" y="462570"/>
                  </a:lnTo>
                  <a:lnTo>
                    <a:pt x="218638" y="395296"/>
                  </a:lnTo>
                  <a:lnTo>
                    <a:pt x="294320" y="395296"/>
                  </a:lnTo>
                  <a:lnTo>
                    <a:pt x="294320" y="260750"/>
                  </a:lnTo>
                  <a:lnTo>
                    <a:pt x="294320" y="149749"/>
                  </a:lnTo>
                  <a:lnTo>
                    <a:pt x="221161" y="25294"/>
                  </a:lnTo>
                  <a:cubicBezTo>
                    <a:pt x="216115" y="17725"/>
                    <a:pt x="218638" y="7634"/>
                    <a:pt x="227047" y="2589"/>
                  </a:cubicBezTo>
                  <a:cubicBezTo>
                    <a:pt x="230831" y="66"/>
                    <a:pt x="235246" y="-565"/>
                    <a:pt x="239345" y="487"/>
                  </a:cubicBezTo>
                  <a:close/>
                </a:path>
              </a:pathLst>
            </a:custGeom>
            <a:solidFill>
              <a:schemeClr val="bg1"/>
            </a:solidFill>
            <a:ln w="8334" cap="flat">
              <a:solidFill>
                <a:srgbClr val="7030A0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7198" name="TextBox 26">
              <a:extLst>
                <a:ext uri="{FF2B5EF4-FFF2-40B4-BE49-F238E27FC236}">
                  <a16:creationId xmlns:a16="http://schemas.microsoft.com/office/drawing/2014/main" id="{A914A71A-9082-0B17-905A-61A9CA7B60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65342" y="4864895"/>
              <a:ext cx="1118510" cy="243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9144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3716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8288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2860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7432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32004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6576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41148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ru-RU" altLang="ru-RU" sz="1200" b="1">
                  <a:solidFill>
                    <a:schemeClr val="accent2"/>
                  </a:solidFill>
                  <a:latin typeface="Iset Sans"/>
                  <a:ea typeface="Calibri" panose="020F0502020204030204" pitchFamily="34" charset="0"/>
                  <a:cs typeface="Arial" panose="020B0604020202020204" pitchFamily="34" charset="0"/>
                </a:rPr>
                <a:t>конкурсов</a:t>
              </a:r>
            </a:p>
          </p:txBody>
        </p:sp>
        <p:sp>
          <p:nvSpPr>
            <p:cNvPr id="7199" name="TextBox 28">
              <a:extLst>
                <a:ext uri="{FF2B5EF4-FFF2-40B4-BE49-F238E27FC236}">
                  <a16:creationId xmlns:a16="http://schemas.microsoft.com/office/drawing/2014/main" id="{223E9038-E4FB-37BA-DC4B-711C08CF93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16882" y="4501471"/>
              <a:ext cx="599128" cy="523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9144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3716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8288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286000" indent="-3048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7432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32004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6576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4114800" indent="-3048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r>
                <a:rPr lang="ru-RU" altLang="ru-RU" sz="2800" b="1">
                  <a:solidFill>
                    <a:srgbClr val="683C28"/>
                  </a:solidFill>
                  <a:latin typeface="Iset Sans"/>
                  <a:ea typeface="Calibri" panose="020F050202020403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819292EF-5D58-F03C-D52A-F38DEE1B716C}"/>
                </a:ext>
              </a:extLst>
            </p:cNvPr>
            <p:cNvSpPr/>
            <p:nvPr/>
          </p:nvSpPr>
          <p:spPr>
            <a:xfrm>
              <a:off x="8929150" y="4344670"/>
              <a:ext cx="1918145" cy="916272"/>
            </a:xfrm>
            <a:prstGeom prst="roundRect">
              <a:avLst>
                <a:gd name="adj" fmla="val 24237"/>
              </a:avLst>
            </a:prstGeom>
            <a:noFill/>
            <a:ln w="3175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Google Shape;114;p2">
            <a:extLst>
              <a:ext uri="{FF2B5EF4-FFF2-40B4-BE49-F238E27FC236}">
                <a16:creationId xmlns:a16="http://schemas.microsoft.com/office/drawing/2014/main" id="{C1D91B67-6B4A-5E86-0A90-76086E6FD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75" y="2301875"/>
            <a:ext cx="4613275" cy="3232150"/>
          </a:xfrm>
          <a:prstGeom prst="rect">
            <a:avLst/>
          </a:prstGeom>
          <a:noFill/>
          <a:ln>
            <a:noFill/>
          </a:ln>
        </p:spPr>
        <p:txBody>
          <a:bodyPr lIns="0" tIns="91425" rIns="91425" bIns="91425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Победитель Конкурсного отбора инновационных социальных проектов организаций социального обслуживания Фонда поддержки детей, оказавшихся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в трудной жизненной ситуации, </a:t>
            </a:r>
          </a:p>
          <a:p>
            <a:pPr marL="0" indent="0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в номинации «Создание игротерапевтической службы «Мы рядом»</a:t>
            </a:r>
          </a:p>
          <a:p>
            <a:pPr marL="0" indent="0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endParaRPr lang="ru-RU" sz="1600" b="1" dirty="0">
              <a:solidFill>
                <a:schemeClr val="accent2">
                  <a:lumMod val="50000"/>
                </a:schemeClr>
              </a:solidFill>
              <a:latin typeface="Iset Sans"/>
            </a:endParaRPr>
          </a:p>
          <a:p>
            <a:pPr marL="0" indent="0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(практика направлена на повышение качества оказываемой помощи и поддержки детям с посттравматическими расстройствами, 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суицидальными проявлениями)</a:t>
            </a:r>
          </a:p>
          <a:p>
            <a:pPr marL="0" indent="0" algn="r" eaLnBrk="1">
              <a:spcAft>
                <a:spcPts val="0"/>
              </a:spcAft>
              <a:buClr>
                <a:srgbClr val="000000"/>
              </a:buClr>
              <a:buSzPts val="1400"/>
              <a:defRPr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г. Москва, 2026</a:t>
            </a:r>
          </a:p>
        </p:txBody>
      </p:sp>
      <p:pic>
        <p:nvPicPr>
          <p:cNvPr id="8195" name="Рисунок 7">
            <a:extLst>
              <a:ext uri="{FF2B5EF4-FFF2-40B4-BE49-F238E27FC236}">
                <a16:creationId xmlns:a16="http://schemas.microsoft.com/office/drawing/2014/main" id="{CA93AD19-B240-BCE0-0815-B544A193C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25" y="9525"/>
            <a:ext cx="198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Рисунок 9">
            <a:extLst>
              <a:ext uri="{FF2B5EF4-FFF2-40B4-BE49-F238E27FC236}">
                <a16:creationId xmlns:a16="http://schemas.microsoft.com/office/drawing/2014/main" id="{C74A1595-1925-0833-2E4A-68DE2C4F4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865187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26DC15-5B80-08C4-BC87-68CB006E7E39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51732" y="9525"/>
            <a:ext cx="1020763" cy="911102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  <p:sp>
        <p:nvSpPr>
          <p:cNvPr id="8198" name="Google Shape;112;p2">
            <a:extLst>
              <a:ext uri="{FF2B5EF4-FFF2-40B4-BE49-F238E27FC236}">
                <a16:creationId xmlns:a16="http://schemas.microsoft.com/office/drawing/2014/main" id="{ED133323-FCA7-6789-1A00-DAD113F4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808038"/>
            <a:ext cx="1063148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>
            <a:spAutoFit/>
          </a:bodyPr>
          <a:lstStyle/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ПРИЗНАНИЕ И НОВЫЙ ГОРИЗОНТ: </a:t>
            </a:r>
          </a:p>
          <a:p>
            <a:pPr algn="ctr" eaLnBrk="1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altLang="ru-RU" sz="2800" b="1">
                <a:solidFill>
                  <a:srgbClr val="7030A0"/>
                </a:solidFill>
                <a:latin typeface="Iset Sans"/>
                <a:cs typeface="Tahoma" panose="020B0604030504040204" pitchFamily="34" charset="0"/>
                <a:sym typeface="Tahoma" panose="020B0604030504040204" pitchFamily="34" charset="0"/>
              </a:rPr>
              <a:t>ИГРОТЕРАПЕВТИЧЕСКАЯ СЛУЖБА «МЫ РЯДОМ»</a:t>
            </a:r>
          </a:p>
        </p:txBody>
      </p:sp>
      <p:pic>
        <p:nvPicPr>
          <p:cNvPr id="8199" name="Image 0" descr="preencoded.png">
            <a:extLst>
              <a:ext uri="{FF2B5EF4-FFF2-40B4-BE49-F238E27FC236}">
                <a16:creationId xmlns:a16="http://schemas.microsoft.com/office/drawing/2014/main" id="{2543303C-F63B-42FC-20E7-9F87CB295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625600"/>
            <a:ext cx="3706813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Box 9">
            <a:extLst>
              <a:ext uri="{FF2B5EF4-FFF2-40B4-BE49-F238E27FC236}">
                <a16:creationId xmlns:a16="http://schemas.microsoft.com/office/drawing/2014/main" id="{16581BB9-6D96-1616-64EE-A5040AAA0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8513" y="2290763"/>
            <a:ext cx="151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sz="1600" b="1">
                <a:solidFill>
                  <a:srgbClr val="191966"/>
                </a:solidFill>
                <a:latin typeface="Iset Sans"/>
              </a:rPr>
              <a:t>VR-тренажёр</a:t>
            </a:r>
            <a:endParaRPr lang="ru-RU" altLang="ru-RU" sz="1600">
              <a:solidFill>
                <a:srgbClr val="191966"/>
              </a:solidFill>
              <a:latin typeface="Iset Sans"/>
            </a:endParaRPr>
          </a:p>
        </p:txBody>
      </p:sp>
      <p:sp>
        <p:nvSpPr>
          <p:cNvPr id="8201" name="TextBox 11">
            <a:extLst>
              <a:ext uri="{FF2B5EF4-FFF2-40B4-BE49-F238E27FC236}">
                <a16:creationId xmlns:a16="http://schemas.microsoft.com/office/drawing/2014/main" id="{A4E014A5-6CBB-F6D7-C0E6-409D737E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8513" y="3175000"/>
            <a:ext cx="151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altLang="ru-RU" sz="1600" b="1">
                <a:solidFill>
                  <a:srgbClr val="191966"/>
                </a:solidFill>
                <a:latin typeface="Iset Sans"/>
              </a:rPr>
              <a:t>Арт-терапия</a:t>
            </a:r>
            <a:endParaRPr lang="ru-RU" altLang="ru-RU" sz="1600">
              <a:solidFill>
                <a:srgbClr val="191966"/>
              </a:solidFill>
              <a:latin typeface="Iset Sans"/>
            </a:endParaRPr>
          </a:p>
        </p:txBody>
      </p:sp>
      <p:sp>
        <p:nvSpPr>
          <p:cNvPr id="8202" name="TextBox 13">
            <a:extLst>
              <a:ext uri="{FF2B5EF4-FFF2-40B4-BE49-F238E27FC236}">
                <a16:creationId xmlns:a16="http://schemas.microsoft.com/office/drawing/2014/main" id="{877990CF-F1DD-882D-56CA-BCA8BF30F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3908425"/>
            <a:ext cx="1511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altLang="ru-RU" sz="1600" b="1">
                <a:solidFill>
                  <a:srgbClr val="191966"/>
                </a:solidFill>
                <a:latin typeface="Iset Sans"/>
              </a:rPr>
              <a:t>Карта семейных ресурсов</a:t>
            </a:r>
            <a:endParaRPr lang="ru-RU" altLang="ru-RU" sz="1600">
              <a:solidFill>
                <a:srgbClr val="191966"/>
              </a:solidFill>
              <a:latin typeface="Iset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C4331F-80D6-5410-A43D-2F6C64F3B603}"/>
              </a:ext>
            </a:extLst>
          </p:cNvPr>
          <p:cNvSpPr txBox="1"/>
          <p:nvPr/>
        </p:nvSpPr>
        <p:spPr>
          <a:xfrm>
            <a:off x="4564063" y="5132388"/>
            <a:ext cx="2055812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Iset Sans"/>
              </a:rPr>
              <a:t>Единый семейный справочник-путеводитель</a:t>
            </a:r>
          </a:p>
        </p:txBody>
      </p:sp>
      <p:pic>
        <p:nvPicPr>
          <p:cNvPr id="8204" name="Рисунок 3">
            <a:extLst>
              <a:ext uri="{FF2B5EF4-FFF2-40B4-BE49-F238E27FC236}">
                <a16:creationId xmlns:a16="http://schemas.microsoft.com/office/drawing/2014/main" id="{F6DD7A40-58FA-76C2-92B4-F6DE042C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5184775"/>
            <a:ext cx="10541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Произвольный</PresentationFormat>
  <Paragraphs>64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7" baseType="lpstr">
      <vt:lpstr>Arial</vt:lpstr>
      <vt:lpstr>Microsoft YaHei</vt:lpstr>
      <vt:lpstr>Times New Roman</vt:lpstr>
      <vt:lpstr>Lucida Sans Unicode</vt:lpstr>
      <vt:lpstr>Iset Sans</vt:lpstr>
      <vt:lpstr>Tahoma</vt:lpstr>
      <vt:lpstr>Verdana</vt:lpstr>
      <vt:lpstr>Inter 24pt ExtraBold</vt:lpstr>
      <vt:lpstr>Roboto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2026-08-25T10:47:16Z</dcterms:created>
  <dcterms:modified xsi:type="dcterms:W3CDTF">2026-08-26T05:23:09Z</dcterms:modified>
</cp:coreProperties>
</file>