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300700" cy="10299700"/>
  <p:notesSz cx="18300700" cy="10299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2" y="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3F3F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rgbClr val="3F3F3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3F3F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rgbClr val="3F3F3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3F3F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8287999" cy="10287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268950" y="4253497"/>
            <a:ext cx="7706359" cy="1733550"/>
          </a:xfrm>
          <a:custGeom>
            <a:avLst/>
            <a:gdLst/>
            <a:ahLst/>
            <a:cxnLst/>
            <a:rect l="l" t="t" r="r" b="b"/>
            <a:pathLst>
              <a:path w="7706359" h="1733550">
                <a:moveTo>
                  <a:pt x="7705750" y="0"/>
                </a:moveTo>
                <a:lnTo>
                  <a:pt x="0" y="0"/>
                </a:lnTo>
                <a:lnTo>
                  <a:pt x="0" y="1733550"/>
                </a:lnTo>
                <a:lnTo>
                  <a:pt x="7282751" y="1733550"/>
                </a:lnTo>
                <a:lnTo>
                  <a:pt x="7338346" y="1731044"/>
                </a:lnTo>
                <a:lnTo>
                  <a:pt x="7392523" y="1723651"/>
                </a:lnTo>
                <a:lnTo>
                  <a:pt x="7444619" y="1711556"/>
                </a:lnTo>
                <a:lnTo>
                  <a:pt x="7493972" y="1694947"/>
                </a:lnTo>
                <a:lnTo>
                  <a:pt x="7539919" y="1674009"/>
                </a:lnTo>
                <a:lnTo>
                  <a:pt x="7581798" y="1648929"/>
                </a:lnTo>
                <a:lnTo>
                  <a:pt x="7625169" y="1614229"/>
                </a:lnTo>
                <a:lnTo>
                  <a:pt x="7659719" y="1575674"/>
                </a:lnTo>
                <a:lnTo>
                  <a:pt x="7684979" y="1534038"/>
                </a:lnTo>
                <a:lnTo>
                  <a:pt x="7700479" y="1490097"/>
                </a:lnTo>
                <a:lnTo>
                  <a:pt x="7705750" y="1444625"/>
                </a:lnTo>
                <a:lnTo>
                  <a:pt x="7705750" y="0"/>
                </a:lnTo>
                <a:close/>
              </a:path>
            </a:pathLst>
          </a:custGeom>
          <a:solidFill>
            <a:srgbClr val="00DB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3F3F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48582" y="1388326"/>
            <a:ext cx="5718175" cy="1094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3F3F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22995" y="3301200"/>
            <a:ext cx="10704830" cy="4102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rgbClr val="3F3F3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57774" cy="102520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01748" y="1704238"/>
            <a:ext cx="3169285" cy="98933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790"/>
              </a:spcBef>
            </a:pPr>
            <a:r>
              <a:rPr spc="520" dirty="0">
                <a:solidFill>
                  <a:srgbClr val="FBBC00"/>
                </a:solidFill>
              </a:rPr>
              <a:t>ПРОГРАММА </a:t>
            </a:r>
            <a:r>
              <a:rPr spc="600" dirty="0">
                <a:solidFill>
                  <a:srgbClr val="FBBC00"/>
                </a:solidFill>
              </a:rPr>
              <a:t>ФЕСТИВАЛЯ</a:t>
            </a:r>
          </a:p>
        </p:txBody>
      </p:sp>
      <p:sp>
        <p:nvSpPr>
          <p:cNvPr id="3" name="object 3"/>
          <p:cNvSpPr/>
          <p:nvPr/>
        </p:nvSpPr>
        <p:spPr>
          <a:xfrm>
            <a:off x="2080780" y="40943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80780" y="44372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80780" y="582792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80780" y="652325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80780" y="720906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32"/>
                </a:moveTo>
                <a:lnTo>
                  <a:pt x="48006" y="952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32"/>
                </a:lnTo>
                <a:lnTo>
                  <a:pt x="0" y="43129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7993"/>
                </a:lnTo>
                <a:lnTo>
                  <a:pt x="76200" y="43129"/>
                </a:lnTo>
                <a:lnTo>
                  <a:pt x="76200" y="38100"/>
                </a:lnTo>
                <a:lnTo>
                  <a:pt x="76200" y="33032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80780" y="79043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0780" y="825680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10905" y="3253003"/>
            <a:ext cx="6129020" cy="51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325" dirty="0">
                <a:solidFill>
                  <a:srgbClr val="3F3F3E"/>
                </a:solidFill>
                <a:latin typeface="Calibri"/>
                <a:cs typeface="Calibri"/>
              </a:rPr>
              <a:t>ДЕНЬ</a:t>
            </a:r>
            <a:r>
              <a:rPr sz="1950" b="1" spc="110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1950" b="1" spc="-25" dirty="0">
                <a:solidFill>
                  <a:srgbClr val="3F3F3E"/>
                </a:solidFill>
                <a:latin typeface="Calibri"/>
                <a:cs typeface="Calibri"/>
              </a:rPr>
              <a:t>1.</a:t>
            </a:r>
            <a:endParaRPr sz="1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1950">
              <a:latin typeface="Calibri"/>
              <a:cs typeface="Calibri"/>
            </a:endParaRPr>
          </a:p>
          <a:p>
            <a:pPr marL="492125">
              <a:lnSpc>
                <a:spcPct val="100000"/>
              </a:lnSpc>
              <a:spcBef>
                <a:spcPts val="5"/>
              </a:spcBef>
            </a:pPr>
            <a:r>
              <a:rPr sz="1950" spc="85" dirty="0">
                <a:solidFill>
                  <a:srgbClr val="3F3F3E"/>
                </a:solidFill>
                <a:latin typeface="Century Gothic"/>
                <a:cs typeface="Century Gothic"/>
              </a:rPr>
              <a:t>Открытие</a:t>
            </a:r>
            <a:r>
              <a:rPr sz="19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</a:t>
            </a:r>
            <a:endParaRPr sz="1950">
              <a:latin typeface="Century Gothic"/>
              <a:cs typeface="Century Gothic"/>
            </a:endParaRPr>
          </a:p>
          <a:p>
            <a:pPr marL="492125">
              <a:lnSpc>
                <a:spcPct val="100000"/>
              </a:lnSpc>
              <a:spcBef>
                <a:spcPts val="359"/>
              </a:spcBef>
            </a:pP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Лекторий</a:t>
            </a:r>
            <a:r>
              <a:rPr sz="1950" spc="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85" dirty="0">
                <a:solidFill>
                  <a:srgbClr val="3F3F3E"/>
                </a:solidFill>
                <a:latin typeface="Century Gothic"/>
                <a:cs typeface="Century Gothic"/>
              </a:rPr>
              <a:t>ч.1</a:t>
            </a:r>
            <a:r>
              <a:rPr sz="19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модуль</a:t>
            </a:r>
            <a:r>
              <a:rPr sz="19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40" dirty="0">
                <a:solidFill>
                  <a:srgbClr val="3F3F3E"/>
                </a:solidFill>
                <a:latin typeface="Century Gothic"/>
                <a:cs typeface="Century Gothic"/>
              </a:rPr>
              <a:t>«Преодоление</a:t>
            </a:r>
            <a:endParaRPr sz="1950">
              <a:latin typeface="Century Gothic"/>
              <a:cs typeface="Century Gothic"/>
            </a:endParaRPr>
          </a:p>
          <a:p>
            <a:pPr marL="492125" marR="347980">
              <a:lnSpc>
                <a:spcPct val="117000"/>
              </a:lnSpc>
              <a:spcBef>
                <a:spcPts val="35"/>
              </a:spcBef>
            </a:pP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барьеров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26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коммуникации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85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людьми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имеющими</a:t>
            </a:r>
            <a:r>
              <a:rPr sz="1950" spc="-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75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ограниченные</a:t>
            </a:r>
            <a:r>
              <a:rPr sz="1950" spc="-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возможности </a:t>
            </a: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здоровья»</a:t>
            </a:r>
            <a:endParaRPr sz="1950">
              <a:latin typeface="Century Gothic"/>
              <a:cs typeface="Century Gothic"/>
            </a:endParaRPr>
          </a:p>
          <a:p>
            <a:pPr marL="492125" marR="264795">
              <a:lnSpc>
                <a:spcPct val="115399"/>
              </a:lnSpc>
            </a:pP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Лекторий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ч.2</a:t>
            </a: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модуль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«Решение</a:t>
            </a: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кейсовых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ситуаций»</a:t>
            </a:r>
            <a:endParaRPr sz="1950">
              <a:latin typeface="Century Gothic"/>
              <a:cs typeface="Century Gothic"/>
            </a:endParaRPr>
          </a:p>
          <a:p>
            <a:pPr marL="492125" marR="5080">
              <a:lnSpc>
                <a:spcPct val="115399"/>
              </a:lnSpc>
              <a:spcBef>
                <a:spcPts val="75"/>
              </a:spcBef>
            </a:pPr>
            <a:r>
              <a:rPr sz="1950" spc="20" dirty="0">
                <a:solidFill>
                  <a:srgbClr val="3F3F3E"/>
                </a:solidFill>
                <a:latin typeface="Century Gothic"/>
                <a:cs typeface="Century Gothic"/>
              </a:rPr>
              <a:t>Практикум.</a:t>
            </a:r>
            <a:r>
              <a:rPr sz="1950" spc="2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20" dirty="0">
                <a:solidFill>
                  <a:srgbClr val="3F3F3E"/>
                </a:solidFill>
                <a:latin typeface="Century Gothic"/>
                <a:cs typeface="Century Gothic"/>
              </a:rPr>
              <a:t>Медиаволонтерство</a:t>
            </a:r>
            <a:r>
              <a:rPr sz="1950" spc="2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«Создание </a:t>
            </a:r>
            <a:r>
              <a:rPr sz="1950" spc="40" dirty="0">
                <a:solidFill>
                  <a:srgbClr val="3F3F3E"/>
                </a:solidFill>
                <a:latin typeface="Century Gothic"/>
                <a:cs typeface="Century Gothic"/>
              </a:rPr>
              <a:t>Reals»</a:t>
            </a:r>
            <a:endParaRPr sz="1950">
              <a:latin typeface="Century Gothic"/>
              <a:cs typeface="Century Gothic"/>
            </a:endParaRPr>
          </a:p>
          <a:p>
            <a:pPr marL="492125" marR="18415">
              <a:lnSpc>
                <a:spcPts val="2780"/>
              </a:lnSpc>
              <a:spcBef>
                <a:spcPts val="85"/>
              </a:spcBef>
            </a:pP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Воркшоп.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45" dirty="0">
                <a:solidFill>
                  <a:srgbClr val="3F3F3E"/>
                </a:solidFill>
                <a:latin typeface="Century Gothic"/>
                <a:cs typeface="Century Gothic"/>
              </a:rPr>
              <a:t>«Пряничная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роспись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90" dirty="0">
                <a:solidFill>
                  <a:srgbClr val="3F3F3E"/>
                </a:solidFill>
                <a:latin typeface="Century Gothic"/>
                <a:cs typeface="Century Gothic"/>
              </a:rPr>
              <a:t>-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 семейные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традиции»</a:t>
            </a:r>
            <a:endParaRPr sz="1950">
              <a:latin typeface="Century Gothic"/>
              <a:cs typeface="Century Gothic"/>
            </a:endParaRPr>
          </a:p>
          <a:p>
            <a:pPr marL="492125">
              <a:lnSpc>
                <a:spcPct val="100000"/>
              </a:lnSpc>
              <a:spcBef>
                <a:spcPts val="190"/>
              </a:spcBef>
            </a:pPr>
            <a:r>
              <a:rPr sz="1950" spc="105" dirty="0">
                <a:solidFill>
                  <a:srgbClr val="3F3F3E"/>
                </a:solidFill>
                <a:latin typeface="Century Gothic"/>
                <a:cs typeface="Century Gothic"/>
              </a:rPr>
              <a:t>Тренинговая</a:t>
            </a:r>
            <a:r>
              <a:rPr sz="1950" spc="-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сессия</a:t>
            </a:r>
            <a:r>
              <a:rPr sz="1950" spc="-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«1+1=9»</a:t>
            </a:r>
            <a:endParaRPr sz="1950">
              <a:latin typeface="Century Gothic"/>
              <a:cs typeface="Century Gothic"/>
            </a:endParaRPr>
          </a:p>
          <a:p>
            <a:pPr marL="492125">
              <a:lnSpc>
                <a:spcPct val="100000"/>
              </a:lnSpc>
              <a:spcBef>
                <a:spcPts val="434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Доброе</a:t>
            </a:r>
            <a:r>
              <a:rPr sz="1950" spc="-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дело.</a:t>
            </a:r>
            <a:r>
              <a:rPr sz="1950" spc="-8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Субботник</a:t>
            </a:r>
            <a:endParaRPr sz="195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110789" y="-1"/>
            <a:ext cx="9177655" cy="10287000"/>
            <a:chOff x="9110789" y="-1"/>
            <a:chExt cx="9177655" cy="10287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0789" y="-1"/>
              <a:ext cx="9177209" cy="10286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39539" y="3531540"/>
              <a:ext cx="6286499" cy="31813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01748" y="1704238"/>
            <a:ext cx="3169285" cy="98933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790"/>
              </a:spcBef>
            </a:pPr>
            <a:r>
              <a:rPr spc="520" dirty="0">
                <a:solidFill>
                  <a:srgbClr val="FBBC00"/>
                </a:solidFill>
              </a:rPr>
              <a:t>ПРОГРАММА </a:t>
            </a:r>
            <a:r>
              <a:rPr spc="600" dirty="0">
                <a:solidFill>
                  <a:srgbClr val="FBBC00"/>
                </a:solidFill>
              </a:rPr>
              <a:t>ФЕСТИВАЛЯ</a:t>
            </a:r>
          </a:p>
        </p:txBody>
      </p:sp>
      <p:sp>
        <p:nvSpPr>
          <p:cNvPr id="3" name="object 3"/>
          <p:cNvSpPr/>
          <p:nvPr/>
        </p:nvSpPr>
        <p:spPr>
          <a:xfrm>
            <a:off x="1899805" y="40943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99805" y="478970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9805" y="652325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9805" y="75614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32"/>
                </a:moveTo>
                <a:lnTo>
                  <a:pt x="48006" y="952"/>
                </a:lnTo>
                <a:lnTo>
                  <a:pt x="43141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32"/>
                </a:lnTo>
                <a:lnTo>
                  <a:pt x="0" y="43129"/>
                </a:lnTo>
                <a:lnTo>
                  <a:pt x="28181" y="75222"/>
                </a:lnTo>
                <a:lnTo>
                  <a:pt x="33045" y="76200"/>
                </a:lnTo>
                <a:lnTo>
                  <a:pt x="43141" y="76200"/>
                </a:lnTo>
                <a:lnTo>
                  <a:pt x="75222" y="47993"/>
                </a:lnTo>
                <a:lnTo>
                  <a:pt x="76200" y="43129"/>
                </a:lnTo>
                <a:lnTo>
                  <a:pt x="76200" y="38100"/>
                </a:lnTo>
                <a:lnTo>
                  <a:pt x="76200" y="33032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810897" y="3253003"/>
            <a:ext cx="5620385" cy="448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325" dirty="0">
                <a:solidFill>
                  <a:srgbClr val="3F3F3E"/>
                </a:solidFill>
                <a:latin typeface="Calibri"/>
                <a:cs typeface="Calibri"/>
              </a:rPr>
              <a:t>ДЕНЬ</a:t>
            </a:r>
            <a:r>
              <a:rPr sz="1950" b="1" spc="110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1950" b="1" spc="25" dirty="0">
                <a:solidFill>
                  <a:srgbClr val="3F3F3E"/>
                </a:solidFill>
                <a:latin typeface="Calibri"/>
                <a:cs typeface="Calibri"/>
              </a:rPr>
              <a:t>2.</a:t>
            </a:r>
            <a:endParaRPr sz="1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1950">
              <a:latin typeface="Calibri"/>
              <a:cs typeface="Calibri"/>
            </a:endParaRPr>
          </a:p>
          <a:p>
            <a:pPr marL="309245">
              <a:lnSpc>
                <a:spcPct val="100000"/>
              </a:lnSpc>
              <a:spcBef>
                <a:spcPts val="5"/>
              </a:spcBef>
            </a:pP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Мотивационная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встреча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50" dirty="0">
                <a:solidFill>
                  <a:srgbClr val="3F3F3E"/>
                </a:solidFill>
                <a:latin typeface="Century Gothic"/>
                <a:cs typeface="Century Gothic"/>
              </a:rPr>
              <a:t>«Я-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волонтер»</a:t>
            </a:r>
            <a:endParaRPr sz="195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950">
              <a:latin typeface="Century Gothic"/>
              <a:cs typeface="Century Gothic"/>
            </a:endParaRPr>
          </a:p>
          <a:p>
            <a:pPr marL="309245" marR="5080">
              <a:lnSpc>
                <a:spcPct val="117000"/>
              </a:lnSpc>
            </a:pP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Экскурсия/</a:t>
            </a:r>
            <a:r>
              <a:rPr sz="1950" spc="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встреча</a:t>
            </a:r>
            <a:r>
              <a:rPr sz="1950" spc="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«История</a:t>
            </a:r>
            <a:r>
              <a:rPr sz="19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создания</a:t>
            </a:r>
            <a:r>
              <a:rPr sz="1950" spc="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I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Окружного</a:t>
            </a:r>
            <a:r>
              <a:rPr sz="1950" spc="19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20" dirty="0">
                <a:solidFill>
                  <a:srgbClr val="3F3F3E"/>
                </a:solidFill>
                <a:latin typeface="Century Gothic"/>
                <a:cs typeface="Century Gothic"/>
              </a:rPr>
              <a:t>инклюзивного</a:t>
            </a:r>
            <a:r>
              <a:rPr sz="1950" spc="19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 семейного</a:t>
            </a:r>
            <a:r>
              <a:rPr sz="1950" spc="-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1950" spc="-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«ПОДОЛ»</a:t>
            </a:r>
            <a:r>
              <a:rPr sz="1950" spc="47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30" dirty="0">
                <a:solidFill>
                  <a:srgbClr val="3F3F3E"/>
                </a:solidFill>
                <a:latin typeface="Century Gothic"/>
                <a:cs typeface="Century Gothic"/>
              </a:rPr>
              <a:t>БУ</a:t>
            </a:r>
            <a:endParaRPr sz="1950">
              <a:latin typeface="Century Gothic"/>
              <a:cs typeface="Century Gothic"/>
            </a:endParaRPr>
          </a:p>
          <a:p>
            <a:pPr marL="309245">
              <a:lnSpc>
                <a:spcPct val="100000"/>
              </a:lnSpc>
              <a:spcBef>
                <a:spcPts val="360"/>
              </a:spcBef>
            </a:pPr>
            <a:r>
              <a:rPr sz="1950" spc="105" dirty="0">
                <a:solidFill>
                  <a:srgbClr val="3F3F3E"/>
                </a:solidFill>
                <a:latin typeface="Century Gothic"/>
                <a:cs typeface="Century Gothic"/>
              </a:rPr>
              <a:t>«Няганский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реабилитационный</a:t>
            </a:r>
            <a:r>
              <a:rPr sz="19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центр»</a:t>
            </a:r>
            <a:endParaRPr sz="195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950">
              <a:latin typeface="Century Gothic"/>
              <a:cs typeface="Century Gothic"/>
            </a:endParaRPr>
          </a:p>
          <a:p>
            <a:pPr marL="309245">
              <a:lnSpc>
                <a:spcPct val="100000"/>
              </a:lnSpc>
            </a:pP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Командное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спортивное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мероприятие</a:t>
            </a:r>
            <a:endParaRPr sz="1950">
              <a:latin typeface="Century Gothic"/>
              <a:cs typeface="Century Gothic"/>
            </a:endParaRPr>
          </a:p>
          <a:p>
            <a:pPr marL="309245">
              <a:lnSpc>
                <a:spcPct val="100000"/>
              </a:lnSpc>
              <a:spcBef>
                <a:spcPts val="360"/>
              </a:spcBef>
            </a:pP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«Семейные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веселые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старты»</a:t>
            </a:r>
            <a:endParaRPr sz="195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950">
              <a:latin typeface="Century Gothic"/>
              <a:cs typeface="Century Gothic"/>
            </a:endParaRPr>
          </a:p>
          <a:p>
            <a:pPr marL="309245">
              <a:lnSpc>
                <a:spcPct val="100000"/>
              </a:lnSpc>
              <a:spcBef>
                <a:spcPts val="5"/>
              </a:spcBef>
            </a:pP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Закрытие</a:t>
            </a:r>
            <a:r>
              <a:rPr sz="19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</a:t>
            </a:r>
            <a:endParaRPr sz="195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10789" y="-5"/>
            <a:ext cx="9177655" cy="10287000"/>
            <a:chOff x="9110789" y="-5"/>
            <a:chExt cx="9177655" cy="10287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0789" y="-5"/>
              <a:ext cx="9177209" cy="102870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39539" y="3531540"/>
              <a:ext cx="6286499" cy="31813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151458" y="4325950"/>
            <a:ext cx="5940425" cy="132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920"/>
              </a:lnSpc>
              <a:spcBef>
                <a:spcPts val="100"/>
              </a:spcBef>
            </a:pPr>
            <a:r>
              <a:rPr sz="6000" spc="894" dirty="0">
                <a:solidFill>
                  <a:srgbClr val="FFFFFF"/>
                </a:solidFill>
              </a:rPr>
              <a:t>Спикеры</a:t>
            </a:r>
            <a:endParaRPr sz="6000"/>
          </a:p>
          <a:p>
            <a:pPr algn="ctr">
              <a:lnSpc>
                <a:spcPts val="3320"/>
              </a:lnSpc>
            </a:pPr>
            <a:r>
              <a:rPr sz="3000" b="0" spc="55" dirty="0">
                <a:solidFill>
                  <a:srgbClr val="FFFFFF"/>
                </a:solidFill>
                <a:latin typeface="Century Gothic"/>
                <a:cs typeface="Century Gothic"/>
              </a:rPr>
              <a:t>образовательной</a:t>
            </a:r>
            <a:r>
              <a:rPr sz="3000" b="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000" b="0" spc="-10" dirty="0">
                <a:solidFill>
                  <a:srgbClr val="FFFFFF"/>
                </a:solidFill>
                <a:latin typeface="Century Gothic"/>
                <a:cs typeface="Century Gothic"/>
              </a:rPr>
              <a:t>программы</a:t>
            </a:r>
            <a:endParaRPr sz="3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264525" cy="8535035"/>
            <a:chOff x="0" y="0"/>
            <a:chExt cx="8264525" cy="853503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414905" cy="2363470"/>
            </a:xfrm>
            <a:custGeom>
              <a:avLst/>
              <a:gdLst/>
              <a:ahLst/>
              <a:cxnLst/>
              <a:rect l="l" t="t" r="r" b="b"/>
              <a:pathLst>
                <a:path w="2414905" h="2363470">
                  <a:moveTo>
                    <a:pt x="0" y="1939300"/>
                  </a:moveTo>
                  <a:lnTo>
                    <a:pt x="0" y="2362847"/>
                  </a:lnTo>
                  <a:lnTo>
                    <a:pt x="120318" y="2362847"/>
                  </a:lnTo>
                  <a:lnTo>
                    <a:pt x="191911" y="2359117"/>
                  </a:lnTo>
                  <a:lnTo>
                    <a:pt x="242022" y="2355129"/>
                  </a:lnTo>
                  <a:lnTo>
                    <a:pt x="291961" y="2350095"/>
                  </a:lnTo>
                  <a:lnTo>
                    <a:pt x="341712" y="2344022"/>
                  </a:lnTo>
                  <a:lnTo>
                    <a:pt x="391261" y="2336914"/>
                  </a:lnTo>
                  <a:lnTo>
                    <a:pt x="440592" y="2328779"/>
                  </a:lnTo>
                  <a:lnTo>
                    <a:pt x="489689" y="2319622"/>
                  </a:lnTo>
                  <a:lnTo>
                    <a:pt x="538538" y="2309451"/>
                  </a:lnTo>
                  <a:lnTo>
                    <a:pt x="587123" y="2298270"/>
                  </a:lnTo>
                  <a:lnTo>
                    <a:pt x="635429" y="2286086"/>
                  </a:lnTo>
                  <a:lnTo>
                    <a:pt x="683441" y="2272905"/>
                  </a:lnTo>
                  <a:lnTo>
                    <a:pt x="731143" y="2258734"/>
                  </a:lnTo>
                  <a:lnTo>
                    <a:pt x="778520" y="2243578"/>
                  </a:lnTo>
                  <a:lnTo>
                    <a:pt x="825556" y="2227443"/>
                  </a:lnTo>
                  <a:lnTo>
                    <a:pt x="872238" y="2210337"/>
                  </a:lnTo>
                  <a:lnTo>
                    <a:pt x="918548" y="2192264"/>
                  </a:lnTo>
                  <a:lnTo>
                    <a:pt x="964472" y="2173231"/>
                  </a:lnTo>
                  <a:lnTo>
                    <a:pt x="1009995" y="2153245"/>
                  </a:lnTo>
                  <a:lnTo>
                    <a:pt x="1055101" y="2132311"/>
                  </a:lnTo>
                  <a:lnTo>
                    <a:pt x="1099775" y="2110435"/>
                  </a:lnTo>
                  <a:lnTo>
                    <a:pt x="1144002" y="2087624"/>
                  </a:lnTo>
                  <a:lnTo>
                    <a:pt x="1187766" y="2063884"/>
                  </a:lnTo>
                  <a:lnTo>
                    <a:pt x="1231053" y="2039221"/>
                  </a:lnTo>
                  <a:lnTo>
                    <a:pt x="1273846" y="2013641"/>
                  </a:lnTo>
                  <a:lnTo>
                    <a:pt x="1316131" y="1987150"/>
                  </a:lnTo>
                  <a:lnTo>
                    <a:pt x="1357892" y="1959755"/>
                  </a:lnTo>
                  <a:lnTo>
                    <a:pt x="1387485" y="1939443"/>
                  </a:lnTo>
                  <a:lnTo>
                    <a:pt x="46137" y="1939443"/>
                  </a:lnTo>
                  <a:lnTo>
                    <a:pt x="0" y="1939300"/>
                  </a:lnTo>
                  <a:close/>
                </a:path>
                <a:path w="2414905" h="2363470">
                  <a:moveTo>
                    <a:pt x="2414850" y="0"/>
                  </a:moveTo>
                  <a:lnTo>
                    <a:pt x="1989571" y="0"/>
                  </a:lnTo>
                  <a:lnTo>
                    <a:pt x="1989477" y="14560"/>
                  </a:lnTo>
                  <a:lnTo>
                    <a:pt x="1987918" y="63839"/>
                  </a:lnTo>
                  <a:lnTo>
                    <a:pt x="1985130" y="112953"/>
                  </a:lnTo>
                  <a:lnTo>
                    <a:pt x="1981121" y="161881"/>
                  </a:lnTo>
                  <a:lnTo>
                    <a:pt x="1975900" y="210602"/>
                  </a:lnTo>
                  <a:lnTo>
                    <a:pt x="1969475" y="259096"/>
                  </a:lnTo>
                  <a:lnTo>
                    <a:pt x="1961856" y="307341"/>
                  </a:lnTo>
                  <a:lnTo>
                    <a:pt x="1953051" y="355317"/>
                  </a:lnTo>
                  <a:lnTo>
                    <a:pt x="1943068" y="403003"/>
                  </a:lnTo>
                  <a:lnTo>
                    <a:pt x="1931916" y="450377"/>
                  </a:lnTo>
                  <a:lnTo>
                    <a:pt x="1919605" y="497418"/>
                  </a:lnTo>
                  <a:lnTo>
                    <a:pt x="1906141" y="544106"/>
                  </a:lnTo>
                  <a:lnTo>
                    <a:pt x="1891535" y="590420"/>
                  </a:lnTo>
                  <a:lnTo>
                    <a:pt x="1875795" y="636339"/>
                  </a:lnTo>
                  <a:lnTo>
                    <a:pt x="1858929" y="681841"/>
                  </a:lnTo>
                  <a:lnTo>
                    <a:pt x="1840947" y="726906"/>
                  </a:lnTo>
                  <a:lnTo>
                    <a:pt x="1821856" y="771513"/>
                  </a:lnTo>
                  <a:lnTo>
                    <a:pt x="1801666" y="815641"/>
                  </a:lnTo>
                  <a:lnTo>
                    <a:pt x="1780385" y="859269"/>
                  </a:lnTo>
                  <a:lnTo>
                    <a:pt x="1758022" y="902375"/>
                  </a:lnTo>
                  <a:lnTo>
                    <a:pt x="1734585" y="944940"/>
                  </a:lnTo>
                  <a:lnTo>
                    <a:pt x="1710083" y="986942"/>
                  </a:lnTo>
                  <a:lnTo>
                    <a:pt x="1684526" y="1028360"/>
                  </a:lnTo>
                  <a:lnTo>
                    <a:pt x="1657920" y="1069172"/>
                  </a:lnTo>
                  <a:lnTo>
                    <a:pt x="1630276" y="1109359"/>
                  </a:lnTo>
                  <a:lnTo>
                    <a:pt x="1601601" y="1148900"/>
                  </a:lnTo>
                  <a:lnTo>
                    <a:pt x="1571905" y="1187772"/>
                  </a:lnTo>
                  <a:lnTo>
                    <a:pt x="1541196" y="1225956"/>
                  </a:lnTo>
                  <a:lnTo>
                    <a:pt x="1509483" y="1263430"/>
                  </a:lnTo>
                  <a:lnTo>
                    <a:pt x="1476774" y="1300173"/>
                  </a:lnTo>
                  <a:lnTo>
                    <a:pt x="1443078" y="1336164"/>
                  </a:lnTo>
                  <a:lnTo>
                    <a:pt x="1408404" y="1371384"/>
                  </a:lnTo>
                  <a:lnTo>
                    <a:pt x="1372856" y="1405719"/>
                  </a:lnTo>
                  <a:lnTo>
                    <a:pt x="1336545" y="1439070"/>
                  </a:lnTo>
                  <a:lnTo>
                    <a:pt x="1299492" y="1471426"/>
                  </a:lnTo>
                  <a:lnTo>
                    <a:pt x="1261718" y="1502779"/>
                  </a:lnTo>
                  <a:lnTo>
                    <a:pt x="1223244" y="1533122"/>
                  </a:lnTo>
                  <a:lnTo>
                    <a:pt x="1184091" y="1562445"/>
                  </a:lnTo>
                  <a:lnTo>
                    <a:pt x="1144280" y="1590740"/>
                  </a:lnTo>
                  <a:lnTo>
                    <a:pt x="1103832" y="1617999"/>
                  </a:lnTo>
                  <a:lnTo>
                    <a:pt x="1062768" y="1644213"/>
                  </a:lnTo>
                  <a:lnTo>
                    <a:pt x="1021109" y="1669374"/>
                  </a:lnTo>
                  <a:lnTo>
                    <a:pt x="978877" y="1693473"/>
                  </a:lnTo>
                  <a:lnTo>
                    <a:pt x="936091" y="1716502"/>
                  </a:lnTo>
                  <a:lnTo>
                    <a:pt x="892775" y="1738452"/>
                  </a:lnTo>
                  <a:lnTo>
                    <a:pt x="848947" y="1759314"/>
                  </a:lnTo>
                  <a:lnTo>
                    <a:pt x="804630" y="1779082"/>
                  </a:lnTo>
                  <a:lnTo>
                    <a:pt x="759844" y="1797745"/>
                  </a:lnTo>
                  <a:lnTo>
                    <a:pt x="714611" y="1815295"/>
                  </a:lnTo>
                  <a:lnTo>
                    <a:pt x="668951" y="1831725"/>
                  </a:lnTo>
                  <a:lnTo>
                    <a:pt x="622886" y="1847025"/>
                  </a:lnTo>
                  <a:lnTo>
                    <a:pt x="576436" y="1861187"/>
                  </a:lnTo>
                  <a:lnTo>
                    <a:pt x="529623" y="1874202"/>
                  </a:lnTo>
                  <a:lnTo>
                    <a:pt x="482468" y="1886063"/>
                  </a:lnTo>
                  <a:lnTo>
                    <a:pt x="434991" y="1896761"/>
                  </a:lnTo>
                  <a:lnTo>
                    <a:pt x="387214" y="1906286"/>
                  </a:lnTo>
                  <a:lnTo>
                    <a:pt x="339158" y="1914631"/>
                  </a:lnTo>
                  <a:lnTo>
                    <a:pt x="290844" y="1921788"/>
                  </a:lnTo>
                  <a:lnTo>
                    <a:pt x="242292" y="1927747"/>
                  </a:lnTo>
                  <a:lnTo>
                    <a:pt x="193525" y="1932501"/>
                  </a:lnTo>
                  <a:lnTo>
                    <a:pt x="144562" y="1936040"/>
                  </a:lnTo>
                  <a:lnTo>
                    <a:pt x="95426" y="1938357"/>
                  </a:lnTo>
                  <a:lnTo>
                    <a:pt x="46137" y="1939443"/>
                  </a:lnTo>
                  <a:lnTo>
                    <a:pt x="1387485" y="1939443"/>
                  </a:lnTo>
                  <a:lnTo>
                    <a:pt x="1439782" y="1902275"/>
                  </a:lnTo>
                  <a:lnTo>
                    <a:pt x="1479881" y="1872202"/>
                  </a:lnTo>
                  <a:lnTo>
                    <a:pt x="1519394" y="1841250"/>
                  </a:lnTo>
                  <a:lnTo>
                    <a:pt x="1558308" y="1809424"/>
                  </a:lnTo>
                  <a:lnTo>
                    <a:pt x="1596606" y="1776730"/>
                  </a:lnTo>
                  <a:lnTo>
                    <a:pt x="1634273" y="1743175"/>
                  </a:lnTo>
                  <a:lnTo>
                    <a:pt x="1671294" y="1708764"/>
                  </a:lnTo>
                  <a:lnTo>
                    <a:pt x="1707654" y="1673504"/>
                  </a:lnTo>
                  <a:lnTo>
                    <a:pt x="1743257" y="1637483"/>
                  </a:lnTo>
                  <a:lnTo>
                    <a:pt x="1778018" y="1600793"/>
                  </a:lnTo>
                  <a:lnTo>
                    <a:pt x="1811930" y="1563449"/>
                  </a:lnTo>
                  <a:lnTo>
                    <a:pt x="1844986" y="1525466"/>
                  </a:lnTo>
                  <a:lnTo>
                    <a:pt x="1877181" y="1486859"/>
                  </a:lnTo>
                  <a:lnTo>
                    <a:pt x="1908507" y="1447643"/>
                  </a:lnTo>
                  <a:lnTo>
                    <a:pt x="1938960" y="1407834"/>
                  </a:lnTo>
                  <a:lnTo>
                    <a:pt x="1968532" y="1367447"/>
                  </a:lnTo>
                  <a:lnTo>
                    <a:pt x="1997217" y="1326496"/>
                  </a:lnTo>
                  <a:lnTo>
                    <a:pt x="2025009" y="1284999"/>
                  </a:lnTo>
                  <a:lnTo>
                    <a:pt x="2051902" y="1242968"/>
                  </a:lnTo>
                  <a:lnTo>
                    <a:pt x="2077889" y="1200421"/>
                  </a:lnTo>
                  <a:lnTo>
                    <a:pt x="2102964" y="1157372"/>
                  </a:lnTo>
                  <a:lnTo>
                    <a:pt x="2127121" y="1113835"/>
                  </a:lnTo>
                  <a:lnTo>
                    <a:pt x="2150353" y="1069828"/>
                  </a:lnTo>
                  <a:lnTo>
                    <a:pt x="2172655" y="1025364"/>
                  </a:lnTo>
                  <a:lnTo>
                    <a:pt x="2194019" y="980459"/>
                  </a:lnTo>
                  <a:lnTo>
                    <a:pt x="2214439" y="935128"/>
                  </a:lnTo>
                  <a:lnTo>
                    <a:pt x="2233910" y="889387"/>
                  </a:lnTo>
                  <a:lnTo>
                    <a:pt x="2252425" y="843250"/>
                  </a:lnTo>
                  <a:lnTo>
                    <a:pt x="2269977" y="796733"/>
                  </a:lnTo>
                  <a:lnTo>
                    <a:pt x="2286561" y="749852"/>
                  </a:lnTo>
                  <a:lnTo>
                    <a:pt x="2302170" y="702620"/>
                  </a:lnTo>
                  <a:lnTo>
                    <a:pt x="2316797" y="655054"/>
                  </a:lnTo>
                  <a:lnTo>
                    <a:pt x="2330437" y="607169"/>
                  </a:lnTo>
                  <a:lnTo>
                    <a:pt x="2343083" y="558980"/>
                  </a:lnTo>
                  <a:lnTo>
                    <a:pt x="2354729" y="510503"/>
                  </a:lnTo>
                  <a:lnTo>
                    <a:pt x="2365368" y="461751"/>
                  </a:lnTo>
                  <a:lnTo>
                    <a:pt x="2374995" y="412742"/>
                  </a:lnTo>
                  <a:lnTo>
                    <a:pt x="2383602" y="363489"/>
                  </a:lnTo>
                  <a:lnTo>
                    <a:pt x="2391184" y="314009"/>
                  </a:lnTo>
                  <a:lnTo>
                    <a:pt x="2397734" y="264316"/>
                  </a:lnTo>
                  <a:lnTo>
                    <a:pt x="2403247" y="214426"/>
                  </a:lnTo>
                  <a:lnTo>
                    <a:pt x="2407715" y="164353"/>
                  </a:lnTo>
                  <a:lnTo>
                    <a:pt x="2411132" y="114114"/>
                  </a:lnTo>
                  <a:lnTo>
                    <a:pt x="2413488" y="63839"/>
                  </a:lnTo>
                  <a:lnTo>
                    <a:pt x="2414756" y="14560"/>
                  </a:lnTo>
                  <a:lnTo>
                    <a:pt x="2414850" y="0"/>
                  </a:lnTo>
                  <a:close/>
                </a:path>
              </a:pathLst>
            </a:custGeom>
            <a:solidFill>
              <a:srgbClr val="FCEA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782" y="1715084"/>
              <a:ext cx="6829424" cy="68199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48582" y="2905138"/>
            <a:ext cx="459803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5" dirty="0"/>
              <a:t>МАРИЯ</a:t>
            </a:r>
            <a:r>
              <a:rPr spc="210" dirty="0"/>
              <a:t> </a:t>
            </a:r>
            <a:r>
              <a:rPr spc="585" dirty="0"/>
              <a:t>НАЗУКИНА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57345" y="3841337"/>
            <a:ext cx="6140450" cy="3387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10"/>
              </a:spcBef>
              <a:tabLst>
                <a:tab pos="2929255" algn="l"/>
                <a:tab pos="4095750" algn="l"/>
                <a:tab pos="4439285" algn="l"/>
              </a:tabLst>
            </a:pP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эксперт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3150" spc="37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	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области </a:t>
            </a:r>
            <a:r>
              <a:rPr sz="3150" spc="190" dirty="0">
                <a:solidFill>
                  <a:srgbClr val="3F3F3E"/>
                </a:solidFill>
                <a:latin typeface="Century Gothic"/>
                <a:cs typeface="Century Gothic"/>
              </a:rPr>
              <a:t>инклюзивного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35" dirty="0">
                <a:solidFill>
                  <a:srgbClr val="3F3F3E"/>
                </a:solidFill>
                <a:latin typeface="Century Gothic"/>
                <a:cs typeface="Century Gothic"/>
              </a:rPr>
              <a:t>образования,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лауреат</a:t>
            </a:r>
            <a:r>
              <a:rPr sz="3150" spc="60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премии</a:t>
            </a:r>
            <a:r>
              <a:rPr sz="3150" spc="60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3150" spc="-20" dirty="0">
                <a:solidFill>
                  <a:srgbClr val="3F3F3E"/>
                </a:solidFill>
                <a:latin typeface="Century Gothic"/>
                <a:cs typeface="Century Gothic"/>
              </a:rPr>
              <a:t>Ш.А. </a:t>
            </a:r>
            <a:r>
              <a:rPr sz="3150" spc="50" dirty="0">
                <a:solidFill>
                  <a:srgbClr val="3F3F3E"/>
                </a:solidFill>
                <a:latin typeface="Century Gothic"/>
                <a:cs typeface="Century Gothic"/>
              </a:rPr>
              <a:t>Амонашвили</a:t>
            </a:r>
            <a:r>
              <a:rPr sz="3150" spc="375" dirty="0">
                <a:solidFill>
                  <a:srgbClr val="3F3F3E"/>
                </a:solidFill>
                <a:latin typeface="Century Gothic"/>
                <a:cs typeface="Century Gothic"/>
              </a:rPr>
              <a:t> 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за</a:t>
            </a:r>
            <a:r>
              <a:rPr sz="3150" spc="375" dirty="0">
                <a:solidFill>
                  <a:srgbClr val="3F3F3E"/>
                </a:solidFill>
                <a:latin typeface="Century Gothic"/>
                <a:cs typeface="Century Gothic"/>
              </a:rPr>
              <a:t>   </a:t>
            </a:r>
            <a:r>
              <a:rPr sz="3150" spc="135" dirty="0">
                <a:solidFill>
                  <a:srgbClr val="3F3F3E"/>
                </a:solidFill>
                <a:latin typeface="Century Gothic"/>
                <a:cs typeface="Century Gothic"/>
              </a:rPr>
              <a:t>вклад</a:t>
            </a:r>
            <a:r>
              <a:rPr sz="3150" spc="370" dirty="0">
                <a:solidFill>
                  <a:srgbClr val="3F3F3E"/>
                </a:solidFill>
                <a:latin typeface="Century Gothic"/>
                <a:cs typeface="Century Gothic"/>
              </a:rPr>
              <a:t>   </a:t>
            </a:r>
            <a:r>
              <a:rPr sz="3150" spc="375" dirty="0">
                <a:solidFill>
                  <a:srgbClr val="3F3F3E"/>
                </a:solidFill>
                <a:latin typeface="Century Gothic"/>
                <a:cs typeface="Century Gothic"/>
              </a:rPr>
              <a:t>в </a:t>
            </a:r>
            <a:r>
              <a:rPr sz="3150" spc="110" dirty="0">
                <a:solidFill>
                  <a:srgbClr val="3F3F3E"/>
                </a:solidFill>
                <a:latin typeface="Century Gothic"/>
                <a:cs typeface="Century Gothic"/>
              </a:rPr>
              <a:t>развитие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	</a:t>
            </a:r>
            <a:r>
              <a:rPr sz="3150" spc="35" dirty="0">
                <a:solidFill>
                  <a:srgbClr val="3F3F3E"/>
                </a:solidFill>
                <a:latin typeface="Century Gothic"/>
                <a:cs typeface="Century Gothic"/>
              </a:rPr>
              <a:t>гуманной </a:t>
            </a:r>
            <a:r>
              <a:rPr sz="3150" spc="105" dirty="0">
                <a:solidFill>
                  <a:srgbClr val="3F3F3E"/>
                </a:solidFill>
                <a:latin typeface="Century Gothic"/>
                <a:cs typeface="Century Gothic"/>
              </a:rPr>
              <a:t>педагогики</a:t>
            </a:r>
            <a:r>
              <a:rPr sz="3150" spc="-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г.</a:t>
            </a:r>
            <a:r>
              <a:rPr sz="3150" spc="-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Москва.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16387897" y="-11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6" y="0"/>
                </a:moveTo>
                <a:lnTo>
                  <a:pt x="0" y="0"/>
                </a:lnTo>
                <a:lnTo>
                  <a:pt x="2858" y="15856"/>
                </a:lnTo>
                <a:lnTo>
                  <a:pt x="12467" y="62585"/>
                </a:lnTo>
                <a:lnTo>
                  <a:pt x="23172" y="108878"/>
                </a:lnTo>
                <a:lnTo>
                  <a:pt x="34957" y="154723"/>
                </a:lnTo>
                <a:lnTo>
                  <a:pt x="47809" y="200105"/>
                </a:lnTo>
                <a:lnTo>
                  <a:pt x="61712" y="245012"/>
                </a:lnTo>
                <a:lnTo>
                  <a:pt x="76652" y="289429"/>
                </a:lnTo>
                <a:lnTo>
                  <a:pt x="92614" y="333344"/>
                </a:lnTo>
                <a:lnTo>
                  <a:pt x="109583" y="376744"/>
                </a:lnTo>
                <a:lnTo>
                  <a:pt x="127545" y="419614"/>
                </a:lnTo>
                <a:lnTo>
                  <a:pt x="146485" y="461942"/>
                </a:lnTo>
                <a:lnTo>
                  <a:pt x="166388" y="503714"/>
                </a:lnTo>
                <a:lnTo>
                  <a:pt x="187240" y="544916"/>
                </a:lnTo>
                <a:lnTo>
                  <a:pt x="209026" y="585536"/>
                </a:lnTo>
                <a:lnTo>
                  <a:pt x="231731" y="625560"/>
                </a:lnTo>
                <a:lnTo>
                  <a:pt x="255340" y="664974"/>
                </a:lnTo>
                <a:lnTo>
                  <a:pt x="279840" y="703766"/>
                </a:lnTo>
                <a:lnTo>
                  <a:pt x="305214" y="741921"/>
                </a:lnTo>
                <a:lnTo>
                  <a:pt x="331449" y="779427"/>
                </a:lnTo>
                <a:lnTo>
                  <a:pt x="358530" y="816269"/>
                </a:lnTo>
                <a:lnTo>
                  <a:pt x="386442" y="852436"/>
                </a:lnTo>
                <a:lnTo>
                  <a:pt x="415170" y="887912"/>
                </a:lnTo>
                <a:lnTo>
                  <a:pt x="444699" y="922686"/>
                </a:lnTo>
                <a:lnTo>
                  <a:pt x="475016" y="956743"/>
                </a:lnTo>
                <a:lnTo>
                  <a:pt x="506105" y="990070"/>
                </a:lnTo>
                <a:lnTo>
                  <a:pt x="537952" y="1022654"/>
                </a:lnTo>
                <a:lnTo>
                  <a:pt x="570541" y="1054481"/>
                </a:lnTo>
                <a:lnTo>
                  <a:pt x="603859" y="1085538"/>
                </a:lnTo>
                <a:lnTo>
                  <a:pt x="637891" y="1115812"/>
                </a:lnTo>
                <a:lnTo>
                  <a:pt x="672621" y="1145289"/>
                </a:lnTo>
                <a:lnTo>
                  <a:pt x="708035" y="1173956"/>
                </a:lnTo>
                <a:lnTo>
                  <a:pt x="744119" y="1201799"/>
                </a:lnTo>
                <a:lnTo>
                  <a:pt x="780857" y="1228806"/>
                </a:lnTo>
                <a:lnTo>
                  <a:pt x="818236" y="1254962"/>
                </a:lnTo>
                <a:lnTo>
                  <a:pt x="856240" y="1280254"/>
                </a:lnTo>
                <a:lnTo>
                  <a:pt x="894855" y="1304669"/>
                </a:lnTo>
                <a:lnTo>
                  <a:pt x="934065" y="1328194"/>
                </a:lnTo>
                <a:lnTo>
                  <a:pt x="973857" y="1350815"/>
                </a:lnTo>
                <a:lnTo>
                  <a:pt x="1014216" y="1372519"/>
                </a:lnTo>
                <a:lnTo>
                  <a:pt x="1055127" y="1393292"/>
                </a:lnTo>
                <a:lnTo>
                  <a:pt x="1096574" y="1413121"/>
                </a:lnTo>
                <a:lnTo>
                  <a:pt x="1138545" y="1431993"/>
                </a:lnTo>
                <a:lnTo>
                  <a:pt x="1181023" y="1449893"/>
                </a:lnTo>
                <a:lnTo>
                  <a:pt x="1223994" y="1466810"/>
                </a:lnTo>
                <a:lnTo>
                  <a:pt x="1267444" y="1482730"/>
                </a:lnTo>
                <a:lnTo>
                  <a:pt x="1311358" y="1497638"/>
                </a:lnTo>
                <a:lnTo>
                  <a:pt x="1355720" y="1511522"/>
                </a:lnTo>
                <a:lnTo>
                  <a:pt x="1400517" y="1524369"/>
                </a:lnTo>
                <a:lnTo>
                  <a:pt x="1445734" y="1536164"/>
                </a:lnTo>
                <a:lnTo>
                  <a:pt x="1491356" y="1546895"/>
                </a:lnTo>
                <a:lnTo>
                  <a:pt x="1537368" y="1556548"/>
                </a:lnTo>
                <a:lnTo>
                  <a:pt x="1583756" y="1565110"/>
                </a:lnTo>
                <a:lnTo>
                  <a:pt x="1630505" y="1572568"/>
                </a:lnTo>
                <a:lnTo>
                  <a:pt x="1677599" y="1578907"/>
                </a:lnTo>
                <a:lnTo>
                  <a:pt x="1725026" y="1584115"/>
                </a:lnTo>
                <a:lnTo>
                  <a:pt x="1772769" y="1588179"/>
                </a:lnTo>
                <a:lnTo>
                  <a:pt x="1820815" y="1591084"/>
                </a:lnTo>
                <a:lnTo>
                  <a:pt x="1869148" y="1592818"/>
                </a:lnTo>
                <a:lnTo>
                  <a:pt x="1900139" y="1593168"/>
                </a:lnTo>
                <a:lnTo>
                  <a:pt x="1900139" y="1288433"/>
                </a:lnTo>
                <a:lnTo>
                  <a:pt x="1868513" y="1288001"/>
                </a:lnTo>
                <a:lnTo>
                  <a:pt x="1819985" y="1285917"/>
                </a:lnTo>
                <a:lnTo>
                  <a:pt x="1771807" y="1282433"/>
                </a:lnTo>
                <a:lnTo>
                  <a:pt x="1724001" y="1277569"/>
                </a:lnTo>
                <a:lnTo>
                  <a:pt x="1676589" y="1271346"/>
                </a:lnTo>
                <a:lnTo>
                  <a:pt x="1629591" y="1263780"/>
                </a:lnTo>
                <a:lnTo>
                  <a:pt x="1583389" y="1254962"/>
                </a:lnTo>
                <a:lnTo>
                  <a:pt x="1536922" y="1244702"/>
                </a:lnTo>
                <a:lnTo>
                  <a:pt x="1491293" y="1233228"/>
                </a:lnTo>
                <a:lnTo>
                  <a:pt x="1446162" y="1220488"/>
                </a:lnTo>
                <a:lnTo>
                  <a:pt x="1401551" y="1206503"/>
                </a:lnTo>
                <a:lnTo>
                  <a:pt x="1357479" y="1191291"/>
                </a:lnTo>
                <a:lnTo>
                  <a:pt x="1313970" y="1174872"/>
                </a:lnTo>
                <a:lnTo>
                  <a:pt x="1271043" y="1157265"/>
                </a:lnTo>
                <a:lnTo>
                  <a:pt x="1228719" y="1138488"/>
                </a:lnTo>
                <a:lnTo>
                  <a:pt x="1187019" y="1118561"/>
                </a:lnTo>
                <a:lnTo>
                  <a:pt x="1145965" y="1097504"/>
                </a:lnTo>
                <a:lnTo>
                  <a:pt x="1105578" y="1075334"/>
                </a:lnTo>
                <a:lnTo>
                  <a:pt x="1065878" y="1052073"/>
                </a:lnTo>
                <a:lnTo>
                  <a:pt x="1026887" y="1027737"/>
                </a:lnTo>
                <a:lnTo>
                  <a:pt x="988625" y="1002347"/>
                </a:lnTo>
                <a:lnTo>
                  <a:pt x="951114" y="975922"/>
                </a:lnTo>
                <a:lnTo>
                  <a:pt x="914375" y="948481"/>
                </a:lnTo>
                <a:lnTo>
                  <a:pt x="878428" y="920043"/>
                </a:lnTo>
                <a:lnTo>
                  <a:pt x="843295" y="890627"/>
                </a:lnTo>
                <a:lnTo>
                  <a:pt x="808996" y="860253"/>
                </a:lnTo>
                <a:lnTo>
                  <a:pt x="775553" y="828939"/>
                </a:lnTo>
                <a:lnTo>
                  <a:pt x="742987" y="796705"/>
                </a:lnTo>
                <a:lnTo>
                  <a:pt x="711319" y="763569"/>
                </a:lnTo>
                <a:lnTo>
                  <a:pt x="680569" y="729551"/>
                </a:lnTo>
                <a:lnTo>
                  <a:pt x="650759" y="694670"/>
                </a:lnTo>
                <a:lnTo>
                  <a:pt x="621910" y="658946"/>
                </a:lnTo>
                <a:lnTo>
                  <a:pt x="594043" y="622396"/>
                </a:lnTo>
                <a:lnTo>
                  <a:pt x="567179" y="585041"/>
                </a:lnTo>
                <a:lnTo>
                  <a:pt x="541338" y="546900"/>
                </a:lnTo>
                <a:lnTo>
                  <a:pt x="516543" y="507991"/>
                </a:lnTo>
                <a:lnTo>
                  <a:pt x="492813" y="468334"/>
                </a:lnTo>
                <a:lnTo>
                  <a:pt x="470170" y="427948"/>
                </a:lnTo>
                <a:lnTo>
                  <a:pt x="448635" y="386852"/>
                </a:lnTo>
                <a:lnTo>
                  <a:pt x="428230" y="345066"/>
                </a:lnTo>
                <a:lnTo>
                  <a:pt x="408974" y="302607"/>
                </a:lnTo>
                <a:lnTo>
                  <a:pt x="390889" y="259496"/>
                </a:lnTo>
                <a:lnTo>
                  <a:pt x="373996" y="215752"/>
                </a:lnTo>
                <a:lnTo>
                  <a:pt x="358317" y="171394"/>
                </a:lnTo>
                <a:lnTo>
                  <a:pt x="343871" y="126440"/>
                </a:lnTo>
                <a:lnTo>
                  <a:pt x="330681" y="80911"/>
                </a:lnTo>
                <a:lnTo>
                  <a:pt x="318766" y="34825"/>
                </a:lnTo>
                <a:lnTo>
                  <a:pt x="310836" y="0"/>
                </a:lnTo>
                <a:close/>
              </a:path>
            </a:pathLst>
          </a:custGeom>
          <a:solidFill>
            <a:srgbClr val="77E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0" y="1715084"/>
            <a:ext cx="8264525" cy="8572500"/>
            <a:chOff x="0" y="1715084"/>
            <a:chExt cx="8264525" cy="857250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782" y="1715084"/>
              <a:ext cx="6829424" cy="68199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8037250"/>
              <a:ext cx="1919605" cy="2249805"/>
            </a:xfrm>
            <a:custGeom>
              <a:avLst/>
              <a:gdLst/>
              <a:ahLst/>
              <a:cxnLst/>
              <a:rect l="l" t="t" r="r" b="b"/>
              <a:pathLst>
                <a:path w="1919605" h="2249804">
                  <a:moveTo>
                    <a:pt x="0" y="0"/>
                  </a:moveTo>
                  <a:lnTo>
                    <a:pt x="0" y="450349"/>
                  </a:lnTo>
                  <a:lnTo>
                    <a:pt x="5435" y="451632"/>
                  </a:lnTo>
                  <a:lnTo>
                    <a:pt x="52312" y="463938"/>
                  </a:lnTo>
                  <a:lnTo>
                    <a:pt x="98687" y="477350"/>
                  </a:lnTo>
                  <a:lnTo>
                    <a:pt x="144546" y="491851"/>
                  </a:lnTo>
                  <a:lnTo>
                    <a:pt x="189876" y="507427"/>
                  </a:lnTo>
                  <a:lnTo>
                    <a:pt x="234663" y="524061"/>
                  </a:lnTo>
                  <a:lnTo>
                    <a:pt x="278893" y="541738"/>
                  </a:lnTo>
                  <a:lnTo>
                    <a:pt x="322553" y="560441"/>
                  </a:lnTo>
                  <a:lnTo>
                    <a:pt x="365630" y="580155"/>
                  </a:lnTo>
                  <a:lnTo>
                    <a:pt x="408108" y="600864"/>
                  </a:lnTo>
                  <a:lnTo>
                    <a:pt x="449976" y="622553"/>
                  </a:lnTo>
                  <a:lnTo>
                    <a:pt x="491219" y="645204"/>
                  </a:lnTo>
                  <a:lnTo>
                    <a:pt x="531824" y="668803"/>
                  </a:lnTo>
                  <a:lnTo>
                    <a:pt x="571777" y="693334"/>
                  </a:lnTo>
                  <a:lnTo>
                    <a:pt x="611065" y="718780"/>
                  </a:lnTo>
                  <a:lnTo>
                    <a:pt x="649674" y="745127"/>
                  </a:lnTo>
                  <a:lnTo>
                    <a:pt x="687589" y="772357"/>
                  </a:lnTo>
                  <a:lnTo>
                    <a:pt x="724799" y="800456"/>
                  </a:lnTo>
                  <a:lnTo>
                    <a:pt x="761289" y="829407"/>
                  </a:lnTo>
                  <a:lnTo>
                    <a:pt x="797045" y="859195"/>
                  </a:lnTo>
                  <a:lnTo>
                    <a:pt x="832054" y="889804"/>
                  </a:lnTo>
                  <a:lnTo>
                    <a:pt x="866302" y="921217"/>
                  </a:lnTo>
                  <a:lnTo>
                    <a:pt x="899777" y="953420"/>
                  </a:lnTo>
                  <a:lnTo>
                    <a:pt x="932463" y="986396"/>
                  </a:lnTo>
                  <a:lnTo>
                    <a:pt x="964347" y="1020129"/>
                  </a:lnTo>
                  <a:lnTo>
                    <a:pt x="995417" y="1054604"/>
                  </a:lnTo>
                  <a:lnTo>
                    <a:pt x="1025658" y="1089805"/>
                  </a:lnTo>
                  <a:lnTo>
                    <a:pt x="1055056" y="1125715"/>
                  </a:lnTo>
                  <a:lnTo>
                    <a:pt x="1083598" y="1162320"/>
                  </a:lnTo>
                  <a:lnTo>
                    <a:pt x="1111271" y="1199602"/>
                  </a:lnTo>
                  <a:lnTo>
                    <a:pt x="1138061" y="1237547"/>
                  </a:lnTo>
                  <a:lnTo>
                    <a:pt x="1163954" y="1276139"/>
                  </a:lnTo>
                  <a:lnTo>
                    <a:pt x="1188936" y="1315361"/>
                  </a:lnTo>
                  <a:lnTo>
                    <a:pt x="1212995" y="1355199"/>
                  </a:lnTo>
                  <a:lnTo>
                    <a:pt x="1236116" y="1395635"/>
                  </a:lnTo>
                  <a:lnTo>
                    <a:pt x="1258285" y="1436654"/>
                  </a:lnTo>
                  <a:lnTo>
                    <a:pt x="1279490" y="1478241"/>
                  </a:lnTo>
                  <a:lnTo>
                    <a:pt x="1299717" y="1520379"/>
                  </a:lnTo>
                  <a:lnTo>
                    <a:pt x="1318951" y="1563053"/>
                  </a:lnTo>
                  <a:lnTo>
                    <a:pt x="1337180" y="1606247"/>
                  </a:lnTo>
                  <a:lnTo>
                    <a:pt x="1354389" y="1649945"/>
                  </a:lnTo>
                  <a:lnTo>
                    <a:pt x="1370566" y="1694130"/>
                  </a:lnTo>
                  <a:lnTo>
                    <a:pt x="1385696" y="1738789"/>
                  </a:lnTo>
                  <a:lnTo>
                    <a:pt x="1399766" y="1783903"/>
                  </a:lnTo>
                  <a:lnTo>
                    <a:pt x="1412762" y="1829459"/>
                  </a:lnTo>
                  <a:lnTo>
                    <a:pt x="1424671" y="1875439"/>
                  </a:lnTo>
                  <a:lnTo>
                    <a:pt x="1435480" y="1921828"/>
                  </a:lnTo>
                  <a:lnTo>
                    <a:pt x="1445173" y="1968610"/>
                  </a:lnTo>
                  <a:lnTo>
                    <a:pt x="1453739" y="2015769"/>
                  </a:lnTo>
                  <a:lnTo>
                    <a:pt x="1461163" y="2063290"/>
                  </a:lnTo>
                  <a:lnTo>
                    <a:pt x="1467431" y="2111157"/>
                  </a:lnTo>
                  <a:lnTo>
                    <a:pt x="1472531" y="2159353"/>
                  </a:lnTo>
                  <a:lnTo>
                    <a:pt x="1476448" y="2207863"/>
                  </a:lnTo>
                  <a:lnTo>
                    <a:pt x="1478723" y="2248682"/>
                  </a:lnTo>
                  <a:lnTo>
                    <a:pt x="1478783" y="2249748"/>
                  </a:lnTo>
                  <a:lnTo>
                    <a:pt x="1919001" y="2249748"/>
                  </a:lnTo>
                  <a:lnTo>
                    <a:pt x="1918971" y="2248682"/>
                  </a:lnTo>
                  <a:lnTo>
                    <a:pt x="1916589" y="2199885"/>
                  </a:lnTo>
                  <a:lnTo>
                    <a:pt x="1913232" y="2151326"/>
                  </a:lnTo>
                  <a:lnTo>
                    <a:pt x="1908907" y="2103014"/>
                  </a:lnTo>
                  <a:lnTo>
                    <a:pt x="1903624" y="2054961"/>
                  </a:lnTo>
                  <a:lnTo>
                    <a:pt x="1897392" y="2007178"/>
                  </a:lnTo>
                  <a:lnTo>
                    <a:pt x="1890219" y="1959673"/>
                  </a:lnTo>
                  <a:lnTo>
                    <a:pt x="1882116" y="1912459"/>
                  </a:lnTo>
                  <a:lnTo>
                    <a:pt x="1873089" y="1865544"/>
                  </a:lnTo>
                  <a:lnTo>
                    <a:pt x="1863150" y="1818941"/>
                  </a:lnTo>
                  <a:lnTo>
                    <a:pt x="1852307" y="1772659"/>
                  </a:lnTo>
                  <a:lnTo>
                    <a:pt x="1840568" y="1726709"/>
                  </a:lnTo>
                  <a:lnTo>
                    <a:pt x="1827943" y="1681101"/>
                  </a:lnTo>
                  <a:lnTo>
                    <a:pt x="1814441" y="1635846"/>
                  </a:lnTo>
                  <a:lnTo>
                    <a:pt x="1800070" y="1590954"/>
                  </a:lnTo>
                  <a:lnTo>
                    <a:pt x="1784841" y="1546436"/>
                  </a:lnTo>
                  <a:lnTo>
                    <a:pt x="1768761" y="1502302"/>
                  </a:lnTo>
                  <a:lnTo>
                    <a:pt x="1751840" y="1458563"/>
                  </a:lnTo>
                  <a:lnTo>
                    <a:pt x="1734087" y="1415229"/>
                  </a:lnTo>
                  <a:lnTo>
                    <a:pt x="1715510" y="1372311"/>
                  </a:lnTo>
                  <a:lnTo>
                    <a:pt x="1696120" y="1329819"/>
                  </a:lnTo>
                  <a:lnTo>
                    <a:pt x="1675924" y="1287763"/>
                  </a:lnTo>
                  <a:lnTo>
                    <a:pt x="1654932" y="1246155"/>
                  </a:lnTo>
                  <a:lnTo>
                    <a:pt x="1633153" y="1205004"/>
                  </a:lnTo>
                  <a:lnTo>
                    <a:pt x="1610596" y="1164322"/>
                  </a:lnTo>
                  <a:lnTo>
                    <a:pt x="1587270" y="1124118"/>
                  </a:lnTo>
                  <a:lnTo>
                    <a:pt x="1563183" y="1084403"/>
                  </a:lnTo>
                  <a:lnTo>
                    <a:pt x="1538345" y="1045188"/>
                  </a:lnTo>
                  <a:lnTo>
                    <a:pt x="1512766" y="1006482"/>
                  </a:lnTo>
                  <a:lnTo>
                    <a:pt x="1486453" y="968298"/>
                  </a:lnTo>
                  <a:lnTo>
                    <a:pt x="1459416" y="930644"/>
                  </a:lnTo>
                  <a:lnTo>
                    <a:pt x="1431663" y="893532"/>
                  </a:lnTo>
                  <a:lnTo>
                    <a:pt x="1403205" y="856971"/>
                  </a:lnTo>
                  <a:lnTo>
                    <a:pt x="1374050" y="820973"/>
                  </a:lnTo>
                  <a:lnTo>
                    <a:pt x="1344206" y="785548"/>
                  </a:lnTo>
                  <a:lnTo>
                    <a:pt x="1313684" y="750707"/>
                  </a:lnTo>
                  <a:lnTo>
                    <a:pt x="1282491" y="716459"/>
                  </a:lnTo>
                  <a:lnTo>
                    <a:pt x="1250637" y="682816"/>
                  </a:lnTo>
                  <a:lnTo>
                    <a:pt x="1218132" y="649787"/>
                  </a:lnTo>
                  <a:lnTo>
                    <a:pt x="1184983" y="617384"/>
                  </a:lnTo>
                  <a:lnTo>
                    <a:pt x="1151200" y="585617"/>
                  </a:lnTo>
                  <a:lnTo>
                    <a:pt x="1116792" y="554496"/>
                  </a:lnTo>
                  <a:lnTo>
                    <a:pt x="1081801" y="524061"/>
                  </a:lnTo>
                  <a:lnTo>
                    <a:pt x="1046137" y="494235"/>
                  </a:lnTo>
                  <a:lnTo>
                    <a:pt x="1009908" y="465116"/>
                  </a:lnTo>
                  <a:lnTo>
                    <a:pt x="973089" y="436685"/>
                  </a:lnTo>
                  <a:lnTo>
                    <a:pt x="935691" y="408953"/>
                  </a:lnTo>
                  <a:lnTo>
                    <a:pt x="897722" y="381930"/>
                  </a:lnTo>
                  <a:lnTo>
                    <a:pt x="859191" y="355627"/>
                  </a:lnTo>
                  <a:lnTo>
                    <a:pt x="820106" y="330053"/>
                  </a:lnTo>
                  <a:lnTo>
                    <a:pt x="780478" y="305221"/>
                  </a:lnTo>
                  <a:lnTo>
                    <a:pt x="740315" y="281140"/>
                  </a:lnTo>
                  <a:lnTo>
                    <a:pt x="699626" y="257820"/>
                  </a:lnTo>
                  <a:lnTo>
                    <a:pt x="658419" y="235272"/>
                  </a:lnTo>
                  <a:lnTo>
                    <a:pt x="616705" y="213507"/>
                  </a:lnTo>
                  <a:lnTo>
                    <a:pt x="574492" y="192535"/>
                  </a:lnTo>
                  <a:lnTo>
                    <a:pt x="531789" y="172367"/>
                  </a:lnTo>
                  <a:lnTo>
                    <a:pt x="488605" y="153013"/>
                  </a:lnTo>
                  <a:lnTo>
                    <a:pt x="444948" y="134483"/>
                  </a:lnTo>
                  <a:lnTo>
                    <a:pt x="400829" y="116788"/>
                  </a:lnTo>
                  <a:lnTo>
                    <a:pt x="356256" y="99938"/>
                  </a:lnTo>
                  <a:lnTo>
                    <a:pt x="311238" y="83945"/>
                  </a:lnTo>
                  <a:lnTo>
                    <a:pt x="265784" y="68818"/>
                  </a:lnTo>
                  <a:lnTo>
                    <a:pt x="219904" y="54568"/>
                  </a:lnTo>
                  <a:lnTo>
                    <a:pt x="173605" y="41205"/>
                  </a:lnTo>
                  <a:lnTo>
                    <a:pt x="126897" y="28741"/>
                  </a:lnTo>
                  <a:lnTo>
                    <a:pt x="79790" y="17184"/>
                  </a:lnTo>
                  <a:lnTo>
                    <a:pt x="32291" y="6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A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8655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00"/>
              </a:spcBef>
            </a:pPr>
            <a:r>
              <a:rPr spc="535" dirty="0"/>
              <a:t>МАРИЯ</a:t>
            </a:r>
            <a:r>
              <a:rPr spc="210" dirty="0"/>
              <a:t> </a:t>
            </a:r>
            <a:r>
              <a:rPr spc="560" dirty="0"/>
              <a:t>СИМЦОВА</a:t>
            </a:r>
          </a:p>
        </p:txBody>
      </p:sp>
      <p:sp>
        <p:nvSpPr>
          <p:cNvPr id="2" name="object 2"/>
          <p:cNvSpPr/>
          <p:nvPr/>
        </p:nvSpPr>
        <p:spPr>
          <a:xfrm>
            <a:off x="10693374" y="282751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93374" y="282751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93374" y="418959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960620" y="2593835"/>
            <a:ext cx="2322195" cy="18351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50"/>
              </a:spcBef>
            </a:pP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тренер образования, </a:t>
            </a:r>
            <a:r>
              <a:rPr sz="2550" spc="70" dirty="0">
                <a:solidFill>
                  <a:srgbClr val="3F3F3E"/>
                </a:solidFill>
                <a:latin typeface="Century Gothic"/>
                <a:cs typeface="Century Gothic"/>
              </a:rPr>
              <a:t>волонтёр </a:t>
            </a:r>
            <a:r>
              <a:rPr sz="2550" spc="35" dirty="0">
                <a:solidFill>
                  <a:srgbClr val="3F3F3E"/>
                </a:solidFill>
                <a:latin typeface="Century Gothic"/>
                <a:cs typeface="Century Gothic"/>
              </a:rPr>
              <a:t>ведущая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86307" y="2593835"/>
            <a:ext cx="2734945" cy="9207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65"/>
              </a:spcBef>
            </a:pPr>
            <a:r>
              <a:rPr sz="2550" spc="-35" dirty="0">
                <a:solidFill>
                  <a:srgbClr val="3F3F3E"/>
                </a:solidFill>
                <a:latin typeface="Century Gothic"/>
                <a:cs typeface="Century Gothic"/>
              </a:rPr>
              <a:t>неформального</a:t>
            </a:r>
            <a:endParaRPr sz="255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464"/>
              </a:spcBef>
            </a:pP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экологист,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693374" y="418959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633028" y="4014965"/>
            <a:ext cx="2988310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образовательных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60620" y="4394060"/>
            <a:ext cx="18097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100"/>
              </a:spcBef>
            </a:pP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проектов: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компании,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68268" y="4394060"/>
            <a:ext cx="3752850" cy="9398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40"/>
              </a:spcBef>
              <a:tabLst>
                <a:tab pos="1939925" algn="l"/>
              </a:tabLst>
            </a:pPr>
            <a:r>
              <a:rPr sz="2550" spc="95" dirty="0">
                <a:solidFill>
                  <a:srgbClr val="3F3F3E"/>
                </a:solidFill>
                <a:latin typeface="Century Gothic"/>
                <a:cs typeface="Century Gothic"/>
              </a:rPr>
              <a:t>тренинги,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-75" dirty="0">
                <a:solidFill>
                  <a:srgbClr val="3F3F3E"/>
                </a:solidFill>
                <a:latin typeface="Century Gothic"/>
                <a:cs typeface="Century Gothic"/>
              </a:rPr>
              <a:t>форумные</a:t>
            </a:r>
            <a:endParaRPr sz="255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540"/>
              </a:spcBef>
            </a:pP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разработка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93374" y="599934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693374" y="599934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45" y="0"/>
                </a:lnTo>
                <a:lnTo>
                  <a:pt x="45542" y="330"/>
                </a:lnTo>
                <a:lnTo>
                  <a:pt x="10731" y="20421"/>
                </a:lnTo>
                <a:lnTo>
                  <a:pt x="0" y="48945"/>
                </a:lnTo>
                <a:lnTo>
                  <a:pt x="0" y="55829"/>
                </a:lnTo>
                <a:lnTo>
                  <a:pt x="17767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59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lnTo>
                  <a:pt x="86995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960620" y="5298935"/>
            <a:ext cx="5661025" cy="184467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40"/>
              </a:spcBef>
            </a:pPr>
            <a:r>
              <a:rPr sz="2550" spc="65" dirty="0">
                <a:solidFill>
                  <a:srgbClr val="3F3F3E"/>
                </a:solidFill>
                <a:latin typeface="Century Gothic"/>
                <a:cs typeface="Century Gothic"/>
              </a:rPr>
              <a:t>социальных</a:t>
            </a:r>
            <a:r>
              <a:rPr sz="25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65" dirty="0">
                <a:solidFill>
                  <a:srgbClr val="3F3F3E"/>
                </a:solidFill>
                <a:latin typeface="Century Gothic"/>
                <a:cs typeface="Century Gothic"/>
              </a:rPr>
              <a:t>проектов</a:t>
            </a:r>
            <a:endParaRPr sz="2550">
              <a:latin typeface="Century Gothic"/>
              <a:cs typeface="Century Gothic"/>
            </a:endParaRPr>
          </a:p>
          <a:p>
            <a:pPr marL="12700" marR="5080" algn="just">
              <a:lnSpc>
                <a:spcPct val="116399"/>
              </a:lnSpc>
              <a:spcBef>
                <a:spcPts val="35"/>
              </a:spcBef>
            </a:pP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эксперт</a:t>
            </a:r>
            <a:r>
              <a:rPr sz="2550" spc="30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spc="31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добровольческом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менеджменте,</a:t>
            </a:r>
            <a:r>
              <a:rPr sz="2550" spc="49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30" dirty="0">
                <a:solidFill>
                  <a:srgbClr val="3F3F3E"/>
                </a:solidFill>
                <a:latin typeface="Century Gothic"/>
                <a:cs typeface="Century Gothic"/>
              </a:rPr>
              <a:t>развитии</a:t>
            </a:r>
            <a:r>
              <a:rPr sz="2550" spc="49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команд </a:t>
            </a:r>
            <a:r>
              <a:rPr sz="2550" spc="17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2550" spc="51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компетенций,</a:t>
            </a:r>
            <a:r>
              <a:rPr sz="2550" spc="530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2550" spc="70" dirty="0">
                <a:solidFill>
                  <a:srgbClr val="3F3F3E"/>
                </a:solidFill>
                <a:latin typeface="Century Gothic"/>
                <a:cs typeface="Century Gothic"/>
              </a:rPr>
              <a:t>гибкости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960620" y="7127735"/>
            <a:ext cx="2111375" cy="92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2550" spc="120" dirty="0">
                <a:solidFill>
                  <a:srgbClr val="3F3F3E"/>
                </a:solidFill>
                <a:latin typeface="Century Gothic"/>
                <a:cs typeface="Century Gothic"/>
              </a:rPr>
              <a:t>восприятия,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общения,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062879" y="7127735"/>
            <a:ext cx="2558415" cy="92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 marR="5080" indent="-480059">
              <a:lnSpc>
                <a:spcPct val="115199"/>
              </a:lnSpc>
              <a:spcBef>
                <a:spcPts val="100"/>
              </a:spcBef>
            </a:pPr>
            <a:r>
              <a:rPr sz="2550" spc="70" dirty="0">
                <a:solidFill>
                  <a:srgbClr val="3F3F3E"/>
                </a:solidFill>
                <a:latin typeface="Century Gothic"/>
                <a:cs typeface="Century Gothic"/>
              </a:rPr>
              <a:t>экологичности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социальной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960620" y="8091665"/>
            <a:ext cx="5580380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75" dirty="0">
                <a:solidFill>
                  <a:srgbClr val="3F3F3E"/>
                </a:solidFill>
                <a:latin typeface="Century Gothic"/>
                <a:cs typeface="Century Gothic"/>
              </a:rPr>
              <a:t>ответственности</a:t>
            </a:r>
            <a:r>
              <a:rPr sz="25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г.</a:t>
            </a:r>
            <a:r>
              <a:rPr sz="25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65" dirty="0">
                <a:solidFill>
                  <a:srgbClr val="3F3F3E"/>
                </a:solidFill>
                <a:latin typeface="Century Gothic"/>
                <a:cs typeface="Century Gothic"/>
              </a:rPr>
              <a:t>Екатеринбург</a:t>
            </a:r>
            <a:endParaRPr sz="25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0" y="0"/>
            <a:ext cx="8264525" cy="8535035"/>
            <a:chOff x="0" y="0"/>
            <a:chExt cx="8264525" cy="853503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7109" y="1715084"/>
              <a:ext cx="6807098" cy="68199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2414905" cy="2363470"/>
            </a:xfrm>
            <a:custGeom>
              <a:avLst/>
              <a:gdLst/>
              <a:ahLst/>
              <a:cxnLst/>
              <a:rect l="l" t="t" r="r" b="b"/>
              <a:pathLst>
                <a:path w="2414905" h="2363470">
                  <a:moveTo>
                    <a:pt x="0" y="1939312"/>
                  </a:moveTo>
                  <a:lnTo>
                    <a:pt x="0" y="2362847"/>
                  </a:lnTo>
                  <a:lnTo>
                    <a:pt x="120318" y="2362847"/>
                  </a:lnTo>
                  <a:lnTo>
                    <a:pt x="191911" y="2359117"/>
                  </a:lnTo>
                  <a:lnTo>
                    <a:pt x="242022" y="2355129"/>
                  </a:lnTo>
                  <a:lnTo>
                    <a:pt x="291961" y="2350095"/>
                  </a:lnTo>
                  <a:lnTo>
                    <a:pt x="341712" y="2344022"/>
                  </a:lnTo>
                  <a:lnTo>
                    <a:pt x="391261" y="2336914"/>
                  </a:lnTo>
                  <a:lnTo>
                    <a:pt x="440592" y="2328779"/>
                  </a:lnTo>
                  <a:lnTo>
                    <a:pt x="489689" y="2319622"/>
                  </a:lnTo>
                  <a:lnTo>
                    <a:pt x="538538" y="2309451"/>
                  </a:lnTo>
                  <a:lnTo>
                    <a:pt x="587123" y="2298270"/>
                  </a:lnTo>
                  <a:lnTo>
                    <a:pt x="635429" y="2286086"/>
                  </a:lnTo>
                  <a:lnTo>
                    <a:pt x="683441" y="2272905"/>
                  </a:lnTo>
                  <a:lnTo>
                    <a:pt x="731143" y="2258734"/>
                  </a:lnTo>
                  <a:lnTo>
                    <a:pt x="778520" y="2243578"/>
                  </a:lnTo>
                  <a:lnTo>
                    <a:pt x="825556" y="2227443"/>
                  </a:lnTo>
                  <a:lnTo>
                    <a:pt x="872238" y="2210337"/>
                  </a:lnTo>
                  <a:lnTo>
                    <a:pt x="918548" y="2192264"/>
                  </a:lnTo>
                  <a:lnTo>
                    <a:pt x="964472" y="2173231"/>
                  </a:lnTo>
                  <a:lnTo>
                    <a:pt x="1009995" y="2153245"/>
                  </a:lnTo>
                  <a:lnTo>
                    <a:pt x="1055101" y="2132311"/>
                  </a:lnTo>
                  <a:lnTo>
                    <a:pt x="1099775" y="2110435"/>
                  </a:lnTo>
                  <a:lnTo>
                    <a:pt x="1144002" y="2087624"/>
                  </a:lnTo>
                  <a:lnTo>
                    <a:pt x="1187766" y="2063884"/>
                  </a:lnTo>
                  <a:lnTo>
                    <a:pt x="1231053" y="2039221"/>
                  </a:lnTo>
                  <a:lnTo>
                    <a:pt x="1273846" y="2013641"/>
                  </a:lnTo>
                  <a:lnTo>
                    <a:pt x="1316131" y="1987150"/>
                  </a:lnTo>
                  <a:lnTo>
                    <a:pt x="1357892" y="1959755"/>
                  </a:lnTo>
                  <a:lnTo>
                    <a:pt x="1387468" y="1939455"/>
                  </a:lnTo>
                  <a:lnTo>
                    <a:pt x="46137" y="1939455"/>
                  </a:lnTo>
                  <a:lnTo>
                    <a:pt x="0" y="1939312"/>
                  </a:lnTo>
                  <a:close/>
                </a:path>
                <a:path w="2414905" h="2363470">
                  <a:moveTo>
                    <a:pt x="2414850" y="0"/>
                  </a:moveTo>
                  <a:lnTo>
                    <a:pt x="1989571" y="0"/>
                  </a:lnTo>
                  <a:lnTo>
                    <a:pt x="1989477" y="14560"/>
                  </a:lnTo>
                  <a:lnTo>
                    <a:pt x="1987918" y="63839"/>
                  </a:lnTo>
                  <a:lnTo>
                    <a:pt x="1985130" y="112953"/>
                  </a:lnTo>
                  <a:lnTo>
                    <a:pt x="1981121" y="161881"/>
                  </a:lnTo>
                  <a:lnTo>
                    <a:pt x="1975900" y="210602"/>
                  </a:lnTo>
                  <a:lnTo>
                    <a:pt x="1969475" y="259096"/>
                  </a:lnTo>
                  <a:lnTo>
                    <a:pt x="1961856" y="307341"/>
                  </a:lnTo>
                  <a:lnTo>
                    <a:pt x="1953051" y="355317"/>
                  </a:lnTo>
                  <a:lnTo>
                    <a:pt x="1943068" y="403003"/>
                  </a:lnTo>
                  <a:lnTo>
                    <a:pt x="1931916" y="450377"/>
                  </a:lnTo>
                  <a:lnTo>
                    <a:pt x="1919605" y="497418"/>
                  </a:lnTo>
                  <a:lnTo>
                    <a:pt x="1906141" y="544106"/>
                  </a:lnTo>
                  <a:lnTo>
                    <a:pt x="1891535" y="590420"/>
                  </a:lnTo>
                  <a:lnTo>
                    <a:pt x="1875795" y="636339"/>
                  </a:lnTo>
                  <a:lnTo>
                    <a:pt x="1858929" y="681841"/>
                  </a:lnTo>
                  <a:lnTo>
                    <a:pt x="1840947" y="726906"/>
                  </a:lnTo>
                  <a:lnTo>
                    <a:pt x="1821856" y="771513"/>
                  </a:lnTo>
                  <a:lnTo>
                    <a:pt x="1801666" y="815641"/>
                  </a:lnTo>
                  <a:lnTo>
                    <a:pt x="1780385" y="859269"/>
                  </a:lnTo>
                  <a:lnTo>
                    <a:pt x="1758022" y="902375"/>
                  </a:lnTo>
                  <a:lnTo>
                    <a:pt x="1734585" y="944940"/>
                  </a:lnTo>
                  <a:lnTo>
                    <a:pt x="1710083" y="986942"/>
                  </a:lnTo>
                  <a:lnTo>
                    <a:pt x="1684526" y="1028360"/>
                  </a:lnTo>
                  <a:lnTo>
                    <a:pt x="1657920" y="1069172"/>
                  </a:lnTo>
                  <a:lnTo>
                    <a:pt x="1630276" y="1109359"/>
                  </a:lnTo>
                  <a:lnTo>
                    <a:pt x="1601601" y="1148900"/>
                  </a:lnTo>
                  <a:lnTo>
                    <a:pt x="1571905" y="1187772"/>
                  </a:lnTo>
                  <a:lnTo>
                    <a:pt x="1541196" y="1225956"/>
                  </a:lnTo>
                  <a:lnTo>
                    <a:pt x="1509483" y="1263430"/>
                  </a:lnTo>
                  <a:lnTo>
                    <a:pt x="1476774" y="1300173"/>
                  </a:lnTo>
                  <a:lnTo>
                    <a:pt x="1443078" y="1336164"/>
                  </a:lnTo>
                  <a:lnTo>
                    <a:pt x="1408404" y="1371384"/>
                  </a:lnTo>
                  <a:lnTo>
                    <a:pt x="1372856" y="1405719"/>
                  </a:lnTo>
                  <a:lnTo>
                    <a:pt x="1336545" y="1439070"/>
                  </a:lnTo>
                  <a:lnTo>
                    <a:pt x="1299492" y="1471426"/>
                  </a:lnTo>
                  <a:lnTo>
                    <a:pt x="1261718" y="1502779"/>
                  </a:lnTo>
                  <a:lnTo>
                    <a:pt x="1223244" y="1533122"/>
                  </a:lnTo>
                  <a:lnTo>
                    <a:pt x="1184091" y="1562445"/>
                  </a:lnTo>
                  <a:lnTo>
                    <a:pt x="1144280" y="1590741"/>
                  </a:lnTo>
                  <a:lnTo>
                    <a:pt x="1103832" y="1617999"/>
                  </a:lnTo>
                  <a:lnTo>
                    <a:pt x="1062768" y="1644214"/>
                  </a:lnTo>
                  <a:lnTo>
                    <a:pt x="1021109" y="1669374"/>
                  </a:lnTo>
                  <a:lnTo>
                    <a:pt x="978877" y="1693473"/>
                  </a:lnTo>
                  <a:lnTo>
                    <a:pt x="936091" y="1716502"/>
                  </a:lnTo>
                  <a:lnTo>
                    <a:pt x="892775" y="1738452"/>
                  </a:lnTo>
                  <a:lnTo>
                    <a:pt x="848947" y="1759316"/>
                  </a:lnTo>
                  <a:lnTo>
                    <a:pt x="804630" y="1779083"/>
                  </a:lnTo>
                  <a:lnTo>
                    <a:pt x="759844" y="1797746"/>
                  </a:lnTo>
                  <a:lnTo>
                    <a:pt x="714611" y="1815297"/>
                  </a:lnTo>
                  <a:lnTo>
                    <a:pt x="668951" y="1831727"/>
                  </a:lnTo>
                  <a:lnTo>
                    <a:pt x="622886" y="1847027"/>
                  </a:lnTo>
                  <a:lnTo>
                    <a:pt x="576436" y="1861190"/>
                  </a:lnTo>
                  <a:lnTo>
                    <a:pt x="529623" y="1874206"/>
                  </a:lnTo>
                  <a:lnTo>
                    <a:pt x="482468" y="1886067"/>
                  </a:lnTo>
                  <a:lnTo>
                    <a:pt x="434991" y="1896765"/>
                  </a:lnTo>
                  <a:lnTo>
                    <a:pt x="387214" y="1906291"/>
                  </a:lnTo>
                  <a:lnTo>
                    <a:pt x="339158" y="1914637"/>
                  </a:lnTo>
                  <a:lnTo>
                    <a:pt x="290844" y="1921795"/>
                  </a:lnTo>
                  <a:lnTo>
                    <a:pt x="242292" y="1927755"/>
                  </a:lnTo>
                  <a:lnTo>
                    <a:pt x="193525" y="1932509"/>
                  </a:lnTo>
                  <a:lnTo>
                    <a:pt x="144562" y="1936050"/>
                  </a:lnTo>
                  <a:lnTo>
                    <a:pt x="95426" y="1938368"/>
                  </a:lnTo>
                  <a:lnTo>
                    <a:pt x="46137" y="1939455"/>
                  </a:lnTo>
                  <a:lnTo>
                    <a:pt x="1387468" y="1939455"/>
                  </a:lnTo>
                  <a:lnTo>
                    <a:pt x="1439782" y="1902275"/>
                  </a:lnTo>
                  <a:lnTo>
                    <a:pt x="1479881" y="1872202"/>
                  </a:lnTo>
                  <a:lnTo>
                    <a:pt x="1519394" y="1841250"/>
                  </a:lnTo>
                  <a:lnTo>
                    <a:pt x="1558308" y="1809424"/>
                  </a:lnTo>
                  <a:lnTo>
                    <a:pt x="1596606" y="1776730"/>
                  </a:lnTo>
                  <a:lnTo>
                    <a:pt x="1634273" y="1743175"/>
                  </a:lnTo>
                  <a:lnTo>
                    <a:pt x="1671294" y="1708764"/>
                  </a:lnTo>
                  <a:lnTo>
                    <a:pt x="1707654" y="1673504"/>
                  </a:lnTo>
                  <a:lnTo>
                    <a:pt x="1743257" y="1637483"/>
                  </a:lnTo>
                  <a:lnTo>
                    <a:pt x="1778018" y="1600793"/>
                  </a:lnTo>
                  <a:lnTo>
                    <a:pt x="1811930" y="1563449"/>
                  </a:lnTo>
                  <a:lnTo>
                    <a:pt x="1844986" y="1525466"/>
                  </a:lnTo>
                  <a:lnTo>
                    <a:pt x="1877181" y="1486859"/>
                  </a:lnTo>
                  <a:lnTo>
                    <a:pt x="1908507" y="1447643"/>
                  </a:lnTo>
                  <a:lnTo>
                    <a:pt x="1938960" y="1407834"/>
                  </a:lnTo>
                  <a:lnTo>
                    <a:pt x="1968532" y="1367447"/>
                  </a:lnTo>
                  <a:lnTo>
                    <a:pt x="1997217" y="1326496"/>
                  </a:lnTo>
                  <a:lnTo>
                    <a:pt x="2025009" y="1284999"/>
                  </a:lnTo>
                  <a:lnTo>
                    <a:pt x="2051902" y="1242968"/>
                  </a:lnTo>
                  <a:lnTo>
                    <a:pt x="2077889" y="1200421"/>
                  </a:lnTo>
                  <a:lnTo>
                    <a:pt x="2102964" y="1157372"/>
                  </a:lnTo>
                  <a:lnTo>
                    <a:pt x="2127121" y="1113835"/>
                  </a:lnTo>
                  <a:lnTo>
                    <a:pt x="2150353" y="1069828"/>
                  </a:lnTo>
                  <a:lnTo>
                    <a:pt x="2172655" y="1025364"/>
                  </a:lnTo>
                  <a:lnTo>
                    <a:pt x="2194019" y="980459"/>
                  </a:lnTo>
                  <a:lnTo>
                    <a:pt x="2214439" y="935128"/>
                  </a:lnTo>
                  <a:lnTo>
                    <a:pt x="2233910" y="889387"/>
                  </a:lnTo>
                  <a:lnTo>
                    <a:pt x="2252425" y="843250"/>
                  </a:lnTo>
                  <a:lnTo>
                    <a:pt x="2269977" y="796733"/>
                  </a:lnTo>
                  <a:lnTo>
                    <a:pt x="2286561" y="749852"/>
                  </a:lnTo>
                  <a:lnTo>
                    <a:pt x="2302170" y="702620"/>
                  </a:lnTo>
                  <a:lnTo>
                    <a:pt x="2316797" y="655054"/>
                  </a:lnTo>
                  <a:lnTo>
                    <a:pt x="2330437" y="607169"/>
                  </a:lnTo>
                  <a:lnTo>
                    <a:pt x="2343083" y="558980"/>
                  </a:lnTo>
                  <a:lnTo>
                    <a:pt x="2354729" y="510503"/>
                  </a:lnTo>
                  <a:lnTo>
                    <a:pt x="2365368" y="461751"/>
                  </a:lnTo>
                  <a:lnTo>
                    <a:pt x="2374995" y="412742"/>
                  </a:lnTo>
                  <a:lnTo>
                    <a:pt x="2383602" y="363489"/>
                  </a:lnTo>
                  <a:lnTo>
                    <a:pt x="2391184" y="314009"/>
                  </a:lnTo>
                  <a:lnTo>
                    <a:pt x="2397734" y="264316"/>
                  </a:lnTo>
                  <a:lnTo>
                    <a:pt x="2403247" y="214426"/>
                  </a:lnTo>
                  <a:lnTo>
                    <a:pt x="2407715" y="164353"/>
                  </a:lnTo>
                  <a:lnTo>
                    <a:pt x="2411132" y="114114"/>
                  </a:lnTo>
                  <a:lnTo>
                    <a:pt x="2413488" y="63839"/>
                  </a:lnTo>
                  <a:lnTo>
                    <a:pt x="2414756" y="14560"/>
                  </a:lnTo>
                  <a:lnTo>
                    <a:pt x="2414850" y="0"/>
                  </a:lnTo>
                  <a:close/>
                </a:path>
              </a:pathLst>
            </a:custGeom>
            <a:solidFill>
              <a:srgbClr val="FCEA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0337865" y="3004261"/>
            <a:ext cx="4470400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95" dirty="0"/>
              <a:t>ЕВГЕНИЙ</a:t>
            </a:r>
            <a:r>
              <a:rPr spc="200" dirty="0"/>
              <a:t> </a:t>
            </a:r>
            <a:r>
              <a:rPr spc="580" dirty="0"/>
              <a:t>ЛЕОНОВ</a:t>
            </a:r>
          </a:p>
        </p:txBody>
      </p:sp>
      <p:sp>
        <p:nvSpPr>
          <p:cNvPr id="2" name="object 2"/>
          <p:cNvSpPr/>
          <p:nvPr/>
        </p:nvSpPr>
        <p:spPr>
          <a:xfrm>
            <a:off x="10559351" y="418749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59351" y="418749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59351" y="463517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59351" y="463517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59351" y="509237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59351" y="509237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59351" y="599724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559351" y="599724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55829" y="0"/>
                </a:moveTo>
                <a:lnTo>
                  <a:pt x="48958" y="0"/>
                </a:lnTo>
                <a:lnTo>
                  <a:pt x="45542" y="330"/>
                </a:lnTo>
                <a:lnTo>
                  <a:pt x="10744" y="20408"/>
                </a:lnTo>
                <a:lnTo>
                  <a:pt x="0" y="48945"/>
                </a:lnTo>
                <a:lnTo>
                  <a:pt x="0" y="55816"/>
                </a:lnTo>
                <a:lnTo>
                  <a:pt x="17780" y="91859"/>
                </a:lnTo>
                <a:lnTo>
                  <a:pt x="48958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16"/>
                </a:lnTo>
                <a:lnTo>
                  <a:pt x="104775" y="52387"/>
                </a:lnTo>
                <a:lnTo>
                  <a:pt x="104775" y="48945"/>
                </a:lnTo>
                <a:lnTo>
                  <a:pt x="87007" y="12903"/>
                </a:lnTo>
                <a:lnTo>
                  <a:pt x="59232" y="330"/>
                </a:lnTo>
                <a:lnTo>
                  <a:pt x="55829" y="0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26597" y="3953815"/>
            <a:ext cx="5661025" cy="2740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8440">
              <a:lnSpc>
                <a:spcPct val="115199"/>
              </a:lnSpc>
              <a:spcBef>
                <a:spcPts val="100"/>
              </a:spcBef>
            </a:pP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художник,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204" dirty="0">
                <a:solidFill>
                  <a:srgbClr val="3F3F3E"/>
                </a:solidFill>
                <a:latin typeface="Century Gothic"/>
                <a:cs typeface="Century Gothic"/>
              </a:rPr>
              <a:t>фотограф,</a:t>
            </a:r>
            <a:r>
              <a:rPr sz="2550" spc="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видеограф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эксперт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области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медиа</a:t>
            </a:r>
            <a:endParaRPr sz="2550">
              <a:latin typeface="Century Gothic"/>
              <a:cs typeface="Century Gothic"/>
            </a:endParaRPr>
          </a:p>
          <a:p>
            <a:pPr marL="12700" marR="5080">
              <a:lnSpc>
                <a:spcPct val="117600"/>
              </a:lnSpc>
            </a:pP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спикер</a:t>
            </a:r>
            <a:r>
              <a:rPr sz="2550" spc="459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молодежных</a:t>
            </a:r>
            <a:r>
              <a:rPr sz="2550" spc="47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обучающих программ</a:t>
            </a:r>
            <a:endParaRPr sz="25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1062355" algn="l"/>
                <a:tab pos="2811145" algn="l"/>
              </a:tabLst>
            </a:pPr>
            <a:r>
              <a:rPr sz="2550" spc="140" dirty="0">
                <a:solidFill>
                  <a:srgbClr val="3F3F3E"/>
                </a:solidFill>
                <a:latin typeface="Century Gothic"/>
                <a:cs typeface="Century Gothic"/>
              </a:rPr>
              <a:t>член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команды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Арт-</a:t>
            </a:r>
            <a:r>
              <a:rPr sz="2550" spc="80" dirty="0">
                <a:solidFill>
                  <a:srgbClr val="3F3F3E"/>
                </a:solidFill>
                <a:latin typeface="Century Gothic"/>
                <a:cs typeface="Century Gothic"/>
              </a:rPr>
              <a:t>резиденции</a:t>
            </a:r>
            <a:endParaRPr sz="25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550" spc="95" dirty="0">
                <a:solidFill>
                  <a:srgbClr val="3F3F3E"/>
                </a:solidFill>
                <a:latin typeface="Century Gothic"/>
                <a:cs typeface="Century Gothic"/>
              </a:rPr>
              <a:t>«Точка»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г.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85" dirty="0">
                <a:solidFill>
                  <a:srgbClr val="3F3F3E"/>
                </a:solidFill>
                <a:latin typeface="Century Gothic"/>
                <a:cs typeface="Century Gothic"/>
              </a:rPr>
              <a:t>Нягань</a:t>
            </a:r>
            <a:endParaRPr sz="25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941828" y="922693"/>
            <a:ext cx="612203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80" dirty="0"/>
              <a:t>ПЛОЩАДКИ</a:t>
            </a:r>
            <a:r>
              <a:rPr spc="225" dirty="0"/>
              <a:t> </a:t>
            </a:r>
            <a:r>
              <a:rPr spc="600" dirty="0"/>
              <a:t>ФЕСТИВАЛЯ</a:t>
            </a:r>
          </a:p>
        </p:txBody>
      </p:sp>
      <p:sp>
        <p:nvSpPr>
          <p:cNvPr id="2" name="object 2"/>
          <p:cNvSpPr/>
          <p:nvPr/>
        </p:nvSpPr>
        <p:spPr>
          <a:xfrm>
            <a:off x="16387900" y="0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7" y="0"/>
                </a:moveTo>
                <a:lnTo>
                  <a:pt x="0" y="0"/>
                </a:lnTo>
                <a:lnTo>
                  <a:pt x="2855" y="15843"/>
                </a:lnTo>
                <a:lnTo>
                  <a:pt x="12465" y="62572"/>
                </a:lnTo>
                <a:lnTo>
                  <a:pt x="23169" y="108866"/>
                </a:lnTo>
                <a:lnTo>
                  <a:pt x="34955" y="154710"/>
                </a:lnTo>
                <a:lnTo>
                  <a:pt x="47807" y="200092"/>
                </a:lnTo>
                <a:lnTo>
                  <a:pt x="61710" y="244999"/>
                </a:lnTo>
                <a:lnTo>
                  <a:pt x="76650" y="289416"/>
                </a:lnTo>
                <a:lnTo>
                  <a:pt x="92612" y="333332"/>
                </a:lnTo>
                <a:lnTo>
                  <a:pt x="109581" y="376731"/>
                </a:lnTo>
                <a:lnTo>
                  <a:pt x="127543" y="419601"/>
                </a:lnTo>
                <a:lnTo>
                  <a:pt x="146483" y="461929"/>
                </a:lnTo>
                <a:lnTo>
                  <a:pt x="166386" y="503701"/>
                </a:lnTo>
                <a:lnTo>
                  <a:pt x="187238" y="544903"/>
                </a:lnTo>
                <a:lnTo>
                  <a:pt x="209024" y="585523"/>
                </a:lnTo>
                <a:lnTo>
                  <a:pt x="231729" y="625547"/>
                </a:lnTo>
                <a:lnTo>
                  <a:pt x="255338" y="664961"/>
                </a:lnTo>
                <a:lnTo>
                  <a:pt x="279838" y="703753"/>
                </a:lnTo>
                <a:lnTo>
                  <a:pt x="305212" y="741908"/>
                </a:lnTo>
                <a:lnTo>
                  <a:pt x="331447" y="779414"/>
                </a:lnTo>
                <a:lnTo>
                  <a:pt x="358528" y="816257"/>
                </a:lnTo>
                <a:lnTo>
                  <a:pt x="386439" y="852423"/>
                </a:lnTo>
                <a:lnTo>
                  <a:pt x="415167" y="887900"/>
                </a:lnTo>
                <a:lnTo>
                  <a:pt x="444697" y="922673"/>
                </a:lnTo>
                <a:lnTo>
                  <a:pt x="475014" y="956730"/>
                </a:lnTo>
                <a:lnTo>
                  <a:pt x="506103" y="990057"/>
                </a:lnTo>
                <a:lnTo>
                  <a:pt x="537950" y="1022641"/>
                </a:lnTo>
                <a:lnTo>
                  <a:pt x="570539" y="1054468"/>
                </a:lnTo>
                <a:lnTo>
                  <a:pt x="603857" y="1085526"/>
                </a:lnTo>
                <a:lnTo>
                  <a:pt x="637888" y="1115799"/>
                </a:lnTo>
                <a:lnTo>
                  <a:pt x="672618" y="1145276"/>
                </a:lnTo>
                <a:lnTo>
                  <a:pt x="708033" y="1173943"/>
                </a:lnTo>
                <a:lnTo>
                  <a:pt x="744117" y="1201787"/>
                </a:lnTo>
                <a:lnTo>
                  <a:pt x="780855" y="1228793"/>
                </a:lnTo>
                <a:lnTo>
                  <a:pt x="818234" y="1254949"/>
                </a:lnTo>
                <a:lnTo>
                  <a:pt x="856238" y="1280241"/>
                </a:lnTo>
                <a:lnTo>
                  <a:pt x="894852" y="1304656"/>
                </a:lnTo>
                <a:lnTo>
                  <a:pt x="934063" y="1328181"/>
                </a:lnTo>
                <a:lnTo>
                  <a:pt x="973855" y="1350802"/>
                </a:lnTo>
                <a:lnTo>
                  <a:pt x="1014214" y="1372506"/>
                </a:lnTo>
                <a:lnTo>
                  <a:pt x="1055124" y="1393279"/>
                </a:lnTo>
                <a:lnTo>
                  <a:pt x="1096572" y="1413108"/>
                </a:lnTo>
                <a:lnTo>
                  <a:pt x="1138542" y="1431980"/>
                </a:lnTo>
                <a:lnTo>
                  <a:pt x="1181021" y="1449881"/>
                </a:lnTo>
                <a:lnTo>
                  <a:pt x="1223992" y="1466798"/>
                </a:lnTo>
                <a:lnTo>
                  <a:pt x="1267442" y="1482717"/>
                </a:lnTo>
                <a:lnTo>
                  <a:pt x="1311355" y="1497625"/>
                </a:lnTo>
                <a:lnTo>
                  <a:pt x="1355718" y="1511510"/>
                </a:lnTo>
                <a:lnTo>
                  <a:pt x="1400515" y="1524356"/>
                </a:lnTo>
                <a:lnTo>
                  <a:pt x="1445732" y="1536151"/>
                </a:lnTo>
                <a:lnTo>
                  <a:pt x="1491354" y="1546882"/>
                </a:lnTo>
                <a:lnTo>
                  <a:pt x="1537366" y="1556536"/>
                </a:lnTo>
                <a:lnTo>
                  <a:pt x="1583754" y="1565098"/>
                </a:lnTo>
                <a:lnTo>
                  <a:pt x="1630502" y="1572555"/>
                </a:lnTo>
                <a:lnTo>
                  <a:pt x="1677597" y="1578894"/>
                </a:lnTo>
                <a:lnTo>
                  <a:pt x="1725024" y="1584103"/>
                </a:lnTo>
                <a:lnTo>
                  <a:pt x="1772767" y="1588166"/>
                </a:lnTo>
                <a:lnTo>
                  <a:pt x="1820812" y="1591071"/>
                </a:lnTo>
                <a:lnTo>
                  <a:pt x="1869145" y="1592805"/>
                </a:lnTo>
                <a:lnTo>
                  <a:pt x="1900136" y="1593155"/>
                </a:lnTo>
                <a:lnTo>
                  <a:pt x="1900136" y="1288420"/>
                </a:lnTo>
                <a:lnTo>
                  <a:pt x="1868511" y="1287989"/>
                </a:lnTo>
                <a:lnTo>
                  <a:pt x="1819982" y="1285904"/>
                </a:lnTo>
                <a:lnTo>
                  <a:pt x="1771805" y="1282420"/>
                </a:lnTo>
                <a:lnTo>
                  <a:pt x="1723999" y="1277557"/>
                </a:lnTo>
                <a:lnTo>
                  <a:pt x="1676587" y="1271333"/>
                </a:lnTo>
                <a:lnTo>
                  <a:pt x="1629589" y="1263768"/>
                </a:lnTo>
                <a:lnTo>
                  <a:pt x="1583386" y="1254949"/>
                </a:lnTo>
                <a:lnTo>
                  <a:pt x="1536920" y="1244689"/>
                </a:lnTo>
                <a:lnTo>
                  <a:pt x="1491291" y="1233215"/>
                </a:lnTo>
                <a:lnTo>
                  <a:pt x="1446160" y="1220475"/>
                </a:lnTo>
                <a:lnTo>
                  <a:pt x="1401548" y="1206490"/>
                </a:lnTo>
                <a:lnTo>
                  <a:pt x="1357477" y="1191279"/>
                </a:lnTo>
                <a:lnTo>
                  <a:pt x="1313967" y="1174859"/>
                </a:lnTo>
                <a:lnTo>
                  <a:pt x="1271040" y="1157252"/>
                </a:lnTo>
                <a:lnTo>
                  <a:pt x="1228716" y="1138475"/>
                </a:lnTo>
                <a:lnTo>
                  <a:pt x="1187017" y="1118549"/>
                </a:lnTo>
                <a:lnTo>
                  <a:pt x="1145963" y="1097491"/>
                </a:lnTo>
                <a:lnTo>
                  <a:pt x="1105576" y="1075322"/>
                </a:lnTo>
                <a:lnTo>
                  <a:pt x="1065876" y="1052060"/>
                </a:lnTo>
                <a:lnTo>
                  <a:pt x="1026885" y="1027724"/>
                </a:lnTo>
                <a:lnTo>
                  <a:pt x="988623" y="1002335"/>
                </a:lnTo>
                <a:lnTo>
                  <a:pt x="951112" y="975910"/>
                </a:lnTo>
                <a:lnTo>
                  <a:pt x="914372" y="948469"/>
                </a:lnTo>
                <a:lnTo>
                  <a:pt x="878425" y="920031"/>
                </a:lnTo>
                <a:lnTo>
                  <a:pt x="843292" y="890615"/>
                </a:lnTo>
                <a:lnTo>
                  <a:pt x="808994" y="860240"/>
                </a:lnTo>
                <a:lnTo>
                  <a:pt x="775551" y="828926"/>
                </a:lnTo>
                <a:lnTo>
                  <a:pt x="742985" y="796692"/>
                </a:lnTo>
                <a:lnTo>
                  <a:pt x="711316" y="763556"/>
                </a:lnTo>
                <a:lnTo>
                  <a:pt x="680567" y="729538"/>
                </a:lnTo>
                <a:lnTo>
                  <a:pt x="650757" y="694658"/>
                </a:lnTo>
                <a:lnTo>
                  <a:pt x="621908" y="658933"/>
                </a:lnTo>
                <a:lnTo>
                  <a:pt x="594041" y="622383"/>
                </a:lnTo>
                <a:lnTo>
                  <a:pt x="567176" y="585028"/>
                </a:lnTo>
                <a:lnTo>
                  <a:pt x="541336" y="546887"/>
                </a:lnTo>
                <a:lnTo>
                  <a:pt x="516540" y="507978"/>
                </a:lnTo>
                <a:lnTo>
                  <a:pt x="492811" y="468321"/>
                </a:lnTo>
                <a:lnTo>
                  <a:pt x="470168" y="427935"/>
                </a:lnTo>
                <a:lnTo>
                  <a:pt x="448633" y="386839"/>
                </a:lnTo>
                <a:lnTo>
                  <a:pt x="428227" y="345053"/>
                </a:lnTo>
                <a:lnTo>
                  <a:pt x="408972" y="302595"/>
                </a:lnTo>
                <a:lnTo>
                  <a:pt x="390887" y="259484"/>
                </a:lnTo>
                <a:lnTo>
                  <a:pt x="373994" y="215740"/>
                </a:lnTo>
                <a:lnTo>
                  <a:pt x="358315" y="171381"/>
                </a:lnTo>
                <a:lnTo>
                  <a:pt x="343869" y="126428"/>
                </a:lnTo>
                <a:lnTo>
                  <a:pt x="330679" y="80898"/>
                </a:lnTo>
                <a:lnTo>
                  <a:pt x="318764" y="34812"/>
                </a:lnTo>
                <a:lnTo>
                  <a:pt x="310837" y="0"/>
                </a:lnTo>
                <a:close/>
              </a:path>
            </a:pathLst>
          </a:custGeom>
          <a:solidFill>
            <a:srgbClr val="77E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07679" y="1889620"/>
            <a:ext cx="6626225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2756535" algn="l"/>
                <a:tab pos="4055110" algn="l"/>
                <a:tab pos="6205855" algn="l"/>
              </a:tabLst>
            </a:pPr>
            <a:r>
              <a:rPr sz="2550" spc="12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Мероприятия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будут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75" dirty="0">
                <a:solidFill>
                  <a:srgbClr val="3F3F3E"/>
                </a:solidFill>
                <a:latin typeface="Century Gothic"/>
                <a:cs typeface="Century Gothic"/>
              </a:rPr>
              <a:t>проходить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-55" dirty="0">
                <a:solidFill>
                  <a:srgbClr val="3F3F3E"/>
                </a:solidFill>
                <a:latin typeface="Century Gothic"/>
                <a:cs typeface="Century Gothic"/>
              </a:rPr>
              <a:t>на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площадках</a:t>
            </a:r>
            <a:r>
              <a:rPr sz="2550" spc="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наших</a:t>
            </a:r>
            <a:r>
              <a:rPr sz="2550" spc="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партнеров: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20404" y="313295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04775" y="48945"/>
                </a:moveTo>
                <a:lnTo>
                  <a:pt x="86995" y="12915"/>
                </a:lnTo>
                <a:lnTo>
                  <a:pt x="55829" y="0"/>
                </a:lnTo>
                <a:lnTo>
                  <a:pt x="48945" y="0"/>
                </a:lnTo>
                <a:lnTo>
                  <a:pt x="12915" y="17780"/>
                </a:lnTo>
                <a:lnTo>
                  <a:pt x="0" y="48945"/>
                </a:lnTo>
                <a:lnTo>
                  <a:pt x="0" y="55829"/>
                </a:lnTo>
                <a:lnTo>
                  <a:pt x="17780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71" y="87007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87650" y="2958325"/>
            <a:ext cx="384492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48410" algn="l"/>
              </a:tabLst>
            </a:pPr>
            <a:r>
              <a:rPr sz="2550" b="1" spc="390" dirty="0">
                <a:solidFill>
                  <a:srgbClr val="3F3F3E"/>
                </a:solidFill>
                <a:latin typeface="Calibri"/>
                <a:cs typeface="Calibri"/>
              </a:rPr>
              <a:t>КВЦ</a:t>
            </a:r>
            <a:r>
              <a:rPr sz="2550" b="1" dirty="0">
                <a:solidFill>
                  <a:srgbClr val="3F3F3E"/>
                </a:solidFill>
                <a:latin typeface="Calibri"/>
                <a:cs typeface="Calibri"/>
              </a:rPr>
              <a:t>	</a:t>
            </a:r>
            <a:r>
              <a:rPr sz="2550" b="1" spc="305" dirty="0">
                <a:solidFill>
                  <a:srgbClr val="3F3F3E"/>
                </a:solidFill>
                <a:latin typeface="Calibri"/>
                <a:cs typeface="Calibri"/>
              </a:rPr>
              <a:t>Нягань-</a:t>
            </a:r>
            <a:r>
              <a:rPr sz="2550" b="1" spc="415" dirty="0">
                <a:solidFill>
                  <a:srgbClr val="3F3F3E"/>
                </a:solidFill>
                <a:latin typeface="Calibri"/>
                <a:cs typeface="Calibri"/>
              </a:rPr>
              <a:t>ЭКСПО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35932" y="2861170"/>
            <a:ext cx="1898014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4135">
              <a:lnSpc>
                <a:spcPct val="125000"/>
              </a:lnSpc>
              <a:spcBef>
                <a:spcPts val="100"/>
              </a:spcBef>
            </a:pP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(открытие/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практикум,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87650" y="3346945"/>
            <a:ext cx="3823970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2133600" algn="l"/>
              </a:tabLst>
            </a:pP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закрытие,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лекторий, 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воркшоп,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2092" y="3929875"/>
            <a:ext cx="219519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105" dirty="0">
                <a:solidFill>
                  <a:srgbClr val="3F3F3E"/>
                </a:solidFill>
                <a:latin typeface="Century Gothic"/>
                <a:cs typeface="Century Gothic"/>
              </a:rPr>
              <a:t>тренинговая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68859" y="4415650"/>
            <a:ext cx="1360170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35" dirty="0">
                <a:solidFill>
                  <a:srgbClr val="3F3F3E"/>
                </a:solidFill>
                <a:latin typeface="Century Gothic"/>
                <a:cs typeface="Century Gothic"/>
              </a:rPr>
              <a:t>встреча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79384" y="3832720"/>
            <a:ext cx="1254760" cy="9969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сессия,</a:t>
            </a:r>
            <a:endParaRPr sz="2550">
              <a:latin typeface="Century Gothic"/>
              <a:cs typeface="Century Gothic"/>
            </a:endParaRPr>
          </a:p>
          <a:p>
            <a:pPr marL="727710">
              <a:lnSpc>
                <a:spcPct val="100000"/>
              </a:lnSpc>
              <a:spcBef>
                <a:spcPts val="765"/>
              </a:spcBef>
            </a:pPr>
            <a:r>
              <a:rPr sz="2550" spc="195" dirty="0">
                <a:solidFill>
                  <a:srgbClr val="3F3F3E"/>
                </a:solidFill>
                <a:latin typeface="Century Gothic"/>
                <a:cs typeface="Century Gothic"/>
              </a:rPr>
              <a:t>«Я-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20404" y="556182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04775" y="48945"/>
                </a:moveTo>
                <a:lnTo>
                  <a:pt x="86995" y="12915"/>
                </a:lnTo>
                <a:lnTo>
                  <a:pt x="55829" y="0"/>
                </a:lnTo>
                <a:lnTo>
                  <a:pt x="48945" y="0"/>
                </a:lnTo>
                <a:lnTo>
                  <a:pt x="12915" y="17780"/>
                </a:lnTo>
                <a:lnTo>
                  <a:pt x="0" y="48945"/>
                </a:lnTo>
                <a:lnTo>
                  <a:pt x="0" y="55829"/>
                </a:lnTo>
                <a:lnTo>
                  <a:pt x="17780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387650" y="4318495"/>
            <a:ext cx="3491229" cy="245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0415">
              <a:lnSpc>
                <a:spcPct val="125000"/>
              </a:lnSpc>
              <a:spcBef>
                <a:spcPts val="100"/>
              </a:spcBef>
            </a:pP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мотивационная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волонтер»)</a:t>
            </a:r>
            <a:endParaRPr sz="25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550" b="1" spc="360" dirty="0">
                <a:solidFill>
                  <a:srgbClr val="3F3F3E"/>
                </a:solidFill>
                <a:latin typeface="Calibri"/>
                <a:cs typeface="Calibri"/>
              </a:rPr>
              <a:t>БУ</a:t>
            </a:r>
            <a:endParaRPr sz="2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550" b="1" spc="315" dirty="0">
                <a:solidFill>
                  <a:srgbClr val="3F3F3E"/>
                </a:solidFill>
                <a:latin typeface="Calibri"/>
                <a:cs typeface="Calibri"/>
              </a:rPr>
              <a:t>реабилитационный</a:t>
            </a:r>
            <a:endParaRPr sz="2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(экскурсия/</a:t>
            </a:r>
            <a:r>
              <a:rPr sz="2550" spc="-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встреча)</a:t>
            </a:r>
            <a:endParaRPr sz="255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48698" y="5290045"/>
            <a:ext cx="2085339" cy="9969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65"/>
              </a:spcBef>
            </a:pPr>
            <a:r>
              <a:rPr sz="2550" b="1" spc="305" dirty="0">
                <a:solidFill>
                  <a:srgbClr val="3F3F3E"/>
                </a:solidFill>
                <a:latin typeface="Calibri"/>
                <a:cs typeface="Calibri"/>
              </a:rPr>
              <a:t>«Няганский</a:t>
            </a:r>
            <a:endParaRPr sz="25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5"/>
              </a:spcBef>
            </a:pPr>
            <a:r>
              <a:rPr sz="2550" b="1" spc="275" dirty="0">
                <a:solidFill>
                  <a:srgbClr val="3F3F3E"/>
                </a:solidFill>
                <a:latin typeface="Calibri"/>
                <a:cs typeface="Calibri"/>
              </a:rPr>
              <a:t>центр»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20404" y="701915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04775" y="48945"/>
                </a:moveTo>
                <a:lnTo>
                  <a:pt x="86995" y="12915"/>
                </a:lnTo>
                <a:lnTo>
                  <a:pt x="55829" y="0"/>
                </a:lnTo>
                <a:lnTo>
                  <a:pt x="48945" y="0"/>
                </a:lnTo>
                <a:lnTo>
                  <a:pt x="12915" y="17780"/>
                </a:lnTo>
                <a:lnTo>
                  <a:pt x="0" y="48945"/>
                </a:lnTo>
                <a:lnTo>
                  <a:pt x="0" y="55829"/>
                </a:lnTo>
                <a:lnTo>
                  <a:pt x="17780" y="91859"/>
                </a:lnTo>
                <a:lnTo>
                  <a:pt x="48945" y="104775"/>
                </a:lnTo>
                <a:lnTo>
                  <a:pt x="55829" y="104775"/>
                </a:lnTo>
                <a:lnTo>
                  <a:pt x="91871" y="86995"/>
                </a:lnTo>
                <a:lnTo>
                  <a:pt x="104775" y="55829"/>
                </a:lnTo>
                <a:lnTo>
                  <a:pt x="104775" y="52387"/>
                </a:lnTo>
                <a:lnTo>
                  <a:pt x="104775" y="489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387650" y="6747370"/>
            <a:ext cx="6146800" cy="245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2550" b="1" spc="355" dirty="0">
                <a:solidFill>
                  <a:srgbClr val="3F3F3E"/>
                </a:solidFill>
                <a:latin typeface="Calibri"/>
                <a:cs typeface="Calibri"/>
              </a:rPr>
              <a:t>Парк</a:t>
            </a:r>
            <a:r>
              <a:rPr sz="2550" b="1" spc="61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2550" b="1" spc="300" dirty="0">
                <a:solidFill>
                  <a:srgbClr val="3F3F3E"/>
                </a:solidFill>
                <a:latin typeface="Calibri"/>
                <a:cs typeface="Calibri"/>
              </a:rPr>
              <a:t>«Центральный</a:t>
            </a:r>
            <a:r>
              <a:rPr sz="2550" b="1" spc="620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2550" b="1" spc="355" dirty="0">
                <a:solidFill>
                  <a:srgbClr val="3F3F3E"/>
                </a:solidFill>
                <a:latin typeface="Calibri"/>
                <a:cs typeface="Calibri"/>
              </a:rPr>
              <a:t>лес</a:t>
            </a:r>
            <a:r>
              <a:rPr sz="2550" b="1" spc="61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2550" b="1" spc="254" dirty="0">
                <a:solidFill>
                  <a:srgbClr val="3F3F3E"/>
                </a:solidFill>
                <a:latin typeface="Calibri"/>
                <a:cs typeface="Calibri"/>
              </a:rPr>
              <a:t>культуры </a:t>
            </a:r>
            <a:r>
              <a:rPr sz="2550" b="1" spc="355" dirty="0">
                <a:solidFill>
                  <a:srgbClr val="3F3F3E"/>
                </a:solidFill>
                <a:latin typeface="Calibri"/>
                <a:cs typeface="Calibri"/>
              </a:rPr>
              <a:t>и</a:t>
            </a:r>
            <a:r>
              <a:rPr sz="2550" b="1" spc="35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2550" b="1" spc="204" dirty="0">
                <a:solidFill>
                  <a:srgbClr val="3F3F3E"/>
                </a:solidFill>
                <a:latin typeface="Calibri"/>
                <a:cs typeface="Calibri"/>
              </a:rPr>
              <a:t>отдыха»</a:t>
            </a:r>
            <a:r>
              <a:rPr sz="2550" b="1" spc="345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/при</a:t>
            </a:r>
            <a:r>
              <a:rPr sz="2550" spc="21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2550" spc="100" dirty="0">
                <a:solidFill>
                  <a:srgbClr val="3F3F3E"/>
                </a:solidFill>
                <a:latin typeface="Century Gothic"/>
                <a:cs typeface="Century Gothic"/>
              </a:rPr>
              <a:t>неблагоприятных </a:t>
            </a:r>
            <a:r>
              <a:rPr sz="2550" spc="114" dirty="0">
                <a:solidFill>
                  <a:srgbClr val="3F3F3E"/>
                </a:solidFill>
                <a:latin typeface="Century Gothic"/>
                <a:cs typeface="Century Gothic"/>
              </a:rPr>
              <a:t>погодных</a:t>
            </a:r>
            <a:r>
              <a:rPr sz="25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10" dirty="0">
                <a:solidFill>
                  <a:srgbClr val="3F3F3E"/>
                </a:solidFill>
                <a:latin typeface="Century Gothic"/>
                <a:cs typeface="Century Gothic"/>
              </a:rPr>
              <a:t>условиях</a:t>
            </a:r>
            <a:r>
              <a:rPr sz="2550" spc="-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b="1" spc="335" dirty="0">
                <a:solidFill>
                  <a:srgbClr val="3F3F3E"/>
                </a:solidFill>
                <a:latin typeface="Calibri"/>
                <a:cs typeface="Calibri"/>
              </a:rPr>
              <a:t>Спортивная</a:t>
            </a:r>
            <a:r>
              <a:rPr sz="2550" b="1" spc="150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2550" b="1" spc="210" dirty="0">
                <a:solidFill>
                  <a:srgbClr val="3F3F3E"/>
                </a:solidFill>
                <a:latin typeface="Calibri"/>
                <a:cs typeface="Calibri"/>
              </a:rPr>
              <a:t>шк. </a:t>
            </a:r>
            <a:r>
              <a:rPr sz="2550" b="1" spc="170" dirty="0">
                <a:solidFill>
                  <a:srgbClr val="3F3F3E"/>
                </a:solidFill>
                <a:latin typeface="Calibri"/>
                <a:cs typeface="Calibri"/>
              </a:rPr>
              <a:t>им.</a:t>
            </a:r>
            <a:r>
              <a:rPr sz="2550" b="1" spc="459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2550" b="1" spc="200" dirty="0">
                <a:solidFill>
                  <a:srgbClr val="3F3F3E"/>
                </a:solidFill>
                <a:latin typeface="Calibri"/>
                <a:cs typeface="Calibri"/>
              </a:rPr>
              <a:t>А.Ф.</a:t>
            </a:r>
            <a:r>
              <a:rPr sz="2550" b="1" spc="455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2550" b="1" spc="315" dirty="0">
                <a:solidFill>
                  <a:srgbClr val="3F3F3E"/>
                </a:solidFill>
                <a:latin typeface="Calibri"/>
                <a:cs typeface="Calibri"/>
              </a:rPr>
              <a:t>Орловского</a:t>
            </a:r>
            <a:r>
              <a:rPr sz="2550" b="1" spc="44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(командное 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спортивное</a:t>
            </a:r>
            <a:r>
              <a:rPr sz="25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3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мероприятие)</a:t>
            </a:r>
            <a:endParaRPr sz="2550">
              <a:latin typeface="Century Gothic"/>
              <a:cs typeface="Century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8468" y="1451394"/>
            <a:ext cx="6219824" cy="72840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8037249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49"/>
                </a:lnTo>
                <a:lnTo>
                  <a:pt x="5435" y="451632"/>
                </a:lnTo>
                <a:lnTo>
                  <a:pt x="52312" y="463938"/>
                </a:lnTo>
                <a:lnTo>
                  <a:pt x="98687" y="477350"/>
                </a:lnTo>
                <a:lnTo>
                  <a:pt x="144546" y="491851"/>
                </a:lnTo>
                <a:lnTo>
                  <a:pt x="189876" y="507427"/>
                </a:lnTo>
                <a:lnTo>
                  <a:pt x="234663" y="524061"/>
                </a:lnTo>
                <a:lnTo>
                  <a:pt x="278893" y="541738"/>
                </a:lnTo>
                <a:lnTo>
                  <a:pt x="322553" y="560441"/>
                </a:lnTo>
                <a:lnTo>
                  <a:pt x="365630" y="580155"/>
                </a:lnTo>
                <a:lnTo>
                  <a:pt x="408108" y="600864"/>
                </a:lnTo>
                <a:lnTo>
                  <a:pt x="449976" y="622553"/>
                </a:lnTo>
                <a:lnTo>
                  <a:pt x="491219" y="645204"/>
                </a:lnTo>
                <a:lnTo>
                  <a:pt x="531824" y="668803"/>
                </a:lnTo>
                <a:lnTo>
                  <a:pt x="571777" y="693334"/>
                </a:lnTo>
                <a:lnTo>
                  <a:pt x="611065" y="718780"/>
                </a:lnTo>
                <a:lnTo>
                  <a:pt x="649674" y="745127"/>
                </a:lnTo>
                <a:lnTo>
                  <a:pt x="687589" y="772357"/>
                </a:lnTo>
                <a:lnTo>
                  <a:pt x="724799" y="800456"/>
                </a:lnTo>
                <a:lnTo>
                  <a:pt x="761289" y="829407"/>
                </a:lnTo>
                <a:lnTo>
                  <a:pt x="797045" y="859195"/>
                </a:lnTo>
                <a:lnTo>
                  <a:pt x="832054" y="889804"/>
                </a:lnTo>
                <a:lnTo>
                  <a:pt x="866302" y="921217"/>
                </a:lnTo>
                <a:lnTo>
                  <a:pt x="899777" y="953420"/>
                </a:lnTo>
                <a:lnTo>
                  <a:pt x="932463" y="986396"/>
                </a:lnTo>
                <a:lnTo>
                  <a:pt x="964347" y="1020129"/>
                </a:lnTo>
                <a:lnTo>
                  <a:pt x="995417" y="1054604"/>
                </a:lnTo>
                <a:lnTo>
                  <a:pt x="1025658" y="1089805"/>
                </a:lnTo>
                <a:lnTo>
                  <a:pt x="1055056" y="1125715"/>
                </a:lnTo>
                <a:lnTo>
                  <a:pt x="1083598" y="1162320"/>
                </a:lnTo>
                <a:lnTo>
                  <a:pt x="1111271" y="1199602"/>
                </a:lnTo>
                <a:lnTo>
                  <a:pt x="1138061" y="1237547"/>
                </a:lnTo>
                <a:lnTo>
                  <a:pt x="1163954" y="1276139"/>
                </a:lnTo>
                <a:lnTo>
                  <a:pt x="1188936" y="1315361"/>
                </a:lnTo>
                <a:lnTo>
                  <a:pt x="1212995" y="1355199"/>
                </a:lnTo>
                <a:lnTo>
                  <a:pt x="1236116" y="1395635"/>
                </a:lnTo>
                <a:lnTo>
                  <a:pt x="1258285" y="1436654"/>
                </a:lnTo>
                <a:lnTo>
                  <a:pt x="1279490" y="1478241"/>
                </a:lnTo>
                <a:lnTo>
                  <a:pt x="1299717" y="1520379"/>
                </a:lnTo>
                <a:lnTo>
                  <a:pt x="1318951" y="1563053"/>
                </a:lnTo>
                <a:lnTo>
                  <a:pt x="1337180" y="1606247"/>
                </a:lnTo>
                <a:lnTo>
                  <a:pt x="1354389" y="1649945"/>
                </a:lnTo>
                <a:lnTo>
                  <a:pt x="1370566" y="1694130"/>
                </a:lnTo>
                <a:lnTo>
                  <a:pt x="1385696" y="1738789"/>
                </a:lnTo>
                <a:lnTo>
                  <a:pt x="1399766" y="1783903"/>
                </a:lnTo>
                <a:lnTo>
                  <a:pt x="1412762" y="1829459"/>
                </a:lnTo>
                <a:lnTo>
                  <a:pt x="1424671" y="1875439"/>
                </a:lnTo>
                <a:lnTo>
                  <a:pt x="1435480" y="1921828"/>
                </a:lnTo>
                <a:lnTo>
                  <a:pt x="1445173" y="1968610"/>
                </a:lnTo>
                <a:lnTo>
                  <a:pt x="1453739" y="2015769"/>
                </a:lnTo>
                <a:lnTo>
                  <a:pt x="1461163" y="2063290"/>
                </a:lnTo>
                <a:lnTo>
                  <a:pt x="1467431" y="2111157"/>
                </a:lnTo>
                <a:lnTo>
                  <a:pt x="1472531" y="2159353"/>
                </a:lnTo>
                <a:lnTo>
                  <a:pt x="1476448" y="2207863"/>
                </a:lnTo>
                <a:lnTo>
                  <a:pt x="1478723" y="2248682"/>
                </a:lnTo>
                <a:lnTo>
                  <a:pt x="1478783" y="2249748"/>
                </a:lnTo>
                <a:lnTo>
                  <a:pt x="1919001" y="2249748"/>
                </a:lnTo>
                <a:lnTo>
                  <a:pt x="1918971" y="2248682"/>
                </a:lnTo>
                <a:lnTo>
                  <a:pt x="1916589" y="2199885"/>
                </a:lnTo>
                <a:lnTo>
                  <a:pt x="1913232" y="2151326"/>
                </a:lnTo>
                <a:lnTo>
                  <a:pt x="1908907" y="2103014"/>
                </a:lnTo>
                <a:lnTo>
                  <a:pt x="1903624" y="2054961"/>
                </a:lnTo>
                <a:lnTo>
                  <a:pt x="1897392" y="2007178"/>
                </a:lnTo>
                <a:lnTo>
                  <a:pt x="1890219" y="1959673"/>
                </a:lnTo>
                <a:lnTo>
                  <a:pt x="1882116" y="1912459"/>
                </a:lnTo>
                <a:lnTo>
                  <a:pt x="1873089" y="1865544"/>
                </a:lnTo>
                <a:lnTo>
                  <a:pt x="1863150" y="1818941"/>
                </a:lnTo>
                <a:lnTo>
                  <a:pt x="1852307" y="1772659"/>
                </a:lnTo>
                <a:lnTo>
                  <a:pt x="1840568" y="1726709"/>
                </a:lnTo>
                <a:lnTo>
                  <a:pt x="1827943" y="1681101"/>
                </a:lnTo>
                <a:lnTo>
                  <a:pt x="1814441" y="1635846"/>
                </a:lnTo>
                <a:lnTo>
                  <a:pt x="1800070" y="1590954"/>
                </a:lnTo>
                <a:lnTo>
                  <a:pt x="1784841" y="1546436"/>
                </a:lnTo>
                <a:lnTo>
                  <a:pt x="1768761" y="1502302"/>
                </a:lnTo>
                <a:lnTo>
                  <a:pt x="1751840" y="1458563"/>
                </a:lnTo>
                <a:lnTo>
                  <a:pt x="1734087" y="1415229"/>
                </a:lnTo>
                <a:lnTo>
                  <a:pt x="1715510" y="1372311"/>
                </a:lnTo>
                <a:lnTo>
                  <a:pt x="1696120" y="1329819"/>
                </a:lnTo>
                <a:lnTo>
                  <a:pt x="1675924" y="1287763"/>
                </a:lnTo>
                <a:lnTo>
                  <a:pt x="1654932" y="1246155"/>
                </a:lnTo>
                <a:lnTo>
                  <a:pt x="1633153" y="1205004"/>
                </a:lnTo>
                <a:lnTo>
                  <a:pt x="1610596" y="1164322"/>
                </a:lnTo>
                <a:lnTo>
                  <a:pt x="1587270" y="1124118"/>
                </a:lnTo>
                <a:lnTo>
                  <a:pt x="1563183" y="1084403"/>
                </a:lnTo>
                <a:lnTo>
                  <a:pt x="1538345" y="1045188"/>
                </a:lnTo>
                <a:lnTo>
                  <a:pt x="1512766" y="1006482"/>
                </a:lnTo>
                <a:lnTo>
                  <a:pt x="1486453" y="968298"/>
                </a:lnTo>
                <a:lnTo>
                  <a:pt x="1459416" y="930644"/>
                </a:lnTo>
                <a:lnTo>
                  <a:pt x="1431663" y="893532"/>
                </a:lnTo>
                <a:lnTo>
                  <a:pt x="1403205" y="856971"/>
                </a:lnTo>
                <a:lnTo>
                  <a:pt x="1374050" y="820973"/>
                </a:lnTo>
                <a:lnTo>
                  <a:pt x="1344206" y="785548"/>
                </a:lnTo>
                <a:lnTo>
                  <a:pt x="1313684" y="750707"/>
                </a:lnTo>
                <a:lnTo>
                  <a:pt x="1282491" y="716459"/>
                </a:lnTo>
                <a:lnTo>
                  <a:pt x="1250637" y="682816"/>
                </a:lnTo>
                <a:lnTo>
                  <a:pt x="1218132" y="649787"/>
                </a:lnTo>
                <a:lnTo>
                  <a:pt x="1184983" y="617384"/>
                </a:lnTo>
                <a:lnTo>
                  <a:pt x="1151200" y="585617"/>
                </a:lnTo>
                <a:lnTo>
                  <a:pt x="1116792" y="554496"/>
                </a:lnTo>
                <a:lnTo>
                  <a:pt x="1081801" y="524061"/>
                </a:lnTo>
                <a:lnTo>
                  <a:pt x="1046137" y="494235"/>
                </a:lnTo>
                <a:lnTo>
                  <a:pt x="1009908" y="465116"/>
                </a:lnTo>
                <a:lnTo>
                  <a:pt x="973089" y="436685"/>
                </a:lnTo>
                <a:lnTo>
                  <a:pt x="935691" y="408953"/>
                </a:lnTo>
                <a:lnTo>
                  <a:pt x="897722" y="381930"/>
                </a:lnTo>
                <a:lnTo>
                  <a:pt x="859191" y="355627"/>
                </a:lnTo>
                <a:lnTo>
                  <a:pt x="820106" y="330053"/>
                </a:lnTo>
                <a:lnTo>
                  <a:pt x="780478" y="305221"/>
                </a:lnTo>
                <a:lnTo>
                  <a:pt x="740315" y="281140"/>
                </a:lnTo>
                <a:lnTo>
                  <a:pt x="699626" y="257820"/>
                </a:lnTo>
                <a:lnTo>
                  <a:pt x="658419" y="235272"/>
                </a:lnTo>
                <a:lnTo>
                  <a:pt x="616705" y="213507"/>
                </a:lnTo>
                <a:lnTo>
                  <a:pt x="574492" y="192535"/>
                </a:lnTo>
                <a:lnTo>
                  <a:pt x="531789" y="172367"/>
                </a:lnTo>
                <a:lnTo>
                  <a:pt x="488605" y="153013"/>
                </a:lnTo>
                <a:lnTo>
                  <a:pt x="444948" y="134483"/>
                </a:lnTo>
                <a:lnTo>
                  <a:pt x="400829" y="116788"/>
                </a:lnTo>
                <a:lnTo>
                  <a:pt x="356256" y="99938"/>
                </a:lnTo>
                <a:lnTo>
                  <a:pt x="311238" y="83945"/>
                </a:lnTo>
                <a:lnTo>
                  <a:pt x="265784" y="68818"/>
                </a:lnTo>
                <a:lnTo>
                  <a:pt x="219904" y="54568"/>
                </a:lnTo>
                <a:lnTo>
                  <a:pt x="173605" y="41205"/>
                </a:lnTo>
                <a:lnTo>
                  <a:pt x="126897" y="28741"/>
                </a:lnTo>
                <a:lnTo>
                  <a:pt x="79790" y="17184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CEA2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8288049" cy="10287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022019" y="1226464"/>
            <a:ext cx="55187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919" dirty="0">
                <a:solidFill>
                  <a:srgbClr val="FBBC00"/>
                </a:solidFill>
              </a:rPr>
              <a:t>РЕЗУЛЬТАТЫ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411590" y="2539200"/>
            <a:ext cx="13748385" cy="6369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5770">
              <a:lnSpc>
                <a:spcPct val="115199"/>
              </a:lnSpc>
              <a:spcBef>
                <a:spcPts val="100"/>
              </a:spcBef>
            </a:pPr>
            <a:r>
              <a:rPr sz="2550" spc="105" dirty="0">
                <a:solidFill>
                  <a:srgbClr val="3F3F3E"/>
                </a:solidFill>
                <a:latin typeface="Century Gothic"/>
                <a:cs typeface="Century Gothic"/>
              </a:rPr>
              <a:t>Продвижение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добровольческой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0" dirty="0">
                <a:solidFill>
                  <a:srgbClr val="3F3F3E"/>
                </a:solidFill>
                <a:latin typeface="Century Gothic"/>
                <a:cs typeface="Century Gothic"/>
              </a:rPr>
              <a:t>деятельности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целом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7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00" dirty="0">
                <a:solidFill>
                  <a:srgbClr val="3F3F3E"/>
                </a:solidFill>
                <a:latin typeface="Century Gothic"/>
                <a:cs typeface="Century Gothic"/>
              </a:rPr>
              <a:t>развитие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 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65" dirty="0">
                <a:solidFill>
                  <a:srgbClr val="3F3F3E"/>
                </a:solidFill>
                <a:latin typeface="Century Gothic"/>
                <a:cs typeface="Century Gothic"/>
              </a:rPr>
              <a:t>территории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ХМАО-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Югры.</a:t>
            </a:r>
            <a:endParaRPr sz="2550">
              <a:latin typeface="Century Gothic"/>
              <a:cs typeface="Century Gothic"/>
            </a:endParaRPr>
          </a:p>
          <a:p>
            <a:pPr marL="12700" marR="553720">
              <a:lnSpc>
                <a:spcPct val="116799"/>
              </a:lnSpc>
              <a:spcBef>
                <a:spcPts val="25"/>
              </a:spcBef>
            </a:pP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Профилактика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социальной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65" dirty="0">
                <a:solidFill>
                  <a:srgbClr val="3F3F3E"/>
                </a:solidFill>
                <a:latin typeface="Century Gothic"/>
                <a:cs typeface="Century Gothic"/>
              </a:rPr>
              <a:t>изоляции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90" dirty="0">
                <a:solidFill>
                  <a:srgbClr val="3F3F3E"/>
                </a:solidFill>
                <a:latin typeface="Century Gothic"/>
                <a:cs typeface="Century Gothic"/>
              </a:rPr>
              <a:t>семей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25" dirty="0">
                <a:solidFill>
                  <a:srgbClr val="3F3F3E"/>
                </a:solidFill>
                <a:latin typeface="Century Gothic"/>
                <a:cs typeface="Century Gothic"/>
              </a:rPr>
              <a:t>общем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7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90" dirty="0">
                <a:solidFill>
                  <a:srgbClr val="3F3F3E"/>
                </a:solidFill>
                <a:latin typeface="Century Gothic"/>
                <a:cs typeface="Century Gothic"/>
              </a:rPr>
              <a:t>семей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22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2550" spc="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людьми,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имеющими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0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ограниченные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возможности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05" dirty="0">
                <a:solidFill>
                  <a:srgbClr val="3F3F3E"/>
                </a:solidFill>
                <a:latin typeface="Century Gothic"/>
                <a:cs typeface="Century Gothic"/>
              </a:rPr>
              <a:t>здоровья: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229" dirty="0">
                <a:solidFill>
                  <a:srgbClr val="3F3F3E"/>
                </a:solidFill>
                <a:latin typeface="Century Gothic"/>
                <a:cs typeface="Century Gothic"/>
              </a:rPr>
              <a:t>для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родителей,</a:t>
            </a:r>
            <a:r>
              <a:rPr sz="2550" spc="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благодаря </a:t>
            </a: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знакомству</a:t>
            </a:r>
            <a:r>
              <a:rPr sz="2550" spc="-8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22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70" dirty="0">
                <a:solidFill>
                  <a:srgbClr val="3F3F3E"/>
                </a:solidFill>
                <a:latin typeface="Century Gothic"/>
                <a:cs typeface="Century Gothic"/>
              </a:rPr>
              <a:t>другими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семьями</a:t>
            </a:r>
            <a:r>
              <a:rPr sz="2550" spc="-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55" dirty="0">
                <a:solidFill>
                  <a:srgbClr val="3F3F3E"/>
                </a:solidFill>
                <a:latin typeface="Century Gothic"/>
                <a:cs typeface="Century Gothic"/>
              </a:rPr>
              <a:t>со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схожими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проблемами;</a:t>
            </a:r>
            <a:r>
              <a:rPr sz="2550" spc="-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229" dirty="0">
                <a:solidFill>
                  <a:srgbClr val="3F3F3E"/>
                </a:solidFill>
                <a:latin typeface="Century Gothic"/>
                <a:cs typeface="Century Gothic"/>
              </a:rPr>
              <a:t>для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85" dirty="0">
                <a:solidFill>
                  <a:srgbClr val="3F3F3E"/>
                </a:solidFill>
                <a:latin typeface="Century Gothic"/>
                <a:cs typeface="Century Gothic"/>
              </a:rPr>
              <a:t>людей</a:t>
            </a:r>
            <a:r>
              <a:rPr sz="2550" spc="-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с </a:t>
            </a:r>
            <a:r>
              <a:rPr sz="2550" spc="85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ограниченными</a:t>
            </a:r>
            <a:r>
              <a:rPr sz="2550" spc="-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возможностями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40" dirty="0">
                <a:solidFill>
                  <a:srgbClr val="3F3F3E"/>
                </a:solidFill>
                <a:latin typeface="Century Gothic"/>
                <a:cs typeface="Century Gothic"/>
              </a:rPr>
              <a:t>здоровья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–</a:t>
            </a:r>
            <a:r>
              <a:rPr sz="2550" spc="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расширение</a:t>
            </a:r>
            <a:r>
              <a:rPr sz="25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круга</a:t>
            </a:r>
            <a:r>
              <a:rPr sz="2550" spc="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общения.</a:t>
            </a:r>
            <a:endParaRPr sz="2550">
              <a:latin typeface="Century Gothic"/>
              <a:cs typeface="Century Gothic"/>
            </a:endParaRPr>
          </a:p>
          <a:p>
            <a:pPr marL="12700" marR="5080">
              <a:lnSpc>
                <a:spcPts val="3600"/>
              </a:lnSpc>
              <a:spcBef>
                <a:spcPts val="135"/>
              </a:spcBef>
            </a:pP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Приобретение</a:t>
            </a:r>
            <a:r>
              <a:rPr sz="2550" spc="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компетенций,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75" dirty="0">
                <a:solidFill>
                  <a:srgbClr val="3F3F3E"/>
                </a:solidFill>
                <a:latin typeface="Century Gothic"/>
                <a:cs typeface="Century Gothic"/>
              </a:rPr>
              <a:t>рамках</a:t>
            </a:r>
            <a:r>
              <a:rPr sz="2550" spc="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волонтерской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70" dirty="0">
                <a:solidFill>
                  <a:srgbClr val="3F3F3E"/>
                </a:solidFill>
                <a:latin typeface="Century Gothic"/>
                <a:cs typeface="Century Gothic"/>
              </a:rPr>
              <a:t>деятельности,</a:t>
            </a:r>
            <a:r>
              <a:rPr sz="2550" spc="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корректного </a:t>
            </a:r>
            <a:r>
              <a:rPr sz="2550" spc="95" dirty="0">
                <a:solidFill>
                  <a:srgbClr val="3F3F3E"/>
                </a:solidFill>
                <a:latin typeface="Century Gothic"/>
                <a:cs typeface="Century Gothic"/>
              </a:rPr>
              <a:t>взаимодействия</a:t>
            </a:r>
            <a:r>
              <a:rPr sz="25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22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людьми,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имеющими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0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ограниченные</a:t>
            </a:r>
            <a:r>
              <a:rPr sz="25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возможности</a:t>
            </a:r>
            <a:r>
              <a:rPr sz="25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5" dirty="0">
                <a:solidFill>
                  <a:srgbClr val="3F3F3E"/>
                </a:solidFill>
                <a:latin typeface="Century Gothic"/>
                <a:cs typeface="Century Gothic"/>
              </a:rPr>
              <a:t>здоровья.</a:t>
            </a:r>
            <a:endParaRPr sz="25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550" spc="114" dirty="0">
                <a:solidFill>
                  <a:srgbClr val="3F3F3E"/>
                </a:solidFill>
                <a:latin typeface="Century Gothic"/>
                <a:cs typeface="Century Gothic"/>
              </a:rPr>
              <a:t>Повышение</a:t>
            </a:r>
            <a:r>
              <a:rPr sz="25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50" dirty="0">
                <a:solidFill>
                  <a:srgbClr val="3F3F3E"/>
                </a:solidFill>
                <a:latin typeface="Century Gothic"/>
                <a:cs typeface="Century Gothic"/>
              </a:rPr>
              <a:t>уровня</a:t>
            </a:r>
            <a:r>
              <a:rPr sz="25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85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коммуникативных</a:t>
            </a:r>
            <a:r>
              <a:rPr sz="25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0" dirty="0">
                <a:solidFill>
                  <a:srgbClr val="3F3F3E"/>
                </a:solidFill>
                <a:latin typeface="Century Gothic"/>
                <a:cs typeface="Century Gothic"/>
              </a:rPr>
              <a:t>навыков.</a:t>
            </a:r>
            <a:endParaRPr sz="2550">
              <a:latin typeface="Century Gothic"/>
              <a:cs typeface="Century Gothic"/>
            </a:endParaRPr>
          </a:p>
          <a:p>
            <a:pPr marL="12700" marR="1699895">
              <a:lnSpc>
                <a:spcPts val="3600"/>
              </a:lnSpc>
              <a:spcBef>
                <a:spcPts val="135"/>
              </a:spcBef>
            </a:pPr>
            <a:r>
              <a:rPr sz="2550" spc="114" dirty="0">
                <a:solidFill>
                  <a:srgbClr val="3F3F3E"/>
                </a:solidFill>
                <a:latin typeface="Century Gothic"/>
                <a:cs typeface="Century Gothic"/>
              </a:rPr>
              <a:t>Повышение</a:t>
            </a:r>
            <a:r>
              <a:rPr sz="25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50" dirty="0">
                <a:solidFill>
                  <a:srgbClr val="3F3F3E"/>
                </a:solidFill>
                <a:latin typeface="Century Gothic"/>
                <a:cs typeface="Century Gothic"/>
              </a:rPr>
              <a:t>уровня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40" dirty="0">
                <a:solidFill>
                  <a:srgbClr val="3F3F3E"/>
                </a:solidFill>
                <a:latin typeface="Century Gothic"/>
                <a:cs typeface="Century Gothic"/>
              </a:rPr>
              <a:t>навыков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75" dirty="0">
                <a:solidFill>
                  <a:srgbClr val="3F3F3E"/>
                </a:solidFill>
                <a:latin typeface="Century Gothic"/>
                <a:cs typeface="Century Gothic"/>
              </a:rPr>
              <a:t>выхода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210" dirty="0">
                <a:solidFill>
                  <a:srgbClr val="3F3F3E"/>
                </a:solidFill>
                <a:latin typeface="Century Gothic"/>
                <a:cs typeface="Century Gothic"/>
              </a:rPr>
              <a:t>из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стрессовых ситуаций, </a:t>
            </a:r>
            <a:r>
              <a:rPr sz="2550" spc="35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10" dirty="0">
                <a:solidFill>
                  <a:srgbClr val="3F3F3E"/>
                </a:solidFill>
                <a:latin typeface="Century Gothic"/>
                <a:cs typeface="Century Gothic"/>
              </a:rPr>
              <a:t>рамках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волонтерской</a:t>
            </a:r>
            <a:r>
              <a:rPr sz="25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деятельности.</a:t>
            </a:r>
            <a:endParaRPr sz="25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550" spc="130" dirty="0">
                <a:solidFill>
                  <a:srgbClr val="3F3F3E"/>
                </a:solidFill>
                <a:latin typeface="Century Gothic"/>
                <a:cs typeface="Century Gothic"/>
              </a:rPr>
              <a:t>Развитие</a:t>
            </a: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социального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партнерства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за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50" dirty="0">
                <a:solidFill>
                  <a:srgbClr val="3F3F3E"/>
                </a:solidFill>
                <a:latin typeface="Century Gothic"/>
                <a:cs typeface="Century Gothic"/>
              </a:rPr>
              <a:t>счет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95" dirty="0">
                <a:solidFill>
                  <a:srgbClr val="3F3F3E"/>
                </a:solidFill>
                <a:latin typeface="Century Gothic"/>
                <a:cs typeface="Century Gothic"/>
              </a:rPr>
              <a:t>взаимодействия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-22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2550" spc="6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45" dirty="0">
                <a:solidFill>
                  <a:srgbClr val="3F3F3E"/>
                </a:solidFill>
                <a:latin typeface="Century Gothic"/>
                <a:cs typeface="Century Gothic"/>
              </a:rPr>
              <a:t>разными</a:t>
            </a:r>
            <a:endParaRPr sz="2550">
              <a:latin typeface="Century Gothic"/>
              <a:cs typeface="Century Gothic"/>
            </a:endParaRPr>
          </a:p>
          <a:p>
            <a:pPr marL="12700" marR="700405">
              <a:lnSpc>
                <a:spcPct val="117600"/>
              </a:lnSpc>
            </a:pPr>
            <a:r>
              <a:rPr sz="2550" spc="65" dirty="0">
                <a:solidFill>
                  <a:srgbClr val="3F3F3E"/>
                </a:solidFill>
                <a:latin typeface="Century Gothic"/>
                <a:cs typeface="Century Gothic"/>
              </a:rPr>
              <a:t>организациями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города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85" dirty="0">
                <a:solidFill>
                  <a:srgbClr val="3F3F3E"/>
                </a:solidFill>
                <a:latin typeface="Century Gothic"/>
                <a:cs typeface="Century Gothic"/>
              </a:rPr>
              <a:t>Нягани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7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округа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140" dirty="0">
                <a:solidFill>
                  <a:srgbClr val="3F3F3E"/>
                </a:solidFill>
                <a:latin typeface="Century Gothic"/>
                <a:cs typeface="Century Gothic"/>
              </a:rPr>
              <a:t>во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85" dirty="0">
                <a:solidFill>
                  <a:srgbClr val="3F3F3E"/>
                </a:solidFill>
                <a:latin typeface="Century Gothic"/>
                <a:cs typeface="Century Gothic"/>
              </a:rPr>
              <a:t>время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dirty="0">
                <a:solidFill>
                  <a:srgbClr val="3F3F3E"/>
                </a:solidFill>
                <a:latin typeface="Century Gothic"/>
                <a:cs typeface="Century Gothic"/>
              </a:rPr>
              <a:t>реализации</a:t>
            </a:r>
            <a:r>
              <a:rPr sz="2550" spc="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2550" spc="7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мероприятий </a:t>
            </a:r>
            <a:r>
              <a:rPr sz="2550" spc="55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Фестиваля.</a:t>
            </a:r>
            <a:endParaRPr sz="25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15999" y="763016"/>
              <a:ext cx="15456535" cy="8688070"/>
            </a:xfrm>
            <a:custGeom>
              <a:avLst/>
              <a:gdLst/>
              <a:ahLst/>
              <a:cxnLst/>
              <a:rect l="l" t="t" r="r" b="b"/>
              <a:pathLst>
                <a:path w="15456535" h="8688070">
                  <a:moveTo>
                    <a:pt x="15455951" y="0"/>
                  </a:moveTo>
                  <a:lnTo>
                    <a:pt x="0" y="0"/>
                  </a:lnTo>
                  <a:lnTo>
                    <a:pt x="0" y="7239952"/>
                  </a:lnTo>
                  <a:lnTo>
                    <a:pt x="862" y="7289949"/>
                  </a:lnTo>
                  <a:lnTo>
                    <a:pt x="3438" y="7339728"/>
                  </a:lnTo>
                  <a:lnTo>
                    <a:pt x="7712" y="7389249"/>
                  </a:lnTo>
                  <a:lnTo>
                    <a:pt x="13666" y="7438471"/>
                  </a:lnTo>
                  <a:lnTo>
                    <a:pt x="21285" y="7487355"/>
                  </a:lnTo>
                  <a:lnTo>
                    <a:pt x="30551" y="7535860"/>
                  </a:lnTo>
                  <a:lnTo>
                    <a:pt x="41448" y="7583948"/>
                  </a:lnTo>
                  <a:lnTo>
                    <a:pt x="53960" y="7631577"/>
                  </a:lnTo>
                  <a:lnTo>
                    <a:pt x="68069" y="7678708"/>
                  </a:lnTo>
                  <a:lnTo>
                    <a:pt x="83761" y="7725301"/>
                  </a:lnTo>
                  <a:lnTo>
                    <a:pt x="101016" y="7771316"/>
                  </a:lnTo>
                  <a:lnTo>
                    <a:pt x="119821" y="7816713"/>
                  </a:lnTo>
                  <a:lnTo>
                    <a:pt x="140156" y="7861452"/>
                  </a:lnTo>
                  <a:lnTo>
                    <a:pt x="162007" y="7905493"/>
                  </a:lnTo>
                  <a:lnTo>
                    <a:pt x="185357" y="7948796"/>
                  </a:lnTo>
                  <a:lnTo>
                    <a:pt x="210189" y="7991322"/>
                  </a:lnTo>
                  <a:lnTo>
                    <a:pt x="236486" y="8033030"/>
                  </a:lnTo>
                  <a:lnTo>
                    <a:pt x="264232" y="8073879"/>
                  </a:lnTo>
                  <a:lnTo>
                    <a:pt x="293410" y="8113832"/>
                  </a:lnTo>
                  <a:lnTo>
                    <a:pt x="324004" y="8152846"/>
                  </a:lnTo>
                  <a:lnTo>
                    <a:pt x="355998" y="8190883"/>
                  </a:lnTo>
                  <a:lnTo>
                    <a:pt x="389374" y="8227902"/>
                  </a:lnTo>
                  <a:lnTo>
                    <a:pt x="424116" y="8263864"/>
                  </a:lnTo>
                  <a:lnTo>
                    <a:pt x="460078" y="8298608"/>
                  </a:lnTo>
                  <a:lnTo>
                    <a:pt x="497097" y="8331985"/>
                  </a:lnTo>
                  <a:lnTo>
                    <a:pt x="535134" y="8363979"/>
                  </a:lnTo>
                  <a:lnTo>
                    <a:pt x="574149" y="8394574"/>
                  </a:lnTo>
                  <a:lnTo>
                    <a:pt x="614101" y="8423753"/>
                  </a:lnTo>
                  <a:lnTo>
                    <a:pt x="654951" y="8451499"/>
                  </a:lnTo>
                  <a:lnTo>
                    <a:pt x="696658" y="8477797"/>
                  </a:lnTo>
                  <a:lnTo>
                    <a:pt x="739184" y="8502629"/>
                  </a:lnTo>
                  <a:lnTo>
                    <a:pt x="782487" y="8525979"/>
                  </a:lnTo>
                  <a:lnTo>
                    <a:pt x="826528" y="8547830"/>
                  </a:lnTo>
                  <a:lnTo>
                    <a:pt x="871267" y="8568165"/>
                  </a:lnTo>
                  <a:lnTo>
                    <a:pt x="916664" y="8586969"/>
                  </a:lnTo>
                  <a:lnTo>
                    <a:pt x="962679" y="8604225"/>
                  </a:lnTo>
                  <a:lnTo>
                    <a:pt x="1009272" y="8619916"/>
                  </a:lnTo>
                  <a:lnTo>
                    <a:pt x="1056403" y="8634026"/>
                  </a:lnTo>
                  <a:lnTo>
                    <a:pt x="1104032" y="8646537"/>
                  </a:lnTo>
                  <a:lnTo>
                    <a:pt x="1152120" y="8657434"/>
                  </a:lnTo>
                  <a:lnTo>
                    <a:pt x="1200625" y="8666700"/>
                  </a:lnTo>
                  <a:lnTo>
                    <a:pt x="1249509" y="8674318"/>
                  </a:lnTo>
                  <a:lnTo>
                    <a:pt x="1298731" y="8680272"/>
                  </a:lnTo>
                  <a:lnTo>
                    <a:pt x="1348252" y="8684546"/>
                  </a:lnTo>
                  <a:lnTo>
                    <a:pt x="1398031" y="8687122"/>
                  </a:lnTo>
                  <a:lnTo>
                    <a:pt x="1448028" y="8687985"/>
                  </a:lnTo>
                  <a:lnTo>
                    <a:pt x="15455951" y="8687985"/>
                  </a:lnTo>
                  <a:lnTo>
                    <a:pt x="1545595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181451" y="1528102"/>
              <a:ext cx="1695450" cy="3409950"/>
            </a:xfrm>
            <a:custGeom>
              <a:avLst/>
              <a:gdLst/>
              <a:ahLst/>
              <a:cxnLst/>
              <a:rect l="l" t="t" r="r" b="b"/>
              <a:pathLst>
                <a:path w="1695450" h="3409950">
                  <a:moveTo>
                    <a:pt x="1692020" y="0"/>
                  </a:moveTo>
                  <a:lnTo>
                    <a:pt x="1643869" y="1048"/>
                  </a:lnTo>
                  <a:lnTo>
                    <a:pt x="1596056" y="3417"/>
                  </a:lnTo>
                  <a:lnTo>
                    <a:pt x="1548599" y="7088"/>
                  </a:lnTo>
                  <a:lnTo>
                    <a:pt x="1501515" y="12044"/>
                  </a:lnTo>
                  <a:lnTo>
                    <a:pt x="1454822" y="18268"/>
                  </a:lnTo>
                  <a:lnTo>
                    <a:pt x="1408537" y="25740"/>
                  </a:lnTo>
                  <a:lnTo>
                    <a:pt x="1362679" y="34445"/>
                  </a:lnTo>
                  <a:lnTo>
                    <a:pt x="1317264" y="44364"/>
                  </a:lnTo>
                  <a:lnTo>
                    <a:pt x="1272310" y="55479"/>
                  </a:lnTo>
                  <a:lnTo>
                    <a:pt x="1227836" y="67773"/>
                  </a:lnTo>
                  <a:lnTo>
                    <a:pt x="1183857" y="81229"/>
                  </a:lnTo>
                  <a:lnTo>
                    <a:pt x="1140392" y="95828"/>
                  </a:lnTo>
                  <a:lnTo>
                    <a:pt x="1097459" y="111554"/>
                  </a:lnTo>
                  <a:lnTo>
                    <a:pt x="1055074" y="128388"/>
                  </a:lnTo>
                  <a:lnTo>
                    <a:pt x="1013256" y="146313"/>
                  </a:lnTo>
                  <a:lnTo>
                    <a:pt x="972022" y="165311"/>
                  </a:lnTo>
                  <a:lnTo>
                    <a:pt x="931389" y="185364"/>
                  </a:lnTo>
                  <a:lnTo>
                    <a:pt x="891376" y="206456"/>
                  </a:lnTo>
                  <a:lnTo>
                    <a:pt x="851999" y="228568"/>
                  </a:lnTo>
                  <a:lnTo>
                    <a:pt x="813276" y="251682"/>
                  </a:lnTo>
                  <a:lnTo>
                    <a:pt x="775226" y="275782"/>
                  </a:lnTo>
                  <a:lnTo>
                    <a:pt x="737864" y="300849"/>
                  </a:lnTo>
                  <a:lnTo>
                    <a:pt x="701210" y="326866"/>
                  </a:lnTo>
                  <a:lnTo>
                    <a:pt x="665279" y="353815"/>
                  </a:lnTo>
                  <a:lnTo>
                    <a:pt x="630091" y="381679"/>
                  </a:lnTo>
                  <a:lnTo>
                    <a:pt x="595663" y="410439"/>
                  </a:lnTo>
                  <a:lnTo>
                    <a:pt x="562011" y="440079"/>
                  </a:lnTo>
                  <a:lnTo>
                    <a:pt x="529154" y="470580"/>
                  </a:lnTo>
                  <a:lnTo>
                    <a:pt x="497109" y="501926"/>
                  </a:lnTo>
                  <a:lnTo>
                    <a:pt x="465894" y="534098"/>
                  </a:lnTo>
                  <a:lnTo>
                    <a:pt x="435526" y="567078"/>
                  </a:lnTo>
                  <a:lnTo>
                    <a:pt x="406023" y="600850"/>
                  </a:lnTo>
                  <a:lnTo>
                    <a:pt x="377403" y="635395"/>
                  </a:lnTo>
                  <a:lnTo>
                    <a:pt x="349682" y="670696"/>
                  </a:lnTo>
                  <a:lnTo>
                    <a:pt x="322879" y="706736"/>
                  </a:lnTo>
                  <a:lnTo>
                    <a:pt x="297011" y="743496"/>
                  </a:lnTo>
                  <a:lnTo>
                    <a:pt x="272095" y="780959"/>
                  </a:lnTo>
                  <a:lnTo>
                    <a:pt x="248150" y="819107"/>
                  </a:lnTo>
                  <a:lnTo>
                    <a:pt x="225192" y="857923"/>
                  </a:lnTo>
                  <a:lnTo>
                    <a:pt x="203240" y="897390"/>
                  </a:lnTo>
                  <a:lnTo>
                    <a:pt x="182310" y="937488"/>
                  </a:lnTo>
                  <a:lnTo>
                    <a:pt x="162421" y="978202"/>
                  </a:lnTo>
                  <a:lnTo>
                    <a:pt x="143589" y="1019513"/>
                  </a:lnTo>
                  <a:lnTo>
                    <a:pt x="125833" y="1061403"/>
                  </a:lnTo>
                  <a:lnTo>
                    <a:pt x="109170" y="1103855"/>
                  </a:lnTo>
                  <a:lnTo>
                    <a:pt x="93618" y="1146852"/>
                  </a:lnTo>
                  <a:lnTo>
                    <a:pt x="79194" y="1190376"/>
                  </a:lnTo>
                  <a:lnTo>
                    <a:pt x="65915" y="1234408"/>
                  </a:lnTo>
                  <a:lnTo>
                    <a:pt x="53799" y="1278932"/>
                  </a:lnTo>
                  <a:lnTo>
                    <a:pt x="42865" y="1323930"/>
                  </a:lnTo>
                  <a:lnTo>
                    <a:pt x="33128" y="1369383"/>
                  </a:lnTo>
                  <a:lnTo>
                    <a:pt x="24607" y="1415276"/>
                  </a:lnTo>
                  <a:lnTo>
                    <a:pt x="17320" y="1461589"/>
                  </a:lnTo>
                  <a:lnTo>
                    <a:pt x="11284" y="1508306"/>
                  </a:lnTo>
                  <a:lnTo>
                    <a:pt x="6516" y="1555408"/>
                  </a:lnTo>
                  <a:lnTo>
                    <a:pt x="3035" y="1602879"/>
                  </a:lnTo>
                  <a:lnTo>
                    <a:pt x="856" y="1650699"/>
                  </a:lnTo>
                  <a:lnTo>
                    <a:pt x="0" y="1698853"/>
                  </a:lnTo>
                  <a:lnTo>
                    <a:pt x="483" y="1747012"/>
                  </a:lnTo>
                  <a:lnTo>
                    <a:pt x="2290" y="1794848"/>
                  </a:lnTo>
                  <a:lnTo>
                    <a:pt x="5404" y="1842344"/>
                  </a:lnTo>
                  <a:lnTo>
                    <a:pt x="9820" y="1889596"/>
                  </a:lnTo>
                  <a:lnTo>
                    <a:pt x="15479" y="1936244"/>
                  </a:lnTo>
                  <a:lnTo>
                    <a:pt x="22407" y="1982613"/>
                  </a:lnTo>
                  <a:lnTo>
                    <a:pt x="30571" y="2028571"/>
                  </a:lnTo>
                  <a:lnTo>
                    <a:pt x="39954" y="2074099"/>
                  </a:lnTo>
                  <a:lnTo>
                    <a:pt x="50538" y="2119181"/>
                  </a:lnTo>
                  <a:lnTo>
                    <a:pt x="62307" y="2163798"/>
                  </a:lnTo>
                  <a:lnTo>
                    <a:pt x="75243" y="2207932"/>
                  </a:lnTo>
                  <a:lnTo>
                    <a:pt x="89328" y="2251567"/>
                  </a:lnTo>
                  <a:lnTo>
                    <a:pt x="104546" y="2294683"/>
                  </a:lnTo>
                  <a:lnTo>
                    <a:pt x="120878" y="2337264"/>
                  </a:lnTo>
                  <a:lnTo>
                    <a:pt x="138307" y="2379292"/>
                  </a:lnTo>
                  <a:lnTo>
                    <a:pt x="156816" y="2420748"/>
                  </a:lnTo>
                  <a:lnTo>
                    <a:pt x="176387" y="2461615"/>
                  </a:lnTo>
                  <a:lnTo>
                    <a:pt x="197004" y="2501876"/>
                  </a:lnTo>
                  <a:lnTo>
                    <a:pt x="218648" y="2541512"/>
                  </a:lnTo>
                  <a:lnTo>
                    <a:pt x="241302" y="2580506"/>
                  </a:lnTo>
                  <a:lnTo>
                    <a:pt x="264949" y="2618840"/>
                  </a:lnTo>
                  <a:lnTo>
                    <a:pt x="289571" y="2656496"/>
                  </a:lnTo>
                  <a:lnTo>
                    <a:pt x="315151" y="2693457"/>
                  </a:lnTo>
                  <a:lnTo>
                    <a:pt x="341672" y="2729704"/>
                  </a:lnTo>
                  <a:lnTo>
                    <a:pt x="369116" y="2765220"/>
                  </a:lnTo>
                  <a:lnTo>
                    <a:pt x="397466" y="2799987"/>
                  </a:lnTo>
                  <a:lnTo>
                    <a:pt x="426704" y="2833988"/>
                  </a:lnTo>
                  <a:lnTo>
                    <a:pt x="456812" y="2867205"/>
                  </a:lnTo>
                  <a:lnTo>
                    <a:pt x="487775" y="2899619"/>
                  </a:lnTo>
                  <a:lnTo>
                    <a:pt x="519573" y="2931213"/>
                  </a:lnTo>
                  <a:lnTo>
                    <a:pt x="552190" y="2961970"/>
                  </a:lnTo>
                  <a:lnTo>
                    <a:pt x="585608" y="2991871"/>
                  </a:lnTo>
                  <a:lnTo>
                    <a:pt x="619811" y="3020899"/>
                  </a:lnTo>
                  <a:lnTo>
                    <a:pt x="654779" y="3049036"/>
                  </a:lnTo>
                  <a:lnTo>
                    <a:pt x="690497" y="3076265"/>
                  </a:lnTo>
                  <a:lnTo>
                    <a:pt x="726946" y="3102567"/>
                  </a:lnTo>
                  <a:lnTo>
                    <a:pt x="764109" y="3127924"/>
                  </a:lnTo>
                  <a:lnTo>
                    <a:pt x="801969" y="3152320"/>
                  </a:lnTo>
                  <a:lnTo>
                    <a:pt x="840509" y="3175736"/>
                  </a:lnTo>
                  <a:lnTo>
                    <a:pt x="879710" y="3198154"/>
                  </a:lnTo>
                  <a:lnTo>
                    <a:pt x="919556" y="3219557"/>
                  </a:lnTo>
                  <a:lnTo>
                    <a:pt x="960030" y="3239927"/>
                  </a:lnTo>
                  <a:lnTo>
                    <a:pt x="1001112" y="3259246"/>
                  </a:lnTo>
                  <a:lnTo>
                    <a:pt x="1042788" y="3277497"/>
                  </a:lnTo>
                  <a:lnTo>
                    <a:pt x="1085038" y="3294661"/>
                  </a:lnTo>
                  <a:lnTo>
                    <a:pt x="1127846" y="3310721"/>
                  </a:lnTo>
                  <a:lnTo>
                    <a:pt x="1171193" y="3325659"/>
                  </a:lnTo>
                  <a:lnTo>
                    <a:pt x="1215064" y="3339457"/>
                  </a:lnTo>
                  <a:lnTo>
                    <a:pt x="1259440" y="3352098"/>
                  </a:lnTo>
                  <a:lnTo>
                    <a:pt x="1304303" y="3363564"/>
                  </a:lnTo>
                  <a:lnTo>
                    <a:pt x="1349637" y="3373837"/>
                  </a:lnTo>
                  <a:lnTo>
                    <a:pt x="1395424" y="3382899"/>
                  </a:lnTo>
                  <a:lnTo>
                    <a:pt x="1441647" y="3390732"/>
                  </a:lnTo>
                  <a:lnTo>
                    <a:pt x="1488288" y="3397320"/>
                  </a:lnTo>
                  <a:lnTo>
                    <a:pt x="1535330" y="3402643"/>
                  </a:lnTo>
                  <a:lnTo>
                    <a:pt x="1582755" y="3406684"/>
                  </a:lnTo>
                  <a:lnTo>
                    <a:pt x="1630546" y="3409426"/>
                  </a:lnTo>
                  <a:lnTo>
                    <a:pt x="1648216" y="3409949"/>
                  </a:lnTo>
                  <a:lnTo>
                    <a:pt x="1678700" y="3409949"/>
                  </a:lnTo>
                  <a:lnTo>
                    <a:pt x="1692147" y="2557221"/>
                  </a:lnTo>
                  <a:lnTo>
                    <a:pt x="1644234" y="2555139"/>
                  </a:lnTo>
                  <a:lnTo>
                    <a:pt x="1597052" y="2550462"/>
                  </a:lnTo>
                  <a:lnTo>
                    <a:pt x="1550670" y="2543260"/>
                  </a:lnTo>
                  <a:lnTo>
                    <a:pt x="1505159" y="2533603"/>
                  </a:lnTo>
                  <a:lnTo>
                    <a:pt x="1460587" y="2521564"/>
                  </a:lnTo>
                  <a:lnTo>
                    <a:pt x="1417024" y="2507212"/>
                  </a:lnTo>
                  <a:lnTo>
                    <a:pt x="1374541" y="2490619"/>
                  </a:lnTo>
                  <a:lnTo>
                    <a:pt x="1333206" y="2471855"/>
                  </a:lnTo>
                  <a:lnTo>
                    <a:pt x="1293089" y="2450992"/>
                  </a:lnTo>
                  <a:lnTo>
                    <a:pt x="1254259" y="2428101"/>
                  </a:lnTo>
                  <a:lnTo>
                    <a:pt x="1216787" y="2403253"/>
                  </a:lnTo>
                  <a:lnTo>
                    <a:pt x="1180742" y="2376518"/>
                  </a:lnTo>
                  <a:lnTo>
                    <a:pt x="1146193" y="2347968"/>
                  </a:lnTo>
                  <a:lnTo>
                    <a:pt x="1113210" y="2317673"/>
                  </a:lnTo>
                  <a:lnTo>
                    <a:pt x="1081862" y="2285705"/>
                  </a:lnTo>
                  <a:lnTo>
                    <a:pt x="1052220" y="2252134"/>
                  </a:lnTo>
                  <a:lnTo>
                    <a:pt x="1024352" y="2217032"/>
                  </a:lnTo>
                  <a:lnTo>
                    <a:pt x="998329" y="2180469"/>
                  </a:lnTo>
                  <a:lnTo>
                    <a:pt x="974219" y="2142517"/>
                  </a:lnTo>
                  <a:lnTo>
                    <a:pt x="952093" y="2103246"/>
                  </a:lnTo>
                  <a:lnTo>
                    <a:pt x="932020" y="2062727"/>
                  </a:lnTo>
                  <a:lnTo>
                    <a:pt x="914069" y="2021032"/>
                  </a:lnTo>
                  <a:lnTo>
                    <a:pt x="898311" y="1978231"/>
                  </a:lnTo>
                  <a:lnTo>
                    <a:pt x="884815" y="1934395"/>
                  </a:lnTo>
                  <a:lnTo>
                    <a:pt x="873649" y="1889596"/>
                  </a:lnTo>
                  <a:lnTo>
                    <a:pt x="864885" y="1843904"/>
                  </a:lnTo>
                  <a:lnTo>
                    <a:pt x="858591" y="1797390"/>
                  </a:lnTo>
                  <a:lnTo>
                    <a:pt x="854838" y="1750125"/>
                  </a:lnTo>
                  <a:lnTo>
                    <a:pt x="853693" y="1702180"/>
                  </a:lnTo>
                  <a:lnTo>
                    <a:pt x="855216" y="1654247"/>
                  </a:lnTo>
                  <a:lnTo>
                    <a:pt x="859342" y="1607014"/>
                  </a:lnTo>
                  <a:lnTo>
                    <a:pt x="866001" y="1560552"/>
                  </a:lnTo>
                  <a:lnTo>
                    <a:pt x="875124" y="1514930"/>
                  </a:lnTo>
                  <a:lnTo>
                    <a:pt x="886641" y="1470219"/>
                  </a:lnTo>
                  <a:lnTo>
                    <a:pt x="900480" y="1426491"/>
                  </a:lnTo>
                  <a:lnTo>
                    <a:pt x="916573" y="1383814"/>
                  </a:lnTo>
                  <a:lnTo>
                    <a:pt x="934849" y="1342260"/>
                  </a:lnTo>
                  <a:lnTo>
                    <a:pt x="955237" y="1301899"/>
                  </a:lnTo>
                  <a:lnTo>
                    <a:pt x="977669" y="1262802"/>
                  </a:lnTo>
                  <a:lnTo>
                    <a:pt x="1002073" y="1225038"/>
                  </a:lnTo>
                  <a:lnTo>
                    <a:pt x="1028380" y="1188679"/>
                  </a:lnTo>
                  <a:lnTo>
                    <a:pt x="1056519" y="1153795"/>
                  </a:lnTo>
                  <a:lnTo>
                    <a:pt x="1086420" y="1120456"/>
                  </a:lnTo>
                  <a:lnTo>
                    <a:pt x="1118014" y="1088733"/>
                  </a:lnTo>
                  <a:lnTo>
                    <a:pt x="1151230" y="1058696"/>
                  </a:lnTo>
                  <a:lnTo>
                    <a:pt x="1185998" y="1030416"/>
                  </a:lnTo>
                  <a:lnTo>
                    <a:pt x="1222248" y="1003962"/>
                  </a:lnTo>
                  <a:lnTo>
                    <a:pt x="1259910" y="979406"/>
                  </a:lnTo>
                  <a:lnTo>
                    <a:pt x="1298913" y="956818"/>
                  </a:lnTo>
                  <a:lnTo>
                    <a:pt x="1339188" y="936269"/>
                  </a:lnTo>
                  <a:lnTo>
                    <a:pt x="1380664" y="917828"/>
                  </a:lnTo>
                  <a:lnTo>
                    <a:pt x="1423272" y="901566"/>
                  </a:lnTo>
                  <a:lnTo>
                    <a:pt x="1466941" y="887555"/>
                  </a:lnTo>
                  <a:lnTo>
                    <a:pt x="1511601" y="875863"/>
                  </a:lnTo>
                  <a:lnTo>
                    <a:pt x="1557183" y="866562"/>
                  </a:lnTo>
                  <a:lnTo>
                    <a:pt x="1603615" y="859722"/>
                  </a:lnTo>
                  <a:lnTo>
                    <a:pt x="1650828" y="855413"/>
                  </a:lnTo>
                  <a:lnTo>
                    <a:pt x="1695449" y="853824"/>
                  </a:lnTo>
                  <a:lnTo>
                    <a:pt x="1695449" y="434907"/>
                  </a:lnTo>
                  <a:lnTo>
                    <a:pt x="1692900" y="111554"/>
                  </a:lnTo>
                  <a:lnTo>
                    <a:pt x="1692776" y="95828"/>
                  </a:lnTo>
                  <a:lnTo>
                    <a:pt x="1692661" y="81229"/>
                  </a:lnTo>
                  <a:lnTo>
                    <a:pt x="1692555" y="67773"/>
                  </a:lnTo>
                  <a:lnTo>
                    <a:pt x="1692458" y="55479"/>
                  </a:lnTo>
                  <a:lnTo>
                    <a:pt x="1692370" y="44364"/>
                  </a:lnTo>
                  <a:lnTo>
                    <a:pt x="1692292" y="34445"/>
                  </a:lnTo>
                  <a:lnTo>
                    <a:pt x="1692223" y="25740"/>
                  </a:lnTo>
                  <a:lnTo>
                    <a:pt x="1692115" y="12044"/>
                  </a:lnTo>
                  <a:lnTo>
                    <a:pt x="1692020" y="0"/>
                  </a:lnTo>
                  <a:close/>
                </a:path>
              </a:pathLst>
            </a:custGeom>
            <a:solidFill>
              <a:srgbClr val="77EE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022017" y="1226464"/>
            <a:ext cx="5269230" cy="17018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 marR="5080">
              <a:lnSpc>
                <a:spcPts val="6000"/>
              </a:lnSpc>
              <a:spcBef>
                <a:spcPts val="1300"/>
              </a:spcBef>
            </a:pPr>
            <a:r>
              <a:rPr sz="6000" spc="1070" dirty="0">
                <a:solidFill>
                  <a:srgbClr val="FBBC00"/>
                </a:solidFill>
              </a:rPr>
              <a:t>ПАРТНЕРЫ </a:t>
            </a:r>
            <a:r>
              <a:rPr sz="6000" spc="1045" dirty="0">
                <a:solidFill>
                  <a:srgbClr val="FBBC00"/>
                </a:solidFill>
              </a:rPr>
              <a:t>ФЕСТИВАЛЯ</a:t>
            </a:r>
            <a:endParaRPr sz="600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pc="55" dirty="0"/>
              <a:t>Администрация</a:t>
            </a:r>
            <a:r>
              <a:rPr spc="-60" dirty="0"/>
              <a:t> </a:t>
            </a:r>
            <a:r>
              <a:rPr dirty="0"/>
              <a:t>города</a:t>
            </a:r>
            <a:r>
              <a:rPr spc="-60" dirty="0"/>
              <a:t> </a:t>
            </a:r>
            <a:r>
              <a:rPr spc="175" dirty="0"/>
              <a:t>Нягани</a:t>
            </a:r>
          </a:p>
          <a:p>
            <a:pPr marL="12700" marR="362585">
              <a:lnSpc>
                <a:spcPts val="3600"/>
              </a:lnSpc>
              <a:spcBef>
                <a:spcPts val="135"/>
              </a:spcBef>
            </a:pPr>
            <a:r>
              <a:rPr spc="200" dirty="0"/>
              <a:t>БУ</a:t>
            </a:r>
            <a:r>
              <a:rPr spc="40" dirty="0"/>
              <a:t> </a:t>
            </a:r>
            <a:r>
              <a:rPr spc="50" dirty="0"/>
              <a:t>«Ресурсный</a:t>
            </a:r>
            <a:r>
              <a:rPr spc="45" dirty="0"/>
              <a:t> </a:t>
            </a:r>
            <a:r>
              <a:rPr spc="70" dirty="0"/>
              <a:t>центр</a:t>
            </a:r>
            <a:r>
              <a:rPr spc="40" dirty="0"/>
              <a:t> </a:t>
            </a:r>
            <a:r>
              <a:rPr spc="160" dirty="0"/>
              <a:t>развития</a:t>
            </a:r>
            <a:r>
              <a:rPr spc="45" dirty="0"/>
              <a:t> </a:t>
            </a:r>
            <a:r>
              <a:rPr dirty="0"/>
              <a:t>социального</a:t>
            </a:r>
            <a:r>
              <a:rPr spc="40" dirty="0"/>
              <a:t> </a:t>
            </a:r>
            <a:r>
              <a:rPr spc="70" dirty="0"/>
              <a:t>обслуживания» </a:t>
            </a:r>
            <a:r>
              <a:rPr spc="200" dirty="0"/>
              <a:t>БУ</a:t>
            </a:r>
            <a:r>
              <a:rPr spc="-35" dirty="0"/>
              <a:t> </a:t>
            </a:r>
            <a:r>
              <a:rPr spc="140" dirty="0"/>
              <a:t>«Няганский</a:t>
            </a:r>
            <a:r>
              <a:rPr spc="-30" dirty="0"/>
              <a:t> </a:t>
            </a:r>
            <a:r>
              <a:rPr spc="65" dirty="0"/>
              <a:t>реабилитационный</a:t>
            </a:r>
            <a:r>
              <a:rPr spc="-35" dirty="0"/>
              <a:t> </a:t>
            </a:r>
            <a:r>
              <a:rPr spc="70" dirty="0"/>
              <a:t>центр»</a:t>
            </a:r>
          </a:p>
          <a:p>
            <a:pPr marL="12700" marR="5080">
              <a:lnSpc>
                <a:spcPts val="3529"/>
              </a:lnSpc>
              <a:spcBef>
                <a:spcPts val="55"/>
              </a:spcBef>
            </a:pPr>
            <a:r>
              <a:rPr spc="100" dirty="0"/>
              <a:t>АНО</a:t>
            </a:r>
            <a:r>
              <a:rPr spc="20" dirty="0"/>
              <a:t> </a:t>
            </a:r>
            <a:r>
              <a:rPr spc="55" dirty="0"/>
              <a:t>по</a:t>
            </a:r>
            <a:r>
              <a:rPr spc="25" dirty="0"/>
              <a:t> </a:t>
            </a:r>
            <a:r>
              <a:rPr dirty="0"/>
              <a:t>поддержке</a:t>
            </a:r>
            <a:r>
              <a:rPr spc="25" dirty="0"/>
              <a:t> </a:t>
            </a:r>
            <a:r>
              <a:rPr spc="170" dirty="0"/>
              <a:t>и</a:t>
            </a:r>
            <a:r>
              <a:rPr spc="25" dirty="0"/>
              <a:t> </a:t>
            </a:r>
            <a:r>
              <a:rPr spc="120" dirty="0"/>
              <a:t>развитию</a:t>
            </a:r>
            <a:r>
              <a:rPr spc="25" dirty="0"/>
              <a:t> </a:t>
            </a:r>
            <a:r>
              <a:rPr spc="110" dirty="0"/>
              <a:t>креативных</a:t>
            </a:r>
            <a:r>
              <a:rPr spc="25" dirty="0"/>
              <a:t> </a:t>
            </a:r>
            <a:r>
              <a:rPr spc="85" dirty="0"/>
              <a:t>индустрий</a:t>
            </a:r>
            <a:r>
              <a:rPr spc="20" dirty="0"/>
              <a:t> </a:t>
            </a:r>
            <a:r>
              <a:rPr spc="85" dirty="0"/>
              <a:t>«Точка» </a:t>
            </a:r>
            <a:r>
              <a:rPr spc="75" dirty="0"/>
              <a:t>Парк</a:t>
            </a:r>
            <a:r>
              <a:rPr spc="-50" dirty="0"/>
              <a:t> </a:t>
            </a:r>
            <a:r>
              <a:rPr spc="120" dirty="0"/>
              <a:t>«Центральный</a:t>
            </a:r>
            <a:r>
              <a:rPr spc="-45" dirty="0"/>
              <a:t> </a:t>
            </a:r>
            <a:r>
              <a:rPr dirty="0"/>
              <a:t>лес</a:t>
            </a:r>
            <a:r>
              <a:rPr spc="-45" dirty="0"/>
              <a:t> </a:t>
            </a:r>
            <a:r>
              <a:rPr spc="114" dirty="0"/>
              <a:t>культуры</a:t>
            </a:r>
            <a:r>
              <a:rPr spc="-45" dirty="0"/>
              <a:t> </a:t>
            </a:r>
            <a:r>
              <a:rPr spc="170" dirty="0"/>
              <a:t>и</a:t>
            </a:r>
            <a:r>
              <a:rPr spc="-45" dirty="0"/>
              <a:t> </a:t>
            </a:r>
            <a:r>
              <a:rPr spc="35" dirty="0"/>
              <a:t>отдыха»</a:t>
            </a:r>
          </a:p>
          <a:p>
            <a:pPr marL="12700" marR="519430">
              <a:lnSpc>
                <a:spcPts val="3529"/>
              </a:lnSpc>
              <a:spcBef>
                <a:spcPts val="65"/>
              </a:spcBef>
            </a:pPr>
            <a:r>
              <a:rPr dirty="0"/>
              <a:t>МАУ</a:t>
            </a:r>
            <a:r>
              <a:rPr spc="-50" dirty="0"/>
              <a:t> </a:t>
            </a:r>
            <a:r>
              <a:rPr dirty="0"/>
              <a:t>ДО</a:t>
            </a:r>
            <a:r>
              <a:rPr spc="-50" dirty="0"/>
              <a:t> </a:t>
            </a:r>
            <a:r>
              <a:rPr dirty="0"/>
              <a:t>г.</a:t>
            </a:r>
            <a:r>
              <a:rPr spc="-45" dirty="0"/>
              <a:t> </a:t>
            </a:r>
            <a:r>
              <a:rPr spc="195" dirty="0"/>
              <a:t>Нягань</a:t>
            </a:r>
            <a:r>
              <a:rPr spc="-50" dirty="0"/>
              <a:t> </a:t>
            </a:r>
            <a:r>
              <a:rPr spc="85" dirty="0"/>
              <a:t>«Спортивная</a:t>
            </a:r>
            <a:r>
              <a:rPr spc="-45" dirty="0"/>
              <a:t> </a:t>
            </a:r>
            <a:r>
              <a:rPr dirty="0"/>
              <a:t>школа</a:t>
            </a:r>
            <a:r>
              <a:rPr spc="-50" dirty="0"/>
              <a:t> </a:t>
            </a:r>
            <a:r>
              <a:rPr spc="-45" dirty="0"/>
              <a:t>им. </a:t>
            </a:r>
            <a:r>
              <a:rPr dirty="0"/>
              <a:t>А.</a:t>
            </a:r>
            <a:r>
              <a:rPr spc="-50" dirty="0"/>
              <a:t> </a:t>
            </a:r>
            <a:r>
              <a:rPr dirty="0"/>
              <a:t>Ф.</a:t>
            </a:r>
            <a:r>
              <a:rPr spc="-50" dirty="0"/>
              <a:t> </a:t>
            </a:r>
            <a:r>
              <a:rPr spc="40" dirty="0"/>
              <a:t>Орловского» </a:t>
            </a:r>
            <a:r>
              <a:rPr spc="85" dirty="0"/>
              <a:t>МАУК</a:t>
            </a:r>
            <a:r>
              <a:rPr spc="-55" dirty="0"/>
              <a:t> </a:t>
            </a:r>
            <a:r>
              <a:rPr dirty="0"/>
              <a:t>города</a:t>
            </a:r>
            <a:r>
              <a:rPr spc="-50" dirty="0"/>
              <a:t> </a:t>
            </a:r>
            <a:r>
              <a:rPr spc="185" dirty="0"/>
              <a:t>Нягани</a:t>
            </a:r>
            <a:r>
              <a:rPr spc="-55" dirty="0"/>
              <a:t> </a:t>
            </a:r>
            <a:r>
              <a:rPr spc="95" dirty="0"/>
              <a:t>«Музейно-</a:t>
            </a:r>
            <a:r>
              <a:rPr spc="130" dirty="0"/>
              <a:t>культурный</a:t>
            </a:r>
            <a:r>
              <a:rPr spc="-50" dirty="0"/>
              <a:t> </a:t>
            </a:r>
            <a:r>
              <a:rPr spc="70" dirty="0"/>
              <a:t>центр»</a:t>
            </a:r>
          </a:p>
          <a:p>
            <a:pPr marL="12700" marR="1177290">
              <a:lnSpc>
                <a:spcPts val="3600"/>
              </a:lnSpc>
            </a:pPr>
            <a:r>
              <a:rPr dirty="0"/>
              <a:t>МАУ</a:t>
            </a:r>
            <a:r>
              <a:rPr spc="55" dirty="0"/>
              <a:t> </a:t>
            </a:r>
            <a:r>
              <a:rPr spc="140" dirty="0"/>
              <a:t>«Няганский</a:t>
            </a:r>
            <a:r>
              <a:rPr spc="60" dirty="0"/>
              <a:t> </a:t>
            </a:r>
            <a:r>
              <a:rPr spc="-35" dirty="0"/>
              <a:t>информационно-</a:t>
            </a:r>
            <a:r>
              <a:rPr spc="85" dirty="0"/>
              <a:t>издательский</a:t>
            </a:r>
            <a:r>
              <a:rPr spc="55" dirty="0"/>
              <a:t> </a:t>
            </a:r>
            <a:r>
              <a:rPr spc="70" dirty="0"/>
              <a:t>центр» </a:t>
            </a:r>
            <a:r>
              <a:rPr spc="65" dirty="0"/>
              <a:t>Волонтерские</a:t>
            </a:r>
            <a:r>
              <a:rPr spc="-75" dirty="0"/>
              <a:t> </a:t>
            </a:r>
            <a:r>
              <a:rPr spc="-60" dirty="0"/>
              <a:t>сообщества</a:t>
            </a:r>
            <a:r>
              <a:rPr spc="-75" dirty="0"/>
              <a:t> </a:t>
            </a:r>
            <a:r>
              <a:rPr dirty="0"/>
              <a:t>города</a:t>
            </a:r>
            <a:r>
              <a:rPr spc="-75" dirty="0"/>
              <a:t> </a:t>
            </a:r>
            <a:r>
              <a:rPr spc="175" dirty="0"/>
              <a:t>Нягани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0DA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871950" cy="9509125"/>
            <a:chOff x="0" y="0"/>
            <a:chExt cx="16871950" cy="950912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898265" cy="3729990"/>
            </a:xfrm>
            <a:custGeom>
              <a:avLst/>
              <a:gdLst/>
              <a:ahLst/>
              <a:cxnLst/>
              <a:rect l="l" t="t" r="r" b="b"/>
              <a:pathLst>
                <a:path w="3898265" h="3729990">
                  <a:moveTo>
                    <a:pt x="0" y="3190686"/>
                  </a:moveTo>
                  <a:lnTo>
                    <a:pt x="0" y="3727292"/>
                  </a:lnTo>
                  <a:lnTo>
                    <a:pt x="40117" y="3729418"/>
                  </a:lnTo>
                  <a:lnTo>
                    <a:pt x="398371" y="3729418"/>
                  </a:lnTo>
                  <a:lnTo>
                    <a:pt x="480739" y="3724531"/>
                  </a:lnTo>
                  <a:lnTo>
                    <a:pt x="529409" y="3720729"/>
                  </a:lnTo>
                  <a:lnTo>
                    <a:pt x="577999" y="3716284"/>
                  </a:lnTo>
                  <a:lnTo>
                    <a:pt x="626501" y="3711198"/>
                  </a:lnTo>
                  <a:lnTo>
                    <a:pt x="674910" y="3705472"/>
                  </a:lnTo>
                  <a:lnTo>
                    <a:pt x="723220" y="3699107"/>
                  </a:lnTo>
                  <a:lnTo>
                    <a:pt x="771423" y="3692106"/>
                  </a:lnTo>
                  <a:lnTo>
                    <a:pt x="819514" y="3684471"/>
                  </a:lnTo>
                  <a:lnTo>
                    <a:pt x="867486" y="3676202"/>
                  </a:lnTo>
                  <a:lnTo>
                    <a:pt x="915333" y="3667302"/>
                  </a:lnTo>
                  <a:lnTo>
                    <a:pt x="963049" y="3657772"/>
                  </a:lnTo>
                  <a:lnTo>
                    <a:pt x="1010626" y="3647614"/>
                  </a:lnTo>
                  <a:lnTo>
                    <a:pt x="1058060" y="3636829"/>
                  </a:lnTo>
                  <a:lnTo>
                    <a:pt x="1105344" y="3625420"/>
                  </a:lnTo>
                  <a:lnTo>
                    <a:pt x="1152470" y="3613387"/>
                  </a:lnTo>
                  <a:lnTo>
                    <a:pt x="1199434" y="3600733"/>
                  </a:lnTo>
                  <a:lnTo>
                    <a:pt x="1246228" y="3587459"/>
                  </a:lnTo>
                  <a:lnTo>
                    <a:pt x="1292847" y="3573567"/>
                  </a:lnTo>
                  <a:lnTo>
                    <a:pt x="1339283" y="3559059"/>
                  </a:lnTo>
                  <a:lnTo>
                    <a:pt x="1385531" y="3543935"/>
                  </a:lnTo>
                  <a:lnTo>
                    <a:pt x="1431585" y="3528199"/>
                  </a:lnTo>
                  <a:lnTo>
                    <a:pt x="1477437" y="3511851"/>
                  </a:lnTo>
                  <a:lnTo>
                    <a:pt x="1523082" y="3494893"/>
                  </a:lnTo>
                  <a:lnTo>
                    <a:pt x="1568513" y="3477326"/>
                  </a:lnTo>
                  <a:lnTo>
                    <a:pt x="1613724" y="3459154"/>
                  </a:lnTo>
                  <a:lnTo>
                    <a:pt x="1658709" y="3440376"/>
                  </a:lnTo>
                  <a:lnTo>
                    <a:pt x="1703461" y="3420995"/>
                  </a:lnTo>
                  <a:lnTo>
                    <a:pt x="1747974" y="3401013"/>
                  </a:lnTo>
                  <a:lnTo>
                    <a:pt x="1792242" y="3380430"/>
                  </a:lnTo>
                  <a:lnTo>
                    <a:pt x="1836258" y="3359250"/>
                  </a:lnTo>
                  <a:lnTo>
                    <a:pt x="1880016" y="3337473"/>
                  </a:lnTo>
                  <a:lnTo>
                    <a:pt x="1923510" y="3315101"/>
                  </a:lnTo>
                  <a:lnTo>
                    <a:pt x="1966732" y="3292135"/>
                  </a:lnTo>
                  <a:lnTo>
                    <a:pt x="2009678" y="3268578"/>
                  </a:lnTo>
                  <a:lnTo>
                    <a:pt x="2052341" y="3244432"/>
                  </a:lnTo>
                  <a:lnTo>
                    <a:pt x="2094713" y="3219696"/>
                  </a:lnTo>
                  <a:lnTo>
                    <a:pt x="2130311" y="3198274"/>
                  </a:lnTo>
                  <a:lnTo>
                    <a:pt x="198929" y="3198274"/>
                  </a:lnTo>
                  <a:lnTo>
                    <a:pt x="150029" y="3197585"/>
                  </a:lnTo>
                  <a:lnTo>
                    <a:pt x="101093" y="3196132"/>
                  </a:lnTo>
                  <a:lnTo>
                    <a:pt x="52131" y="3193914"/>
                  </a:lnTo>
                  <a:lnTo>
                    <a:pt x="3151" y="3190928"/>
                  </a:lnTo>
                  <a:lnTo>
                    <a:pt x="0" y="3190686"/>
                  </a:lnTo>
                  <a:close/>
                </a:path>
                <a:path w="3898265" h="3729990">
                  <a:moveTo>
                    <a:pt x="3897433" y="0"/>
                  </a:moveTo>
                  <a:lnTo>
                    <a:pt x="3361802" y="0"/>
                  </a:lnTo>
                  <a:lnTo>
                    <a:pt x="3362288" y="32095"/>
                  </a:lnTo>
                  <a:lnTo>
                    <a:pt x="3362186" y="85989"/>
                  </a:lnTo>
                  <a:lnTo>
                    <a:pt x="3361460" y="130698"/>
                  </a:lnTo>
                  <a:lnTo>
                    <a:pt x="3359889" y="179872"/>
                  </a:lnTo>
                  <a:lnTo>
                    <a:pt x="3357553" y="228949"/>
                  </a:lnTo>
                  <a:lnTo>
                    <a:pt x="3354453" y="277922"/>
                  </a:lnTo>
                  <a:lnTo>
                    <a:pt x="3350594" y="326783"/>
                  </a:lnTo>
                  <a:lnTo>
                    <a:pt x="3345978" y="375522"/>
                  </a:lnTo>
                  <a:lnTo>
                    <a:pt x="3340609" y="424132"/>
                  </a:lnTo>
                  <a:lnTo>
                    <a:pt x="3334490" y="472605"/>
                  </a:lnTo>
                  <a:lnTo>
                    <a:pt x="3327624" y="520932"/>
                  </a:lnTo>
                  <a:lnTo>
                    <a:pt x="3320016" y="569105"/>
                  </a:lnTo>
                  <a:lnTo>
                    <a:pt x="3311667" y="617116"/>
                  </a:lnTo>
                  <a:lnTo>
                    <a:pt x="3302582" y="664956"/>
                  </a:lnTo>
                  <a:lnTo>
                    <a:pt x="3292763" y="712618"/>
                  </a:lnTo>
                  <a:lnTo>
                    <a:pt x="3282214" y="760093"/>
                  </a:lnTo>
                  <a:lnTo>
                    <a:pt x="3270939" y="807373"/>
                  </a:lnTo>
                  <a:lnTo>
                    <a:pt x="3258940" y="854449"/>
                  </a:lnTo>
                  <a:lnTo>
                    <a:pt x="3246221" y="901313"/>
                  </a:lnTo>
                  <a:lnTo>
                    <a:pt x="3232785" y="947958"/>
                  </a:lnTo>
                  <a:lnTo>
                    <a:pt x="3218635" y="994375"/>
                  </a:lnTo>
                  <a:lnTo>
                    <a:pt x="3203775" y="1040555"/>
                  </a:lnTo>
                  <a:lnTo>
                    <a:pt x="3188208" y="1086490"/>
                  </a:lnTo>
                  <a:lnTo>
                    <a:pt x="3171938" y="1132173"/>
                  </a:lnTo>
                  <a:lnTo>
                    <a:pt x="3154967" y="1177594"/>
                  </a:lnTo>
                  <a:lnTo>
                    <a:pt x="3137299" y="1222746"/>
                  </a:lnTo>
                  <a:lnTo>
                    <a:pt x="3118938" y="1267620"/>
                  </a:lnTo>
                  <a:lnTo>
                    <a:pt x="3099886" y="1312209"/>
                  </a:lnTo>
                  <a:lnTo>
                    <a:pt x="3080147" y="1356503"/>
                  </a:lnTo>
                  <a:lnTo>
                    <a:pt x="3059723" y="1400495"/>
                  </a:lnTo>
                  <a:lnTo>
                    <a:pt x="3038620" y="1444176"/>
                  </a:lnTo>
                  <a:lnTo>
                    <a:pt x="3016839" y="1487539"/>
                  </a:lnTo>
                  <a:lnTo>
                    <a:pt x="2994384" y="1530574"/>
                  </a:lnTo>
                  <a:lnTo>
                    <a:pt x="2971259" y="1573274"/>
                  </a:lnTo>
                  <a:lnTo>
                    <a:pt x="2947466" y="1615630"/>
                  </a:lnTo>
                  <a:lnTo>
                    <a:pt x="2923009" y="1657634"/>
                  </a:lnTo>
                  <a:lnTo>
                    <a:pt x="2897891" y="1699279"/>
                  </a:lnTo>
                  <a:lnTo>
                    <a:pt x="2872116" y="1740555"/>
                  </a:lnTo>
                  <a:lnTo>
                    <a:pt x="2845687" y="1781454"/>
                  </a:lnTo>
                  <a:lnTo>
                    <a:pt x="2818606" y="1821969"/>
                  </a:lnTo>
                  <a:lnTo>
                    <a:pt x="2790879" y="1862090"/>
                  </a:lnTo>
                  <a:lnTo>
                    <a:pt x="2762507" y="1901810"/>
                  </a:lnTo>
                  <a:lnTo>
                    <a:pt x="2733494" y="1941121"/>
                  </a:lnTo>
                  <a:lnTo>
                    <a:pt x="2703843" y="1980013"/>
                  </a:lnTo>
                  <a:lnTo>
                    <a:pt x="2673558" y="2018480"/>
                  </a:lnTo>
                  <a:lnTo>
                    <a:pt x="2642642" y="2056512"/>
                  </a:lnTo>
                  <a:lnTo>
                    <a:pt x="2611098" y="2094102"/>
                  </a:lnTo>
                  <a:lnTo>
                    <a:pt x="2578930" y="2131241"/>
                  </a:lnTo>
                  <a:lnTo>
                    <a:pt x="2546141" y="2167920"/>
                  </a:lnTo>
                  <a:lnTo>
                    <a:pt x="2512733" y="2204133"/>
                  </a:lnTo>
                  <a:lnTo>
                    <a:pt x="2478712" y="2239870"/>
                  </a:lnTo>
                  <a:lnTo>
                    <a:pt x="2444079" y="2275123"/>
                  </a:lnTo>
                  <a:lnTo>
                    <a:pt x="2408837" y="2309884"/>
                  </a:lnTo>
                  <a:lnTo>
                    <a:pt x="2372992" y="2344145"/>
                  </a:lnTo>
                  <a:lnTo>
                    <a:pt x="2336545" y="2377897"/>
                  </a:lnTo>
                  <a:lnTo>
                    <a:pt x="2299499" y="2411132"/>
                  </a:lnTo>
                  <a:lnTo>
                    <a:pt x="2261934" y="2443779"/>
                  </a:lnTo>
                  <a:lnTo>
                    <a:pt x="2223930" y="2475768"/>
                  </a:lnTo>
                  <a:lnTo>
                    <a:pt x="2185496" y="2507097"/>
                  </a:lnTo>
                  <a:lnTo>
                    <a:pt x="2146640" y="2537764"/>
                  </a:lnTo>
                  <a:lnTo>
                    <a:pt x="2107371" y="2567767"/>
                  </a:lnTo>
                  <a:lnTo>
                    <a:pt x="2067698" y="2597104"/>
                  </a:lnTo>
                  <a:lnTo>
                    <a:pt x="2027629" y="2625771"/>
                  </a:lnTo>
                  <a:lnTo>
                    <a:pt x="1987173" y="2653768"/>
                  </a:lnTo>
                  <a:lnTo>
                    <a:pt x="1946338" y="2681092"/>
                  </a:lnTo>
                  <a:lnTo>
                    <a:pt x="1905133" y="2707740"/>
                  </a:lnTo>
                  <a:lnTo>
                    <a:pt x="1863567" y="2733711"/>
                  </a:lnTo>
                  <a:lnTo>
                    <a:pt x="1821648" y="2759001"/>
                  </a:lnTo>
                  <a:lnTo>
                    <a:pt x="1779385" y="2783609"/>
                  </a:lnTo>
                  <a:lnTo>
                    <a:pt x="1736786" y="2807533"/>
                  </a:lnTo>
                  <a:lnTo>
                    <a:pt x="1693860" y="2830770"/>
                  </a:lnTo>
                  <a:lnTo>
                    <a:pt x="1650615" y="2853318"/>
                  </a:lnTo>
                  <a:lnTo>
                    <a:pt x="1607061" y="2875175"/>
                  </a:lnTo>
                  <a:lnTo>
                    <a:pt x="1563205" y="2896338"/>
                  </a:lnTo>
                  <a:lnTo>
                    <a:pt x="1519056" y="2916806"/>
                  </a:lnTo>
                  <a:lnTo>
                    <a:pt x="1474624" y="2936575"/>
                  </a:lnTo>
                  <a:lnTo>
                    <a:pt x="1429915" y="2955644"/>
                  </a:lnTo>
                  <a:lnTo>
                    <a:pt x="1384940" y="2974011"/>
                  </a:lnTo>
                  <a:lnTo>
                    <a:pt x="1339707" y="2991673"/>
                  </a:lnTo>
                  <a:lnTo>
                    <a:pt x="1294223" y="3008628"/>
                  </a:lnTo>
                  <a:lnTo>
                    <a:pt x="1248499" y="3024874"/>
                  </a:lnTo>
                  <a:lnTo>
                    <a:pt x="1202542" y="3040408"/>
                  </a:lnTo>
                  <a:lnTo>
                    <a:pt x="1156361" y="3055229"/>
                  </a:lnTo>
                  <a:lnTo>
                    <a:pt x="1109965" y="3069333"/>
                  </a:lnTo>
                  <a:lnTo>
                    <a:pt x="1063361" y="3082719"/>
                  </a:lnTo>
                  <a:lnTo>
                    <a:pt x="1016560" y="3095385"/>
                  </a:lnTo>
                  <a:lnTo>
                    <a:pt x="969569" y="3107327"/>
                  </a:lnTo>
                  <a:lnTo>
                    <a:pt x="922397" y="3118545"/>
                  </a:lnTo>
                  <a:lnTo>
                    <a:pt x="875052" y="3129036"/>
                  </a:lnTo>
                  <a:lnTo>
                    <a:pt x="827543" y="3138796"/>
                  </a:lnTo>
                  <a:lnTo>
                    <a:pt x="779880" y="3147826"/>
                  </a:lnTo>
                  <a:lnTo>
                    <a:pt x="732069" y="3156121"/>
                  </a:lnTo>
                  <a:lnTo>
                    <a:pt x="684121" y="3163679"/>
                  </a:lnTo>
                  <a:lnTo>
                    <a:pt x="636043" y="3170500"/>
                  </a:lnTo>
                  <a:lnTo>
                    <a:pt x="587844" y="3176579"/>
                  </a:lnTo>
                  <a:lnTo>
                    <a:pt x="539532" y="3181915"/>
                  </a:lnTo>
                  <a:lnTo>
                    <a:pt x="491117" y="3186506"/>
                  </a:lnTo>
                  <a:lnTo>
                    <a:pt x="442607" y="3190350"/>
                  </a:lnTo>
                  <a:lnTo>
                    <a:pt x="394010" y="3193443"/>
                  </a:lnTo>
                  <a:lnTo>
                    <a:pt x="345336" y="3195785"/>
                  </a:lnTo>
                  <a:lnTo>
                    <a:pt x="296591" y="3197372"/>
                  </a:lnTo>
                  <a:lnTo>
                    <a:pt x="243572" y="3198274"/>
                  </a:lnTo>
                  <a:lnTo>
                    <a:pt x="2130311" y="3198274"/>
                  </a:lnTo>
                  <a:lnTo>
                    <a:pt x="2178565" y="3168468"/>
                  </a:lnTo>
                  <a:lnTo>
                    <a:pt x="2220030" y="3141978"/>
                  </a:lnTo>
                  <a:lnTo>
                    <a:pt x="2261181" y="3114906"/>
                  </a:lnTo>
                  <a:lnTo>
                    <a:pt x="2302010" y="3087255"/>
                  </a:lnTo>
                  <a:lnTo>
                    <a:pt x="2342512" y="3059025"/>
                  </a:lnTo>
                  <a:lnTo>
                    <a:pt x="2382680" y="3030219"/>
                  </a:lnTo>
                  <a:lnTo>
                    <a:pt x="2422507" y="3000837"/>
                  </a:lnTo>
                  <a:lnTo>
                    <a:pt x="2461988" y="2970882"/>
                  </a:lnTo>
                  <a:lnTo>
                    <a:pt x="2501115" y="2940356"/>
                  </a:lnTo>
                  <a:lnTo>
                    <a:pt x="2539884" y="2909259"/>
                  </a:lnTo>
                  <a:lnTo>
                    <a:pt x="2578286" y="2877595"/>
                  </a:lnTo>
                  <a:lnTo>
                    <a:pt x="2616317" y="2845363"/>
                  </a:lnTo>
                  <a:lnTo>
                    <a:pt x="2653969" y="2812567"/>
                  </a:lnTo>
                  <a:lnTo>
                    <a:pt x="2691174" y="2779263"/>
                  </a:lnTo>
                  <a:lnTo>
                    <a:pt x="2727865" y="2745514"/>
                  </a:lnTo>
                  <a:lnTo>
                    <a:pt x="2764040" y="2711326"/>
                  </a:lnTo>
                  <a:lnTo>
                    <a:pt x="2799696" y="2676704"/>
                  </a:lnTo>
                  <a:lnTo>
                    <a:pt x="2834831" y="2641656"/>
                  </a:lnTo>
                  <a:lnTo>
                    <a:pt x="2869443" y="2606186"/>
                  </a:lnTo>
                  <a:lnTo>
                    <a:pt x="2903528" y="2570301"/>
                  </a:lnTo>
                  <a:lnTo>
                    <a:pt x="2937085" y="2534008"/>
                  </a:lnTo>
                  <a:lnTo>
                    <a:pt x="2970111" y="2497312"/>
                  </a:lnTo>
                  <a:lnTo>
                    <a:pt x="3002604" y="2460218"/>
                  </a:lnTo>
                  <a:lnTo>
                    <a:pt x="3034561" y="2422735"/>
                  </a:lnTo>
                  <a:lnTo>
                    <a:pt x="3065980" y="2384866"/>
                  </a:lnTo>
                  <a:lnTo>
                    <a:pt x="3096859" y="2346620"/>
                  </a:lnTo>
                  <a:lnTo>
                    <a:pt x="3127194" y="2308000"/>
                  </a:lnTo>
                  <a:lnTo>
                    <a:pt x="3156984" y="2269015"/>
                  </a:lnTo>
                  <a:lnTo>
                    <a:pt x="3186226" y="2229669"/>
                  </a:lnTo>
                  <a:lnTo>
                    <a:pt x="3214918" y="2189969"/>
                  </a:lnTo>
                  <a:lnTo>
                    <a:pt x="3243057" y="2149921"/>
                  </a:lnTo>
                  <a:lnTo>
                    <a:pt x="3270641" y="2109530"/>
                  </a:lnTo>
                  <a:lnTo>
                    <a:pt x="3297667" y="2068804"/>
                  </a:lnTo>
                  <a:lnTo>
                    <a:pt x="3324133" y="2027748"/>
                  </a:lnTo>
                  <a:lnTo>
                    <a:pt x="3350037" y="1986368"/>
                  </a:lnTo>
                  <a:lnTo>
                    <a:pt x="3375376" y="1944671"/>
                  </a:lnTo>
                  <a:lnTo>
                    <a:pt x="3400147" y="1902661"/>
                  </a:lnTo>
                  <a:lnTo>
                    <a:pt x="3424349" y="1860346"/>
                  </a:lnTo>
                  <a:lnTo>
                    <a:pt x="3447978" y="1817732"/>
                  </a:lnTo>
                  <a:lnTo>
                    <a:pt x="3471033" y="1774824"/>
                  </a:lnTo>
                  <a:lnTo>
                    <a:pt x="3493511" y="1731629"/>
                  </a:lnTo>
                  <a:lnTo>
                    <a:pt x="3515409" y="1688153"/>
                  </a:lnTo>
                  <a:lnTo>
                    <a:pt x="3536726" y="1644401"/>
                  </a:lnTo>
                  <a:lnTo>
                    <a:pt x="3557458" y="1600380"/>
                  </a:lnTo>
                  <a:lnTo>
                    <a:pt x="3577603" y="1556097"/>
                  </a:lnTo>
                  <a:lnTo>
                    <a:pt x="3597159" y="1511556"/>
                  </a:lnTo>
                  <a:lnTo>
                    <a:pt x="3616123" y="1466764"/>
                  </a:lnTo>
                  <a:lnTo>
                    <a:pt x="3634493" y="1421728"/>
                  </a:lnTo>
                  <a:lnTo>
                    <a:pt x="3652267" y="1376453"/>
                  </a:lnTo>
                  <a:lnTo>
                    <a:pt x="3669442" y="1330945"/>
                  </a:lnTo>
                  <a:lnTo>
                    <a:pt x="3686015" y="1285211"/>
                  </a:lnTo>
                  <a:lnTo>
                    <a:pt x="3701984" y="1239256"/>
                  </a:lnTo>
                  <a:lnTo>
                    <a:pt x="3717348" y="1193086"/>
                  </a:lnTo>
                  <a:lnTo>
                    <a:pt x="3732102" y="1146709"/>
                  </a:lnTo>
                  <a:lnTo>
                    <a:pt x="3746246" y="1100129"/>
                  </a:lnTo>
                  <a:lnTo>
                    <a:pt x="3759775" y="1053353"/>
                  </a:lnTo>
                  <a:lnTo>
                    <a:pt x="3772689" y="1006386"/>
                  </a:lnTo>
                  <a:lnTo>
                    <a:pt x="3784985" y="959236"/>
                  </a:lnTo>
                  <a:lnTo>
                    <a:pt x="3796659" y="911908"/>
                  </a:lnTo>
                  <a:lnTo>
                    <a:pt x="3807711" y="864408"/>
                  </a:lnTo>
                  <a:lnTo>
                    <a:pt x="3818136" y="816742"/>
                  </a:lnTo>
                  <a:lnTo>
                    <a:pt x="3827934" y="768916"/>
                  </a:lnTo>
                  <a:lnTo>
                    <a:pt x="3837100" y="720937"/>
                  </a:lnTo>
                  <a:lnTo>
                    <a:pt x="3845634" y="672810"/>
                  </a:lnTo>
                  <a:lnTo>
                    <a:pt x="3853533" y="624542"/>
                  </a:lnTo>
                  <a:lnTo>
                    <a:pt x="3860793" y="576138"/>
                  </a:lnTo>
                  <a:lnTo>
                    <a:pt x="3867413" y="527605"/>
                  </a:lnTo>
                  <a:lnTo>
                    <a:pt x="3873391" y="478948"/>
                  </a:lnTo>
                  <a:lnTo>
                    <a:pt x="3878723" y="430175"/>
                  </a:lnTo>
                  <a:lnTo>
                    <a:pt x="3883408" y="381290"/>
                  </a:lnTo>
                  <a:lnTo>
                    <a:pt x="3887442" y="332300"/>
                  </a:lnTo>
                  <a:lnTo>
                    <a:pt x="3890824" y="283212"/>
                  </a:lnTo>
                  <a:lnTo>
                    <a:pt x="3893552" y="234030"/>
                  </a:lnTo>
                  <a:lnTo>
                    <a:pt x="3895621" y="184762"/>
                  </a:lnTo>
                  <a:lnTo>
                    <a:pt x="3897032" y="135413"/>
                  </a:lnTo>
                  <a:lnTo>
                    <a:pt x="3897780" y="85989"/>
                  </a:lnTo>
                  <a:lnTo>
                    <a:pt x="3897811" y="32095"/>
                  </a:lnTo>
                  <a:lnTo>
                    <a:pt x="3897433" y="0"/>
                  </a:lnTo>
                  <a:close/>
                </a:path>
              </a:pathLst>
            </a:custGeom>
            <a:solidFill>
              <a:srgbClr val="FCE9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15973" y="799503"/>
              <a:ext cx="15456535" cy="8688070"/>
            </a:xfrm>
            <a:custGeom>
              <a:avLst/>
              <a:gdLst/>
              <a:ahLst/>
              <a:cxnLst/>
              <a:rect l="l" t="t" r="r" b="b"/>
              <a:pathLst>
                <a:path w="15456535" h="8688070">
                  <a:moveTo>
                    <a:pt x="15455976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5" y="7487361"/>
                  </a:lnTo>
                  <a:lnTo>
                    <a:pt x="30551" y="7535866"/>
                  </a:lnTo>
                  <a:lnTo>
                    <a:pt x="41448" y="7583952"/>
                  </a:lnTo>
                  <a:lnTo>
                    <a:pt x="53960" y="7631581"/>
                  </a:lnTo>
                  <a:lnTo>
                    <a:pt x="68069" y="7678711"/>
                  </a:lnTo>
                  <a:lnTo>
                    <a:pt x="83761" y="7725304"/>
                  </a:lnTo>
                  <a:lnTo>
                    <a:pt x="101016" y="7771319"/>
                  </a:lnTo>
                  <a:lnTo>
                    <a:pt x="119821" y="7816715"/>
                  </a:lnTo>
                  <a:lnTo>
                    <a:pt x="140156" y="7861454"/>
                  </a:lnTo>
                  <a:lnTo>
                    <a:pt x="162007" y="7905495"/>
                  </a:lnTo>
                  <a:lnTo>
                    <a:pt x="185357" y="7948798"/>
                  </a:lnTo>
                  <a:lnTo>
                    <a:pt x="210189" y="7991324"/>
                  </a:lnTo>
                  <a:lnTo>
                    <a:pt x="236486" y="8033032"/>
                  </a:lnTo>
                  <a:lnTo>
                    <a:pt x="264232" y="8073882"/>
                  </a:lnTo>
                  <a:lnTo>
                    <a:pt x="293410" y="8113835"/>
                  </a:lnTo>
                  <a:lnTo>
                    <a:pt x="324004" y="8152849"/>
                  </a:lnTo>
                  <a:lnTo>
                    <a:pt x="355998" y="8190887"/>
                  </a:lnTo>
                  <a:lnTo>
                    <a:pt x="389374" y="8227907"/>
                  </a:lnTo>
                  <a:lnTo>
                    <a:pt x="424116" y="8263869"/>
                  </a:lnTo>
                  <a:lnTo>
                    <a:pt x="460078" y="8298612"/>
                  </a:lnTo>
                  <a:lnTo>
                    <a:pt x="497097" y="8331989"/>
                  </a:lnTo>
                  <a:lnTo>
                    <a:pt x="535134" y="8363982"/>
                  </a:lnTo>
                  <a:lnTo>
                    <a:pt x="574149" y="8394577"/>
                  </a:lnTo>
                  <a:lnTo>
                    <a:pt x="614101" y="8423755"/>
                  </a:lnTo>
                  <a:lnTo>
                    <a:pt x="654951" y="8451502"/>
                  </a:lnTo>
                  <a:lnTo>
                    <a:pt x="696658" y="8477799"/>
                  </a:lnTo>
                  <a:lnTo>
                    <a:pt x="739184" y="8502630"/>
                  </a:lnTo>
                  <a:lnTo>
                    <a:pt x="782487" y="8525980"/>
                  </a:lnTo>
                  <a:lnTo>
                    <a:pt x="826528" y="8547831"/>
                  </a:lnTo>
                  <a:lnTo>
                    <a:pt x="871267" y="8568166"/>
                  </a:lnTo>
                  <a:lnTo>
                    <a:pt x="916664" y="8586970"/>
                  </a:lnTo>
                  <a:lnTo>
                    <a:pt x="962679" y="8604226"/>
                  </a:lnTo>
                  <a:lnTo>
                    <a:pt x="1009272" y="8619916"/>
                  </a:lnTo>
                  <a:lnTo>
                    <a:pt x="1056403" y="8634026"/>
                  </a:lnTo>
                  <a:lnTo>
                    <a:pt x="1104032" y="8646537"/>
                  </a:lnTo>
                  <a:lnTo>
                    <a:pt x="1152120" y="8657434"/>
                  </a:lnTo>
                  <a:lnTo>
                    <a:pt x="1200625" y="8666700"/>
                  </a:lnTo>
                  <a:lnTo>
                    <a:pt x="1249509" y="8674318"/>
                  </a:lnTo>
                  <a:lnTo>
                    <a:pt x="1298731" y="8680272"/>
                  </a:lnTo>
                  <a:lnTo>
                    <a:pt x="1348252" y="8684546"/>
                  </a:lnTo>
                  <a:lnTo>
                    <a:pt x="1398031" y="8687122"/>
                  </a:lnTo>
                  <a:lnTo>
                    <a:pt x="1448028" y="8687985"/>
                  </a:lnTo>
                  <a:lnTo>
                    <a:pt x="15455976" y="8687985"/>
                  </a:lnTo>
                  <a:lnTo>
                    <a:pt x="1545597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002510" y="7813664"/>
              <a:ext cx="3409950" cy="1695450"/>
            </a:xfrm>
            <a:custGeom>
              <a:avLst/>
              <a:gdLst/>
              <a:ahLst/>
              <a:cxnLst/>
              <a:rect l="l" t="t" r="r" b="b"/>
              <a:pathLst>
                <a:path w="3409950" h="1695450">
                  <a:moveTo>
                    <a:pt x="1698754" y="0"/>
                  </a:moveTo>
                  <a:lnTo>
                    <a:pt x="1650606" y="866"/>
                  </a:lnTo>
                  <a:lnTo>
                    <a:pt x="1602791" y="3042"/>
                  </a:lnTo>
                  <a:lnTo>
                    <a:pt x="1555326" y="6522"/>
                  </a:lnTo>
                  <a:lnTo>
                    <a:pt x="1508228" y="11289"/>
                  </a:lnTo>
                  <a:lnTo>
                    <a:pt x="1461516" y="17323"/>
                  </a:lnTo>
                  <a:lnTo>
                    <a:pt x="1415207" y="24609"/>
                  </a:lnTo>
                  <a:lnTo>
                    <a:pt x="1369319" y="33129"/>
                  </a:lnTo>
                  <a:lnTo>
                    <a:pt x="1323869" y="42864"/>
                  </a:lnTo>
                  <a:lnTo>
                    <a:pt x="1278875" y="53798"/>
                  </a:lnTo>
                  <a:lnTo>
                    <a:pt x="1234355" y="65912"/>
                  </a:lnTo>
                  <a:lnTo>
                    <a:pt x="1190326" y="79190"/>
                  </a:lnTo>
                  <a:lnTo>
                    <a:pt x="1146805" y="93614"/>
                  </a:lnTo>
                  <a:lnTo>
                    <a:pt x="1103811" y="109166"/>
                  </a:lnTo>
                  <a:lnTo>
                    <a:pt x="1061362" y="125828"/>
                  </a:lnTo>
                  <a:lnTo>
                    <a:pt x="1019474" y="143583"/>
                  </a:lnTo>
                  <a:lnTo>
                    <a:pt x="978165" y="162414"/>
                  </a:lnTo>
                  <a:lnTo>
                    <a:pt x="937454" y="182303"/>
                  </a:lnTo>
                  <a:lnTo>
                    <a:pt x="897357" y="203232"/>
                  </a:lnTo>
                  <a:lnTo>
                    <a:pt x="857893" y="225184"/>
                  </a:lnTo>
                  <a:lnTo>
                    <a:pt x="819078" y="248141"/>
                  </a:lnTo>
                  <a:lnTo>
                    <a:pt x="780931" y="272086"/>
                  </a:lnTo>
                  <a:lnTo>
                    <a:pt x="743470" y="297002"/>
                  </a:lnTo>
                  <a:lnTo>
                    <a:pt x="706711" y="322869"/>
                  </a:lnTo>
                  <a:lnTo>
                    <a:pt x="670673" y="349672"/>
                  </a:lnTo>
                  <a:lnTo>
                    <a:pt x="635372" y="377392"/>
                  </a:lnTo>
                  <a:lnTo>
                    <a:pt x="600828" y="406013"/>
                  </a:lnTo>
                  <a:lnTo>
                    <a:pt x="567057" y="435515"/>
                  </a:lnTo>
                  <a:lnTo>
                    <a:pt x="534077" y="465882"/>
                  </a:lnTo>
                  <a:lnTo>
                    <a:pt x="501906" y="497097"/>
                  </a:lnTo>
                  <a:lnTo>
                    <a:pt x="470561" y="529141"/>
                  </a:lnTo>
                  <a:lnTo>
                    <a:pt x="440060" y="561998"/>
                  </a:lnTo>
                  <a:lnTo>
                    <a:pt x="410421" y="595649"/>
                  </a:lnTo>
                  <a:lnTo>
                    <a:pt x="381661" y="630077"/>
                  </a:lnTo>
                  <a:lnTo>
                    <a:pt x="353798" y="665264"/>
                  </a:lnTo>
                  <a:lnTo>
                    <a:pt x="326849" y="701194"/>
                  </a:lnTo>
                  <a:lnTo>
                    <a:pt x="300833" y="737847"/>
                  </a:lnTo>
                  <a:lnTo>
                    <a:pt x="275766" y="775208"/>
                  </a:lnTo>
                  <a:lnTo>
                    <a:pt x="251667" y="813258"/>
                  </a:lnTo>
                  <a:lnTo>
                    <a:pt x="228553" y="851979"/>
                  </a:lnTo>
                  <a:lnTo>
                    <a:pt x="206441" y="891355"/>
                  </a:lnTo>
                  <a:lnTo>
                    <a:pt x="185350" y="931367"/>
                  </a:lnTo>
                  <a:lnTo>
                    <a:pt x="165297" y="971998"/>
                  </a:lnTo>
                  <a:lnTo>
                    <a:pt x="146299" y="1013231"/>
                  </a:lnTo>
                  <a:lnTo>
                    <a:pt x="128375" y="1055048"/>
                  </a:lnTo>
                  <a:lnTo>
                    <a:pt x="111542" y="1097431"/>
                  </a:lnTo>
                  <a:lnTo>
                    <a:pt x="95817" y="1140362"/>
                  </a:lnTo>
                  <a:lnTo>
                    <a:pt x="81218" y="1183825"/>
                  </a:lnTo>
                  <a:lnTo>
                    <a:pt x="67763" y="1227802"/>
                  </a:lnTo>
                  <a:lnTo>
                    <a:pt x="55469" y="1272274"/>
                  </a:lnTo>
                  <a:lnTo>
                    <a:pt x="44355" y="1317226"/>
                  </a:lnTo>
                  <a:lnTo>
                    <a:pt x="34437" y="1362638"/>
                  </a:lnTo>
                  <a:lnTo>
                    <a:pt x="25734" y="1408494"/>
                  </a:lnTo>
                  <a:lnTo>
                    <a:pt x="18262" y="1454775"/>
                  </a:lnTo>
                  <a:lnTo>
                    <a:pt x="12040" y="1501465"/>
                  </a:lnTo>
                  <a:lnTo>
                    <a:pt x="7086" y="1548546"/>
                  </a:lnTo>
                  <a:lnTo>
                    <a:pt x="3416" y="1596000"/>
                  </a:lnTo>
                  <a:lnTo>
                    <a:pt x="1049" y="1643809"/>
                  </a:lnTo>
                  <a:lnTo>
                    <a:pt x="0" y="1692080"/>
                  </a:lnTo>
                  <a:lnTo>
                    <a:pt x="440629" y="1695449"/>
                  </a:lnTo>
                  <a:lnTo>
                    <a:pt x="853813" y="1695449"/>
                  </a:lnTo>
                  <a:lnTo>
                    <a:pt x="855401" y="1650799"/>
                  </a:lnTo>
                  <a:lnTo>
                    <a:pt x="859708" y="1603584"/>
                  </a:lnTo>
                  <a:lnTo>
                    <a:pt x="866546" y="1557151"/>
                  </a:lnTo>
                  <a:lnTo>
                    <a:pt x="875845" y="1511568"/>
                  </a:lnTo>
                  <a:lnTo>
                    <a:pt x="887534" y="1466906"/>
                  </a:lnTo>
                  <a:lnTo>
                    <a:pt x="901544" y="1423235"/>
                  </a:lnTo>
                  <a:lnTo>
                    <a:pt x="917803" y="1380626"/>
                  </a:lnTo>
                  <a:lnTo>
                    <a:pt x="936241" y="1339148"/>
                  </a:lnTo>
                  <a:lnTo>
                    <a:pt x="956788" y="1298871"/>
                  </a:lnTo>
                  <a:lnTo>
                    <a:pt x="979373" y="1259867"/>
                  </a:lnTo>
                  <a:lnTo>
                    <a:pt x="1003927" y="1222204"/>
                  </a:lnTo>
                  <a:lnTo>
                    <a:pt x="1030378" y="1185953"/>
                  </a:lnTo>
                  <a:lnTo>
                    <a:pt x="1058657" y="1151185"/>
                  </a:lnTo>
                  <a:lnTo>
                    <a:pt x="1088692" y="1117968"/>
                  </a:lnTo>
                  <a:lnTo>
                    <a:pt x="1120414" y="1086375"/>
                  </a:lnTo>
                  <a:lnTo>
                    <a:pt x="1153752" y="1056473"/>
                  </a:lnTo>
                  <a:lnTo>
                    <a:pt x="1188636" y="1028335"/>
                  </a:lnTo>
                  <a:lnTo>
                    <a:pt x="1224995" y="1002030"/>
                  </a:lnTo>
                  <a:lnTo>
                    <a:pt x="1262759" y="977627"/>
                  </a:lnTo>
                  <a:lnTo>
                    <a:pt x="1301857" y="955198"/>
                  </a:lnTo>
                  <a:lnTo>
                    <a:pt x="1342220" y="934812"/>
                  </a:lnTo>
                  <a:lnTo>
                    <a:pt x="1383776" y="916540"/>
                  </a:lnTo>
                  <a:lnTo>
                    <a:pt x="1426456" y="900451"/>
                  </a:lnTo>
                  <a:lnTo>
                    <a:pt x="1470189" y="886617"/>
                  </a:lnTo>
                  <a:lnTo>
                    <a:pt x="1514904" y="875106"/>
                  </a:lnTo>
                  <a:lnTo>
                    <a:pt x="1560531" y="865989"/>
                  </a:lnTo>
                  <a:lnTo>
                    <a:pt x="1607001" y="859337"/>
                  </a:lnTo>
                  <a:lnTo>
                    <a:pt x="1654241" y="855218"/>
                  </a:lnTo>
                  <a:lnTo>
                    <a:pt x="1702183" y="853705"/>
                  </a:lnTo>
                  <a:lnTo>
                    <a:pt x="3183251" y="853705"/>
                  </a:lnTo>
                  <a:lnTo>
                    <a:pt x="3175689" y="840484"/>
                  </a:lnTo>
                  <a:lnTo>
                    <a:pt x="3152272" y="801944"/>
                  </a:lnTo>
                  <a:lnTo>
                    <a:pt x="3127874" y="764084"/>
                  </a:lnTo>
                  <a:lnTo>
                    <a:pt x="3102515" y="726920"/>
                  </a:lnTo>
                  <a:lnTo>
                    <a:pt x="3076211" y="690471"/>
                  </a:lnTo>
                  <a:lnTo>
                    <a:pt x="3048981" y="654753"/>
                  </a:lnTo>
                  <a:lnTo>
                    <a:pt x="3020842" y="619784"/>
                  </a:lnTo>
                  <a:lnTo>
                    <a:pt x="2991812" y="585582"/>
                  </a:lnTo>
                  <a:lnTo>
                    <a:pt x="2961909" y="552163"/>
                  </a:lnTo>
                  <a:lnTo>
                    <a:pt x="2931151" y="519546"/>
                  </a:lnTo>
                  <a:lnTo>
                    <a:pt x="2899555" y="487747"/>
                  </a:lnTo>
                  <a:lnTo>
                    <a:pt x="2867139" y="456785"/>
                  </a:lnTo>
                  <a:lnTo>
                    <a:pt x="2833921" y="426676"/>
                  </a:lnTo>
                  <a:lnTo>
                    <a:pt x="2799919" y="397438"/>
                  </a:lnTo>
                  <a:lnTo>
                    <a:pt x="2765150" y="369088"/>
                  </a:lnTo>
                  <a:lnTo>
                    <a:pt x="2729632" y="341644"/>
                  </a:lnTo>
                  <a:lnTo>
                    <a:pt x="2693383" y="315123"/>
                  </a:lnTo>
                  <a:lnTo>
                    <a:pt x="2656421" y="289543"/>
                  </a:lnTo>
                  <a:lnTo>
                    <a:pt x="2618764" y="264921"/>
                  </a:lnTo>
                  <a:lnTo>
                    <a:pt x="2580428" y="241275"/>
                  </a:lnTo>
                  <a:lnTo>
                    <a:pt x="2541433" y="218621"/>
                  </a:lnTo>
                  <a:lnTo>
                    <a:pt x="2501795" y="196977"/>
                  </a:lnTo>
                  <a:lnTo>
                    <a:pt x="2461533" y="176362"/>
                  </a:lnTo>
                  <a:lnTo>
                    <a:pt x="2420665" y="156791"/>
                  </a:lnTo>
                  <a:lnTo>
                    <a:pt x="2379207" y="138283"/>
                  </a:lnTo>
                  <a:lnTo>
                    <a:pt x="2337178" y="120855"/>
                  </a:lnTo>
                  <a:lnTo>
                    <a:pt x="2294596" y="104524"/>
                  </a:lnTo>
                  <a:lnTo>
                    <a:pt x="2251479" y="89308"/>
                  </a:lnTo>
                  <a:lnTo>
                    <a:pt x="2207843" y="75225"/>
                  </a:lnTo>
                  <a:lnTo>
                    <a:pt x="2163707" y="62290"/>
                  </a:lnTo>
                  <a:lnTo>
                    <a:pt x="2119089" y="50523"/>
                  </a:lnTo>
                  <a:lnTo>
                    <a:pt x="2074007" y="39941"/>
                  </a:lnTo>
                  <a:lnTo>
                    <a:pt x="2028477" y="30560"/>
                  </a:lnTo>
                  <a:lnTo>
                    <a:pt x="1982519" y="22399"/>
                  </a:lnTo>
                  <a:lnTo>
                    <a:pt x="1936149" y="15474"/>
                  </a:lnTo>
                  <a:lnTo>
                    <a:pt x="1889386" y="9803"/>
                  </a:lnTo>
                  <a:lnTo>
                    <a:pt x="1842247" y="5404"/>
                  </a:lnTo>
                  <a:lnTo>
                    <a:pt x="1794751" y="2294"/>
                  </a:lnTo>
                  <a:lnTo>
                    <a:pt x="1746914" y="491"/>
                  </a:lnTo>
                  <a:lnTo>
                    <a:pt x="1698754" y="0"/>
                  </a:lnTo>
                  <a:close/>
                </a:path>
                <a:path w="3409950" h="1695450">
                  <a:moveTo>
                    <a:pt x="3183251" y="853705"/>
                  </a:moveTo>
                  <a:lnTo>
                    <a:pt x="1702183" y="853705"/>
                  </a:lnTo>
                  <a:lnTo>
                    <a:pt x="1750122" y="854844"/>
                  </a:lnTo>
                  <a:lnTo>
                    <a:pt x="1797382" y="858593"/>
                  </a:lnTo>
                  <a:lnTo>
                    <a:pt x="1843891" y="864882"/>
                  </a:lnTo>
                  <a:lnTo>
                    <a:pt x="1889578" y="873643"/>
                  </a:lnTo>
                  <a:lnTo>
                    <a:pt x="1934372" y="884804"/>
                  </a:lnTo>
                  <a:lnTo>
                    <a:pt x="1978203" y="898298"/>
                  </a:lnTo>
                  <a:lnTo>
                    <a:pt x="2020999" y="914053"/>
                  </a:lnTo>
                  <a:lnTo>
                    <a:pt x="2062689" y="932000"/>
                  </a:lnTo>
                  <a:lnTo>
                    <a:pt x="2103203" y="952071"/>
                  </a:lnTo>
                  <a:lnTo>
                    <a:pt x="2142470" y="974194"/>
                  </a:lnTo>
                  <a:lnTo>
                    <a:pt x="2180418" y="998302"/>
                  </a:lnTo>
                  <a:lnTo>
                    <a:pt x="2216977" y="1024323"/>
                  </a:lnTo>
                  <a:lnTo>
                    <a:pt x="2252075" y="1052189"/>
                  </a:lnTo>
                  <a:lnTo>
                    <a:pt x="2285642" y="1081829"/>
                  </a:lnTo>
                  <a:lnTo>
                    <a:pt x="2317607" y="1113175"/>
                  </a:lnTo>
                  <a:lnTo>
                    <a:pt x="2347899" y="1146156"/>
                  </a:lnTo>
                  <a:lnTo>
                    <a:pt x="2376446" y="1180703"/>
                  </a:lnTo>
                  <a:lnTo>
                    <a:pt x="2403179" y="1216746"/>
                  </a:lnTo>
                  <a:lnTo>
                    <a:pt x="2428025" y="1254217"/>
                  </a:lnTo>
                  <a:lnTo>
                    <a:pt x="2450915" y="1293044"/>
                  </a:lnTo>
                  <a:lnTo>
                    <a:pt x="2471776" y="1333159"/>
                  </a:lnTo>
                  <a:lnTo>
                    <a:pt x="2490539" y="1374492"/>
                  </a:lnTo>
                  <a:lnTo>
                    <a:pt x="2507132" y="1416974"/>
                  </a:lnTo>
                  <a:lnTo>
                    <a:pt x="2521483" y="1460534"/>
                  </a:lnTo>
                  <a:lnTo>
                    <a:pt x="2533524" y="1505103"/>
                  </a:lnTo>
                  <a:lnTo>
                    <a:pt x="2543181" y="1550612"/>
                  </a:lnTo>
                  <a:lnTo>
                    <a:pt x="2550385" y="1596991"/>
                  </a:lnTo>
                  <a:lnTo>
                    <a:pt x="2555028" y="1643809"/>
                  </a:lnTo>
                  <a:lnTo>
                    <a:pt x="2555064" y="1644170"/>
                  </a:lnTo>
                  <a:lnTo>
                    <a:pt x="2557147" y="1692080"/>
                  </a:lnTo>
                  <a:lnTo>
                    <a:pt x="3409952" y="1678665"/>
                  </a:lnTo>
                  <a:lnTo>
                    <a:pt x="3409952" y="1648653"/>
                  </a:lnTo>
                  <a:lnTo>
                    <a:pt x="3406671" y="1582723"/>
                  </a:lnTo>
                  <a:lnTo>
                    <a:pt x="3402627" y="1535300"/>
                  </a:lnTo>
                  <a:lnTo>
                    <a:pt x="3397302" y="1488259"/>
                  </a:lnTo>
                  <a:lnTo>
                    <a:pt x="3390713" y="1441619"/>
                  </a:lnTo>
                  <a:lnTo>
                    <a:pt x="3382877" y="1395397"/>
                  </a:lnTo>
                  <a:lnTo>
                    <a:pt x="3373813" y="1349611"/>
                  </a:lnTo>
                  <a:lnTo>
                    <a:pt x="3363538" y="1304278"/>
                  </a:lnTo>
                  <a:lnTo>
                    <a:pt x="3352186" y="1259867"/>
                  </a:lnTo>
                  <a:lnTo>
                    <a:pt x="3339428" y="1215039"/>
                  </a:lnTo>
                  <a:lnTo>
                    <a:pt x="3325627" y="1171169"/>
                  </a:lnTo>
                  <a:lnTo>
                    <a:pt x="3310687" y="1127821"/>
                  </a:lnTo>
                  <a:lnTo>
                    <a:pt x="3294626" y="1085014"/>
                  </a:lnTo>
                  <a:lnTo>
                    <a:pt x="3277460" y="1042764"/>
                  </a:lnTo>
                  <a:lnTo>
                    <a:pt x="3259207" y="1001089"/>
                  </a:lnTo>
                  <a:lnTo>
                    <a:pt x="3239886" y="960006"/>
                  </a:lnTo>
                  <a:lnTo>
                    <a:pt x="3219514" y="919532"/>
                  </a:lnTo>
                  <a:lnTo>
                    <a:pt x="3198110" y="879686"/>
                  </a:lnTo>
                  <a:lnTo>
                    <a:pt x="3183251" y="853705"/>
                  </a:lnTo>
                  <a:close/>
                </a:path>
              </a:pathLst>
            </a:custGeom>
            <a:solidFill>
              <a:srgbClr val="78EE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76773" y="2793378"/>
            <a:ext cx="12689840" cy="4587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9700"/>
              </a:lnSpc>
              <a:spcBef>
                <a:spcPts val="120"/>
              </a:spcBef>
            </a:pPr>
            <a:r>
              <a:rPr sz="6000" spc="1175" dirty="0">
                <a:solidFill>
                  <a:srgbClr val="3F3F3E"/>
                </a:solidFill>
                <a:latin typeface="Arial Narrow"/>
                <a:cs typeface="Arial Narrow"/>
              </a:rPr>
              <a:t>ПОКОЛЕНИЕ</a:t>
            </a:r>
            <a:r>
              <a:rPr sz="6000" spc="254" dirty="0">
                <a:solidFill>
                  <a:srgbClr val="3F3F3E"/>
                </a:solidFill>
                <a:latin typeface="Arial Narrow"/>
                <a:cs typeface="Arial Narrow"/>
              </a:rPr>
              <a:t> </a:t>
            </a:r>
            <a:r>
              <a:rPr sz="6000" spc="1145" dirty="0">
                <a:solidFill>
                  <a:srgbClr val="3F3F3E"/>
                </a:solidFill>
                <a:latin typeface="Arial Narrow"/>
                <a:cs typeface="Arial Narrow"/>
              </a:rPr>
              <a:t>ДОБРЫХ</a:t>
            </a:r>
            <a:r>
              <a:rPr sz="6000" spc="254" dirty="0">
                <a:solidFill>
                  <a:srgbClr val="3F3F3E"/>
                </a:solidFill>
                <a:latin typeface="Arial Narrow"/>
                <a:cs typeface="Arial Narrow"/>
              </a:rPr>
              <a:t> </a:t>
            </a:r>
            <a:r>
              <a:rPr sz="6000" spc="1070" dirty="0">
                <a:solidFill>
                  <a:srgbClr val="3F3F3E"/>
                </a:solidFill>
                <a:latin typeface="Arial Narrow"/>
                <a:cs typeface="Arial Narrow"/>
              </a:rPr>
              <a:t>ЛЮДЕЙ: </a:t>
            </a:r>
            <a:r>
              <a:rPr sz="6000" spc="365" dirty="0">
                <a:solidFill>
                  <a:srgbClr val="3F3F3E"/>
                </a:solidFill>
                <a:latin typeface="Century Gothic"/>
                <a:cs typeface="Century Gothic"/>
              </a:rPr>
              <a:t>ИСТОРИЯ</a:t>
            </a:r>
            <a:r>
              <a:rPr sz="6000" spc="-8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6000" spc="425" dirty="0">
                <a:solidFill>
                  <a:srgbClr val="3F3F3E"/>
                </a:solidFill>
                <a:latin typeface="Century Gothic"/>
                <a:cs typeface="Century Gothic"/>
              </a:rPr>
              <a:t>ЗАРОЖДЕНИЯ</a:t>
            </a:r>
            <a:r>
              <a:rPr sz="6000" spc="-7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6000" spc="455" dirty="0">
                <a:solidFill>
                  <a:srgbClr val="3F3F3E"/>
                </a:solidFill>
                <a:latin typeface="Century Gothic"/>
                <a:cs typeface="Century Gothic"/>
              </a:rPr>
              <a:t>ИДЕИ </a:t>
            </a:r>
            <a:r>
              <a:rPr sz="6000" spc="200" dirty="0">
                <a:solidFill>
                  <a:srgbClr val="3F3F3E"/>
                </a:solidFill>
                <a:latin typeface="Century Gothic"/>
                <a:cs typeface="Century Gothic"/>
              </a:rPr>
              <a:t>ОКРУЖНОГО</a:t>
            </a:r>
            <a:r>
              <a:rPr sz="6000" spc="-9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6000" spc="370" dirty="0">
                <a:solidFill>
                  <a:srgbClr val="3F3F3E"/>
                </a:solidFill>
                <a:latin typeface="Century Gothic"/>
                <a:cs typeface="Century Gothic"/>
              </a:rPr>
              <a:t>ИНКЛЮЗИВНОГО </a:t>
            </a:r>
            <a:r>
              <a:rPr sz="6000" spc="459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</a:t>
            </a:r>
            <a:r>
              <a:rPr sz="6000" spc="-5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6000" spc="229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 </a:t>
            </a:r>
            <a:r>
              <a:rPr sz="6000" spc="46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600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6000" spc="735" dirty="0">
                <a:solidFill>
                  <a:srgbClr val="3F3F3E"/>
                </a:solidFill>
                <a:latin typeface="Century Gothic"/>
                <a:cs typeface="Century Gothic"/>
              </a:rPr>
              <a:t>«</a:t>
            </a:r>
            <a:r>
              <a:rPr sz="6000" b="1" spc="735" dirty="0">
                <a:solidFill>
                  <a:srgbClr val="3F3F3E"/>
                </a:solidFill>
                <a:latin typeface="Calibri"/>
                <a:cs typeface="Calibri"/>
              </a:rPr>
              <a:t>ПОДОЛ</a:t>
            </a:r>
            <a:r>
              <a:rPr sz="6000" spc="735" dirty="0">
                <a:solidFill>
                  <a:srgbClr val="3F3F3E"/>
                </a:solidFill>
                <a:latin typeface="Century Gothic"/>
                <a:cs typeface="Century Gothic"/>
              </a:rPr>
              <a:t>»</a:t>
            </a:r>
            <a:endParaRPr sz="6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14905" cy="2363470"/>
          </a:xfrm>
          <a:custGeom>
            <a:avLst/>
            <a:gdLst/>
            <a:ahLst/>
            <a:cxnLst/>
            <a:rect l="l" t="t" r="r" b="b"/>
            <a:pathLst>
              <a:path w="2414905" h="2363470">
                <a:moveTo>
                  <a:pt x="0" y="1939312"/>
                </a:moveTo>
                <a:lnTo>
                  <a:pt x="0" y="2362847"/>
                </a:lnTo>
                <a:lnTo>
                  <a:pt x="120318" y="2362847"/>
                </a:lnTo>
                <a:lnTo>
                  <a:pt x="191911" y="2359117"/>
                </a:lnTo>
                <a:lnTo>
                  <a:pt x="242022" y="2355129"/>
                </a:lnTo>
                <a:lnTo>
                  <a:pt x="291961" y="2350095"/>
                </a:lnTo>
                <a:lnTo>
                  <a:pt x="341712" y="2344022"/>
                </a:lnTo>
                <a:lnTo>
                  <a:pt x="391261" y="2336914"/>
                </a:lnTo>
                <a:lnTo>
                  <a:pt x="440592" y="2328779"/>
                </a:lnTo>
                <a:lnTo>
                  <a:pt x="489689" y="2319622"/>
                </a:lnTo>
                <a:lnTo>
                  <a:pt x="538538" y="2309451"/>
                </a:lnTo>
                <a:lnTo>
                  <a:pt x="587123" y="2298270"/>
                </a:lnTo>
                <a:lnTo>
                  <a:pt x="635429" y="2286086"/>
                </a:lnTo>
                <a:lnTo>
                  <a:pt x="683441" y="2272905"/>
                </a:lnTo>
                <a:lnTo>
                  <a:pt x="731143" y="2258734"/>
                </a:lnTo>
                <a:lnTo>
                  <a:pt x="778520" y="2243578"/>
                </a:lnTo>
                <a:lnTo>
                  <a:pt x="825556" y="2227443"/>
                </a:lnTo>
                <a:lnTo>
                  <a:pt x="872238" y="2210337"/>
                </a:lnTo>
                <a:lnTo>
                  <a:pt x="918548" y="2192264"/>
                </a:lnTo>
                <a:lnTo>
                  <a:pt x="964472" y="2173231"/>
                </a:lnTo>
                <a:lnTo>
                  <a:pt x="1009995" y="2153245"/>
                </a:lnTo>
                <a:lnTo>
                  <a:pt x="1055101" y="2132311"/>
                </a:lnTo>
                <a:lnTo>
                  <a:pt x="1099775" y="2110435"/>
                </a:lnTo>
                <a:lnTo>
                  <a:pt x="1144002" y="2087624"/>
                </a:lnTo>
                <a:lnTo>
                  <a:pt x="1187766" y="2063884"/>
                </a:lnTo>
                <a:lnTo>
                  <a:pt x="1231053" y="2039221"/>
                </a:lnTo>
                <a:lnTo>
                  <a:pt x="1273846" y="2013641"/>
                </a:lnTo>
                <a:lnTo>
                  <a:pt x="1316131" y="1987150"/>
                </a:lnTo>
                <a:lnTo>
                  <a:pt x="1357892" y="1959755"/>
                </a:lnTo>
                <a:lnTo>
                  <a:pt x="1387468" y="1939455"/>
                </a:lnTo>
                <a:lnTo>
                  <a:pt x="46137" y="1939455"/>
                </a:lnTo>
                <a:lnTo>
                  <a:pt x="0" y="1939312"/>
                </a:lnTo>
                <a:close/>
              </a:path>
              <a:path w="2414905" h="2363470">
                <a:moveTo>
                  <a:pt x="2414850" y="0"/>
                </a:moveTo>
                <a:lnTo>
                  <a:pt x="1989571" y="0"/>
                </a:lnTo>
                <a:lnTo>
                  <a:pt x="1989477" y="14560"/>
                </a:lnTo>
                <a:lnTo>
                  <a:pt x="1987918" y="63839"/>
                </a:lnTo>
                <a:lnTo>
                  <a:pt x="1985130" y="112953"/>
                </a:lnTo>
                <a:lnTo>
                  <a:pt x="1981121" y="161881"/>
                </a:lnTo>
                <a:lnTo>
                  <a:pt x="1975900" y="210602"/>
                </a:lnTo>
                <a:lnTo>
                  <a:pt x="1969475" y="259096"/>
                </a:lnTo>
                <a:lnTo>
                  <a:pt x="1961856" y="307341"/>
                </a:lnTo>
                <a:lnTo>
                  <a:pt x="1953051" y="355317"/>
                </a:lnTo>
                <a:lnTo>
                  <a:pt x="1943068" y="403003"/>
                </a:lnTo>
                <a:lnTo>
                  <a:pt x="1931916" y="450377"/>
                </a:lnTo>
                <a:lnTo>
                  <a:pt x="1919605" y="497418"/>
                </a:lnTo>
                <a:lnTo>
                  <a:pt x="1906141" y="544106"/>
                </a:lnTo>
                <a:lnTo>
                  <a:pt x="1891535" y="590420"/>
                </a:lnTo>
                <a:lnTo>
                  <a:pt x="1875795" y="636339"/>
                </a:lnTo>
                <a:lnTo>
                  <a:pt x="1858929" y="681841"/>
                </a:lnTo>
                <a:lnTo>
                  <a:pt x="1840947" y="726906"/>
                </a:lnTo>
                <a:lnTo>
                  <a:pt x="1821856" y="771513"/>
                </a:lnTo>
                <a:lnTo>
                  <a:pt x="1801666" y="815641"/>
                </a:lnTo>
                <a:lnTo>
                  <a:pt x="1780385" y="859269"/>
                </a:lnTo>
                <a:lnTo>
                  <a:pt x="1758022" y="902375"/>
                </a:lnTo>
                <a:lnTo>
                  <a:pt x="1734585" y="944940"/>
                </a:lnTo>
                <a:lnTo>
                  <a:pt x="1710083" y="986942"/>
                </a:lnTo>
                <a:lnTo>
                  <a:pt x="1684526" y="1028360"/>
                </a:lnTo>
                <a:lnTo>
                  <a:pt x="1657920" y="1069172"/>
                </a:lnTo>
                <a:lnTo>
                  <a:pt x="1630276" y="1109359"/>
                </a:lnTo>
                <a:lnTo>
                  <a:pt x="1601601" y="1148900"/>
                </a:lnTo>
                <a:lnTo>
                  <a:pt x="1571905" y="1187772"/>
                </a:lnTo>
                <a:lnTo>
                  <a:pt x="1541196" y="1225956"/>
                </a:lnTo>
                <a:lnTo>
                  <a:pt x="1509483" y="1263430"/>
                </a:lnTo>
                <a:lnTo>
                  <a:pt x="1476774" y="1300173"/>
                </a:lnTo>
                <a:lnTo>
                  <a:pt x="1443078" y="1336164"/>
                </a:lnTo>
                <a:lnTo>
                  <a:pt x="1408404" y="1371384"/>
                </a:lnTo>
                <a:lnTo>
                  <a:pt x="1372856" y="1405719"/>
                </a:lnTo>
                <a:lnTo>
                  <a:pt x="1336545" y="1439070"/>
                </a:lnTo>
                <a:lnTo>
                  <a:pt x="1299492" y="1471426"/>
                </a:lnTo>
                <a:lnTo>
                  <a:pt x="1261718" y="1502779"/>
                </a:lnTo>
                <a:lnTo>
                  <a:pt x="1223244" y="1533122"/>
                </a:lnTo>
                <a:lnTo>
                  <a:pt x="1184091" y="1562445"/>
                </a:lnTo>
                <a:lnTo>
                  <a:pt x="1144280" y="1590741"/>
                </a:lnTo>
                <a:lnTo>
                  <a:pt x="1103832" y="1617999"/>
                </a:lnTo>
                <a:lnTo>
                  <a:pt x="1062768" y="1644214"/>
                </a:lnTo>
                <a:lnTo>
                  <a:pt x="1021109" y="1669374"/>
                </a:lnTo>
                <a:lnTo>
                  <a:pt x="978877" y="1693473"/>
                </a:lnTo>
                <a:lnTo>
                  <a:pt x="936091" y="1716502"/>
                </a:lnTo>
                <a:lnTo>
                  <a:pt x="892775" y="1738452"/>
                </a:lnTo>
                <a:lnTo>
                  <a:pt x="848947" y="1759316"/>
                </a:lnTo>
                <a:lnTo>
                  <a:pt x="804630" y="1779083"/>
                </a:lnTo>
                <a:lnTo>
                  <a:pt x="759844" y="1797746"/>
                </a:lnTo>
                <a:lnTo>
                  <a:pt x="714611" y="1815297"/>
                </a:lnTo>
                <a:lnTo>
                  <a:pt x="668951" y="1831727"/>
                </a:lnTo>
                <a:lnTo>
                  <a:pt x="622886" y="1847027"/>
                </a:lnTo>
                <a:lnTo>
                  <a:pt x="576436" y="1861190"/>
                </a:lnTo>
                <a:lnTo>
                  <a:pt x="529623" y="1874206"/>
                </a:lnTo>
                <a:lnTo>
                  <a:pt x="482468" y="1886067"/>
                </a:lnTo>
                <a:lnTo>
                  <a:pt x="434991" y="1896765"/>
                </a:lnTo>
                <a:lnTo>
                  <a:pt x="387214" y="1906291"/>
                </a:lnTo>
                <a:lnTo>
                  <a:pt x="339158" y="1914637"/>
                </a:lnTo>
                <a:lnTo>
                  <a:pt x="290844" y="1921795"/>
                </a:lnTo>
                <a:lnTo>
                  <a:pt x="242292" y="1927755"/>
                </a:lnTo>
                <a:lnTo>
                  <a:pt x="193525" y="1932509"/>
                </a:lnTo>
                <a:lnTo>
                  <a:pt x="144562" y="1936050"/>
                </a:lnTo>
                <a:lnTo>
                  <a:pt x="95426" y="1938368"/>
                </a:lnTo>
                <a:lnTo>
                  <a:pt x="46137" y="1939455"/>
                </a:lnTo>
                <a:lnTo>
                  <a:pt x="1387468" y="1939455"/>
                </a:lnTo>
                <a:lnTo>
                  <a:pt x="1439782" y="1902275"/>
                </a:lnTo>
                <a:lnTo>
                  <a:pt x="1479881" y="1872202"/>
                </a:lnTo>
                <a:lnTo>
                  <a:pt x="1519394" y="1841250"/>
                </a:lnTo>
                <a:lnTo>
                  <a:pt x="1558308" y="1809424"/>
                </a:lnTo>
                <a:lnTo>
                  <a:pt x="1596606" y="1776730"/>
                </a:lnTo>
                <a:lnTo>
                  <a:pt x="1634273" y="1743175"/>
                </a:lnTo>
                <a:lnTo>
                  <a:pt x="1671294" y="1708764"/>
                </a:lnTo>
                <a:lnTo>
                  <a:pt x="1707654" y="1673504"/>
                </a:lnTo>
                <a:lnTo>
                  <a:pt x="1743257" y="1637483"/>
                </a:lnTo>
                <a:lnTo>
                  <a:pt x="1778018" y="1600793"/>
                </a:lnTo>
                <a:lnTo>
                  <a:pt x="1811930" y="1563449"/>
                </a:lnTo>
                <a:lnTo>
                  <a:pt x="1844986" y="1525466"/>
                </a:lnTo>
                <a:lnTo>
                  <a:pt x="1877181" y="1486859"/>
                </a:lnTo>
                <a:lnTo>
                  <a:pt x="1908507" y="1447643"/>
                </a:lnTo>
                <a:lnTo>
                  <a:pt x="1938960" y="1407834"/>
                </a:lnTo>
                <a:lnTo>
                  <a:pt x="1968532" y="1367447"/>
                </a:lnTo>
                <a:lnTo>
                  <a:pt x="1997217" y="1326496"/>
                </a:lnTo>
                <a:lnTo>
                  <a:pt x="2025009" y="1284999"/>
                </a:lnTo>
                <a:lnTo>
                  <a:pt x="2051902" y="1242968"/>
                </a:lnTo>
                <a:lnTo>
                  <a:pt x="2077889" y="1200421"/>
                </a:lnTo>
                <a:lnTo>
                  <a:pt x="2102964" y="1157372"/>
                </a:lnTo>
                <a:lnTo>
                  <a:pt x="2127121" y="1113835"/>
                </a:lnTo>
                <a:lnTo>
                  <a:pt x="2150353" y="1069828"/>
                </a:lnTo>
                <a:lnTo>
                  <a:pt x="2172655" y="1025364"/>
                </a:lnTo>
                <a:lnTo>
                  <a:pt x="2194019" y="980459"/>
                </a:lnTo>
                <a:lnTo>
                  <a:pt x="2214439" y="935128"/>
                </a:lnTo>
                <a:lnTo>
                  <a:pt x="2233910" y="889387"/>
                </a:lnTo>
                <a:lnTo>
                  <a:pt x="2252425" y="843250"/>
                </a:lnTo>
                <a:lnTo>
                  <a:pt x="2269977" y="796733"/>
                </a:lnTo>
                <a:lnTo>
                  <a:pt x="2286561" y="749852"/>
                </a:lnTo>
                <a:lnTo>
                  <a:pt x="2302170" y="702620"/>
                </a:lnTo>
                <a:lnTo>
                  <a:pt x="2316797" y="655054"/>
                </a:lnTo>
                <a:lnTo>
                  <a:pt x="2330437" y="607169"/>
                </a:lnTo>
                <a:lnTo>
                  <a:pt x="2343083" y="558980"/>
                </a:lnTo>
                <a:lnTo>
                  <a:pt x="2354729" y="510503"/>
                </a:lnTo>
                <a:lnTo>
                  <a:pt x="2365368" y="461751"/>
                </a:lnTo>
                <a:lnTo>
                  <a:pt x="2374995" y="412742"/>
                </a:lnTo>
                <a:lnTo>
                  <a:pt x="2383602" y="363489"/>
                </a:lnTo>
                <a:lnTo>
                  <a:pt x="2391184" y="314009"/>
                </a:lnTo>
                <a:lnTo>
                  <a:pt x="2397734" y="264316"/>
                </a:lnTo>
                <a:lnTo>
                  <a:pt x="2403247" y="214426"/>
                </a:lnTo>
                <a:lnTo>
                  <a:pt x="2407715" y="164353"/>
                </a:lnTo>
                <a:lnTo>
                  <a:pt x="2411132" y="114114"/>
                </a:lnTo>
                <a:lnTo>
                  <a:pt x="2413488" y="63839"/>
                </a:lnTo>
                <a:lnTo>
                  <a:pt x="2414756" y="14560"/>
                </a:lnTo>
                <a:lnTo>
                  <a:pt x="2414850" y="0"/>
                </a:lnTo>
                <a:close/>
              </a:path>
            </a:pathLst>
          </a:custGeom>
          <a:solidFill>
            <a:srgbClr val="FCEA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731505" y="1426743"/>
            <a:ext cx="6366510" cy="151320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 marR="5080" indent="813435">
              <a:lnSpc>
                <a:spcPts val="5330"/>
              </a:lnSpc>
              <a:spcBef>
                <a:spcPts val="1160"/>
              </a:spcBef>
            </a:pPr>
            <a:r>
              <a:rPr sz="5300" spc="890" dirty="0"/>
              <a:t>ПОКОЛЕНИЕ </a:t>
            </a:r>
            <a:r>
              <a:rPr sz="5300" spc="960" dirty="0"/>
              <a:t>ДОБРЫХ</a:t>
            </a:r>
            <a:r>
              <a:rPr sz="5300" spc="325" dirty="0"/>
              <a:t> </a:t>
            </a:r>
            <a:r>
              <a:rPr sz="5300" spc="894" dirty="0"/>
              <a:t>ЛЮДЕЙ</a:t>
            </a:r>
            <a:endParaRPr sz="5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812" y="3645649"/>
            <a:ext cx="9143997" cy="42100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17833" y="3029661"/>
            <a:ext cx="6784975" cy="56635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R="97790" algn="ctr">
              <a:lnSpc>
                <a:spcPct val="100000"/>
              </a:lnSpc>
              <a:spcBef>
                <a:spcPts val="740"/>
              </a:spcBef>
            </a:pPr>
            <a:r>
              <a:rPr sz="3150" spc="56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14" dirty="0">
                <a:solidFill>
                  <a:srgbClr val="3F3F3E"/>
                </a:solidFill>
                <a:latin typeface="Century Gothic"/>
                <a:cs typeface="Century Gothic"/>
              </a:rPr>
              <a:t>июне</a:t>
            </a:r>
            <a:r>
              <a:rPr sz="31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95" dirty="0">
                <a:solidFill>
                  <a:srgbClr val="3F3F3E"/>
                </a:solidFill>
                <a:latin typeface="Century Gothic"/>
                <a:cs typeface="Century Gothic"/>
              </a:rPr>
              <a:t>2020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20" dirty="0">
                <a:solidFill>
                  <a:srgbClr val="3F3F3E"/>
                </a:solidFill>
                <a:latin typeface="Century Gothic"/>
                <a:cs typeface="Century Gothic"/>
              </a:rPr>
              <a:t>года</a:t>
            </a:r>
            <a:endParaRPr sz="3150">
              <a:latin typeface="Century Gothic"/>
              <a:cs typeface="Century Gothic"/>
            </a:endParaRPr>
          </a:p>
          <a:p>
            <a:pPr marL="646430" marR="638810" algn="ctr">
              <a:lnSpc>
                <a:spcPts val="4430"/>
              </a:lnSpc>
              <a:spcBef>
                <a:spcPts val="250"/>
              </a:spcBef>
            </a:pP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r>
              <a:rPr sz="3150" spc="-10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базе</a:t>
            </a:r>
            <a:r>
              <a:rPr sz="3150" spc="-10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партнера</a:t>
            </a:r>
            <a:r>
              <a:rPr sz="3150" spc="-10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проекта </a:t>
            </a:r>
            <a:r>
              <a:rPr sz="3150" spc="114" dirty="0">
                <a:solidFill>
                  <a:srgbClr val="3F3F3E"/>
                </a:solidFill>
                <a:latin typeface="Century Gothic"/>
                <a:cs typeface="Century Gothic"/>
              </a:rPr>
              <a:t>Бюджетное</a:t>
            </a:r>
            <a:r>
              <a:rPr sz="31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85" dirty="0">
                <a:solidFill>
                  <a:srgbClr val="3F3F3E"/>
                </a:solidFill>
                <a:latin typeface="Century Gothic"/>
                <a:cs typeface="Century Gothic"/>
              </a:rPr>
              <a:t>учреждение</a:t>
            </a:r>
            <a:endParaRPr sz="315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384"/>
              </a:spcBef>
            </a:pPr>
            <a:r>
              <a:rPr sz="3150" spc="185" dirty="0">
                <a:solidFill>
                  <a:srgbClr val="3F3F3E"/>
                </a:solidFill>
                <a:latin typeface="Century Gothic"/>
                <a:cs typeface="Century Gothic"/>
              </a:rPr>
              <a:t>«Няганский</a:t>
            </a:r>
            <a:r>
              <a:rPr sz="31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70" dirty="0">
                <a:solidFill>
                  <a:srgbClr val="3F3F3E"/>
                </a:solidFill>
                <a:latin typeface="Century Gothic"/>
                <a:cs typeface="Century Gothic"/>
              </a:rPr>
              <a:t>реабилитационный</a:t>
            </a:r>
            <a:endParaRPr sz="3150">
              <a:latin typeface="Century Gothic"/>
              <a:cs typeface="Century Gothic"/>
            </a:endParaRPr>
          </a:p>
          <a:p>
            <a:pPr marL="120014" marR="113030" algn="ctr">
              <a:lnSpc>
                <a:spcPct val="117500"/>
              </a:lnSpc>
              <a:spcBef>
                <a:spcPts val="55"/>
              </a:spcBef>
            </a:pPr>
            <a:r>
              <a:rPr sz="3150" spc="105" dirty="0">
                <a:solidFill>
                  <a:srgbClr val="3F3F3E"/>
                </a:solidFill>
                <a:latin typeface="Century Gothic"/>
                <a:cs typeface="Century Gothic"/>
              </a:rPr>
              <a:t>центр»</a:t>
            </a:r>
            <a:r>
              <a:rPr sz="3150" spc="-5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80" dirty="0">
                <a:solidFill>
                  <a:srgbClr val="3F3F3E"/>
                </a:solidFill>
                <a:latin typeface="Century Gothic"/>
                <a:cs typeface="Century Gothic"/>
              </a:rPr>
              <a:t>был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сформирован </a:t>
            </a:r>
            <a:r>
              <a:rPr sz="3150" b="1" spc="409" dirty="0">
                <a:solidFill>
                  <a:srgbClr val="3F3F3E"/>
                </a:solidFill>
                <a:latin typeface="Calibri"/>
                <a:cs typeface="Calibri"/>
              </a:rPr>
              <a:t>инклюзивный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390" dirty="0">
                <a:solidFill>
                  <a:srgbClr val="3F3F3E"/>
                </a:solidFill>
                <a:latin typeface="Calibri"/>
                <a:cs typeface="Calibri"/>
              </a:rPr>
              <a:t>волонтерский </a:t>
            </a:r>
            <a:r>
              <a:rPr sz="3150" b="1" spc="345" dirty="0">
                <a:solidFill>
                  <a:srgbClr val="3F3F3E"/>
                </a:solidFill>
                <a:latin typeface="Calibri"/>
                <a:cs typeface="Calibri"/>
              </a:rPr>
              <a:t>отряд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275" dirty="0">
                <a:solidFill>
                  <a:srgbClr val="3F3F3E"/>
                </a:solidFill>
                <a:latin typeface="Calibri"/>
                <a:cs typeface="Calibri"/>
              </a:rPr>
              <a:t>«ПроДобро.Ру»</a:t>
            </a:r>
            <a:r>
              <a:rPr sz="3150" spc="275" dirty="0">
                <a:solidFill>
                  <a:srgbClr val="3F3F3E"/>
                </a:solidFill>
                <a:latin typeface="Century Gothic"/>
                <a:cs typeface="Century Gothic"/>
              </a:rPr>
              <a:t>,</a:t>
            </a:r>
            <a:r>
              <a:rPr sz="31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425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3150" spc="-3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состав </a:t>
            </a:r>
            <a:r>
              <a:rPr sz="3150" spc="45" dirty="0">
                <a:solidFill>
                  <a:srgbClr val="3F3F3E"/>
                </a:solidFill>
                <a:latin typeface="Century Gothic"/>
                <a:cs typeface="Century Gothic"/>
              </a:rPr>
              <a:t>которого</a:t>
            </a:r>
            <a:r>
              <a:rPr sz="3150" spc="-8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45" dirty="0">
                <a:solidFill>
                  <a:srgbClr val="3F3F3E"/>
                </a:solidFill>
                <a:latin typeface="Century Gothic"/>
                <a:cs typeface="Century Gothic"/>
              </a:rPr>
              <a:t>вошли</a:t>
            </a:r>
            <a:r>
              <a:rPr sz="3150" spc="-7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семьи</a:t>
            </a:r>
            <a:r>
              <a:rPr sz="3150" spc="-8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50" dirty="0">
                <a:solidFill>
                  <a:srgbClr val="3F3F3E"/>
                </a:solidFill>
                <a:latin typeface="Century Gothic"/>
                <a:cs typeface="Century Gothic"/>
              </a:rPr>
              <a:t>(дети</a:t>
            </a:r>
            <a:r>
              <a:rPr sz="3150" spc="-7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60" dirty="0">
                <a:solidFill>
                  <a:srgbClr val="3F3F3E"/>
                </a:solidFill>
                <a:latin typeface="Century Gothic"/>
                <a:cs typeface="Century Gothic"/>
              </a:rPr>
              <a:t>и </a:t>
            </a:r>
            <a:r>
              <a:rPr sz="3150" spc="170" dirty="0">
                <a:solidFill>
                  <a:srgbClr val="3F3F3E"/>
                </a:solidFill>
                <a:latin typeface="Century Gothic"/>
                <a:cs typeface="Century Gothic"/>
              </a:rPr>
              <a:t>их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родители/законные </a:t>
            </a:r>
            <a:r>
              <a:rPr sz="3150" spc="50" dirty="0">
                <a:solidFill>
                  <a:srgbClr val="3F3F3E"/>
                </a:solidFill>
                <a:latin typeface="Century Gothic"/>
                <a:cs typeface="Century Gothic"/>
              </a:rPr>
              <a:t>представители)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635" cy="10287000"/>
            <a:chOff x="0" y="0"/>
            <a:chExt cx="1828863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4763" y="2581554"/>
              <a:ext cx="13754100" cy="77054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32054" y="4309719"/>
              <a:ext cx="5155996" cy="597727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089826" y="0"/>
              <a:ext cx="4198620" cy="3750310"/>
            </a:xfrm>
            <a:custGeom>
              <a:avLst/>
              <a:gdLst/>
              <a:ahLst/>
              <a:cxnLst/>
              <a:rect l="l" t="t" r="r" b="b"/>
              <a:pathLst>
                <a:path w="4198619" h="3750310">
                  <a:moveTo>
                    <a:pt x="692826" y="0"/>
                  </a:moveTo>
                  <a:lnTo>
                    <a:pt x="0" y="0"/>
                  </a:lnTo>
                  <a:lnTo>
                    <a:pt x="2913" y="20410"/>
                  </a:lnTo>
                  <a:lnTo>
                    <a:pt x="10251" y="68081"/>
                  </a:lnTo>
                  <a:lnTo>
                    <a:pt x="18094" y="115571"/>
                  </a:lnTo>
                  <a:lnTo>
                    <a:pt x="26439" y="162878"/>
                  </a:lnTo>
                  <a:lnTo>
                    <a:pt x="35282" y="209999"/>
                  </a:lnTo>
                  <a:lnTo>
                    <a:pt x="44622" y="256931"/>
                  </a:lnTo>
                  <a:lnTo>
                    <a:pt x="54455" y="303671"/>
                  </a:lnTo>
                  <a:lnTo>
                    <a:pt x="64779" y="350218"/>
                  </a:lnTo>
                  <a:lnTo>
                    <a:pt x="75589" y="396568"/>
                  </a:lnTo>
                  <a:lnTo>
                    <a:pt x="86884" y="442718"/>
                  </a:lnTo>
                  <a:lnTo>
                    <a:pt x="98660" y="488667"/>
                  </a:lnTo>
                  <a:lnTo>
                    <a:pt x="110915" y="534410"/>
                  </a:lnTo>
                  <a:lnTo>
                    <a:pt x="123646" y="579946"/>
                  </a:lnTo>
                  <a:lnTo>
                    <a:pt x="136849" y="625273"/>
                  </a:lnTo>
                  <a:lnTo>
                    <a:pt x="150521" y="670386"/>
                  </a:lnTo>
                  <a:lnTo>
                    <a:pt x="164661" y="715284"/>
                  </a:lnTo>
                  <a:lnTo>
                    <a:pt x="179264" y="759964"/>
                  </a:lnTo>
                  <a:lnTo>
                    <a:pt x="194329" y="804423"/>
                  </a:lnTo>
                  <a:lnTo>
                    <a:pt x="209851" y="848659"/>
                  </a:lnTo>
                  <a:lnTo>
                    <a:pt x="225828" y="892669"/>
                  </a:lnTo>
                  <a:lnTo>
                    <a:pt x="242258" y="936450"/>
                  </a:lnTo>
                  <a:lnTo>
                    <a:pt x="259136" y="980000"/>
                  </a:lnTo>
                  <a:lnTo>
                    <a:pt x="276461" y="1023315"/>
                  </a:lnTo>
                  <a:lnTo>
                    <a:pt x="294230" y="1066394"/>
                  </a:lnTo>
                  <a:lnTo>
                    <a:pt x="312438" y="1109234"/>
                  </a:lnTo>
                  <a:lnTo>
                    <a:pt x="331085" y="1151831"/>
                  </a:lnTo>
                  <a:lnTo>
                    <a:pt x="350165" y="1194184"/>
                  </a:lnTo>
                  <a:lnTo>
                    <a:pt x="369678" y="1236289"/>
                  </a:lnTo>
                  <a:lnTo>
                    <a:pt x="389619" y="1278144"/>
                  </a:lnTo>
                  <a:lnTo>
                    <a:pt x="409986" y="1319746"/>
                  </a:lnTo>
                  <a:lnTo>
                    <a:pt x="430775" y="1361093"/>
                  </a:lnTo>
                  <a:lnTo>
                    <a:pt x="451985" y="1402182"/>
                  </a:lnTo>
                  <a:lnTo>
                    <a:pt x="473611" y="1443011"/>
                  </a:lnTo>
                  <a:lnTo>
                    <a:pt x="495652" y="1483575"/>
                  </a:lnTo>
                  <a:lnTo>
                    <a:pt x="518104" y="1523874"/>
                  </a:lnTo>
                  <a:lnTo>
                    <a:pt x="540964" y="1563904"/>
                  </a:lnTo>
                  <a:lnTo>
                    <a:pt x="564229" y="1603662"/>
                  </a:lnTo>
                  <a:lnTo>
                    <a:pt x="587896" y="1643147"/>
                  </a:lnTo>
                  <a:lnTo>
                    <a:pt x="611963" y="1682355"/>
                  </a:lnTo>
                  <a:lnTo>
                    <a:pt x="636426" y="1721283"/>
                  </a:lnTo>
                  <a:lnTo>
                    <a:pt x="661283" y="1759929"/>
                  </a:lnTo>
                  <a:lnTo>
                    <a:pt x="686531" y="1798290"/>
                  </a:lnTo>
                  <a:lnTo>
                    <a:pt x="712166" y="1836364"/>
                  </a:lnTo>
                  <a:lnTo>
                    <a:pt x="738186" y="1874148"/>
                  </a:lnTo>
                  <a:lnTo>
                    <a:pt x="764588" y="1911639"/>
                  </a:lnTo>
                  <a:lnTo>
                    <a:pt x="791368" y="1948835"/>
                  </a:lnTo>
                  <a:lnTo>
                    <a:pt x="818525" y="1985733"/>
                  </a:lnTo>
                  <a:lnTo>
                    <a:pt x="846054" y="2022330"/>
                  </a:lnTo>
                  <a:lnTo>
                    <a:pt x="873954" y="2058623"/>
                  </a:lnTo>
                  <a:lnTo>
                    <a:pt x="902221" y="2094610"/>
                  </a:lnTo>
                  <a:lnTo>
                    <a:pt x="930852" y="2130289"/>
                  </a:lnTo>
                  <a:lnTo>
                    <a:pt x="959844" y="2165656"/>
                  </a:lnTo>
                  <a:lnTo>
                    <a:pt x="989195" y="2200709"/>
                  </a:lnTo>
                  <a:lnTo>
                    <a:pt x="1018901" y="2235446"/>
                  </a:lnTo>
                  <a:lnTo>
                    <a:pt x="1048960" y="2269863"/>
                  </a:lnTo>
                  <a:lnTo>
                    <a:pt x="1079368" y="2303957"/>
                  </a:lnTo>
                  <a:lnTo>
                    <a:pt x="1110123" y="2337727"/>
                  </a:lnTo>
                  <a:lnTo>
                    <a:pt x="1141222" y="2371170"/>
                  </a:lnTo>
                  <a:lnTo>
                    <a:pt x="1172661" y="2404282"/>
                  </a:lnTo>
                  <a:lnTo>
                    <a:pt x="1204439" y="2437062"/>
                  </a:lnTo>
                  <a:lnTo>
                    <a:pt x="1236551" y="2469506"/>
                  </a:lnTo>
                  <a:lnTo>
                    <a:pt x="1268995" y="2501612"/>
                  </a:lnTo>
                  <a:lnTo>
                    <a:pt x="1301769" y="2533378"/>
                  </a:lnTo>
                  <a:lnTo>
                    <a:pt x="1334868" y="2564800"/>
                  </a:lnTo>
                  <a:lnTo>
                    <a:pt x="1368291" y="2595876"/>
                  </a:lnTo>
                  <a:lnTo>
                    <a:pt x="1402034" y="2626603"/>
                  </a:lnTo>
                  <a:lnTo>
                    <a:pt x="1436094" y="2656978"/>
                  </a:lnTo>
                  <a:lnTo>
                    <a:pt x="1470469" y="2687000"/>
                  </a:lnTo>
                  <a:lnTo>
                    <a:pt x="1505156" y="2716664"/>
                  </a:lnTo>
                  <a:lnTo>
                    <a:pt x="1540150" y="2745970"/>
                  </a:lnTo>
                  <a:lnTo>
                    <a:pt x="1575451" y="2774913"/>
                  </a:lnTo>
                  <a:lnTo>
                    <a:pt x="1611054" y="2803491"/>
                  </a:lnTo>
                  <a:lnTo>
                    <a:pt x="1646957" y="2831702"/>
                  </a:lnTo>
                  <a:lnTo>
                    <a:pt x="1683157" y="2859543"/>
                  </a:lnTo>
                  <a:lnTo>
                    <a:pt x="1719651" y="2887011"/>
                  </a:lnTo>
                  <a:lnTo>
                    <a:pt x="1756436" y="2914104"/>
                  </a:lnTo>
                  <a:lnTo>
                    <a:pt x="1793509" y="2940818"/>
                  </a:lnTo>
                  <a:lnTo>
                    <a:pt x="1830867" y="2967152"/>
                  </a:lnTo>
                  <a:lnTo>
                    <a:pt x="1868507" y="2993102"/>
                  </a:lnTo>
                  <a:lnTo>
                    <a:pt x="1906426" y="3018666"/>
                  </a:lnTo>
                  <a:lnTo>
                    <a:pt x="1944622" y="3043841"/>
                  </a:lnTo>
                  <a:lnTo>
                    <a:pt x="1983091" y="3068625"/>
                  </a:lnTo>
                  <a:lnTo>
                    <a:pt x="2021831" y="3093015"/>
                  </a:lnTo>
                  <a:lnTo>
                    <a:pt x="2060838" y="3117008"/>
                  </a:lnTo>
                  <a:lnTo>
                    <a:pt x="2100110" y="3140601"/>
                  </a:lnTo>
                  <a:lnTo>
                    <a:pt x="2139644" y="3163793"/>
                  </a:lnTo>
                  <a:lnTo>
                    <a:pt x="2179436" y="3186579"/>
                  </a:lnTo>
                  <a:lnTo>
                    <a:pt x="2219484" y="3208959"/>
                  </a:lnTo>
                  <a:lnTo>
                    <a:pt x="2259785" y="3230927"/>
                  </a:lnTo>
                  <a:lnTo>
                    <a:pt x="2300336" y="3252484"/>
                  </a:lnTo>
                  <a:lnTo>
                    <a:pt x="2341134" y="3273624"/>
                  </a:lnTo>
                  <a:lnTo>
                    <a:pt x="2382177" y="3294347"/>
                  </a:lnTo>
                  <a:lnTo>
                    <a:pt x="2423460" y="3314649"/>
                  </a:lnTo>
                  <a:lnTo>
                    <a:pt x="2464982" y="3334527"/>
                  </a:lnTo>
                  <a:lnTo>
                    <a:pt x="2506739" y="3353979"/>
                  </a:lnTo>
                  <a:lnTo>
                    <a:pt x="2548728" y="3373003"/>
                  </a:lnTo>
                  <a:lnTo>
                    <a:pt x="2590947" y="3391594"/>
                  </a:lnTo>
                  <a:lnTo>
                    <a:pt x="2633392" y="3409752"/>
                  </a:lnTo>
                  <a:lnTo>
                    <a:pt x="2676061" y="3427473"/>
                  </a:lnTo>
                  <a:lnTo>
                    <a:pt x="2718951" y="3444755"/>
                  </a:lnTo>
                  <a:lnTo>
                    <a:pt x="2762058" y="3461594"/>
                  </a:lnTo>
                  <a:lnTo>
                    <a:pt x="2805380" y="3477988"/>
                  </a:lnTo>
                  <a:lnTo>
                    <a:pt x="2848914" y="3493936"/>
                  </a:lnTo>
                  <a:lnTo>
                    <a:pt x="2892657" y="3509432"/>
                  </a:lnTo>
                  <a:lnTo>
                    <a:pt x="2936606" y="3524477"/>
                  </a:lnTo>
                  <a:lnTo>
                    <a:pt x="2980759" y="3539065"/>
                  </a:lnTo>
                  <a:lnTo>
                    <a:pt x="3025111" y="3553196"/>
                  </a:lnTo>
                  <a:lnTo>
                    <a:pt x="3069661" y="3566865"/>
                  </a:lnTo>
                  <a:lnTo>
                    <a:pt x="3114404" y="3580071"/>
                  </a:lnTo>
                  <a:lnTo>
                    <a:pt x="3159340" y="3592811"/>
                  </a:lnTo>
                  <a:lnTo>
                    <a:pt x="3204463" y="3605083"/>
                  </a:lnTo>
                  <a:lnTo>
                    <a:pt x="3249773" y="3616882"/>
                  </a:lnTo>
                  <a:lnTo>
                    <a:pt x="3295264" y="3628208"/>
                  </a:lnTo>
                  <a:lnTo>
                    <a:pt x="3340936" y="3639057"/>
                  </a:lnTo>
                  <a:lnTo>
                    <a:pt x="3386784" y="3649426"/>
                  </a:lnTo>
                  <a:lnTo>
                    <a:pt x="3432806" y="3659313"/>
                  </a:lnTo>
                  <a:lnTo>
                    <a:pt x="3478999" y="3668715"/>
                  </a:lnTo>
                  <a:lnTo>
                    <a:pt x="3525360" y="3677630"/>
                  </a:lnTo>
                  <a:lnTo>
                    <a:pt x="3571885" y="3686055"/>
                  </a:lnTo>
                  <a:lnTo>
                    <a:pt x="3618573" y="3693987"/>
                  </a:lnTo>
                  <a:lnTo>
                    <a:pt x="3665420" y="3701423"/>
                  </a:lnTo>
                  <a:lnTo>
                    <a:pt x="3712424" y="3708361"/>
                  </a:lnTo>
                  <a:lnTo>
                    <a:pt x="3759580" y="3714799"/>
                  </a:lnTo>
                  <a:lnTo>
                    <a:pt x="3806887" y="3720732"/>
                  </a:lnTo>
                  <a:lnTo>
                    <a:pt x="3854341" y="3726160"/>
                  </a:lnTo>
                  <a:lnTo>
                    <a:pt x="3901940" y="3731079"/>
                  </a:lnTo>
                  <a:lnTo>
                    <a:pt x="3949680" y="3735486"/>
                  </a:lnTo>
                  <a:lnTo>
                    <a:pt x="3997559" y="3739379"/>
                  </a:lnTo>
                  <a:lnTo>
                    <a:pt x="4045574" y="3742756"/>
                  </a:lnTo>
                  <a:lnTo>
                    <a:pt x="4093722" y="3745613"/>
                  </a:lnTo>
                  <a:lnTo>
                    <a:pt x="4141999" y="3747947"/>
                  </a:lnTo>
                  <a:lnTo>
                    <a:pt x="4190403" y="3749757"/>
                  </a:lnTo>
                  <a:lnTo>
                    <a:pt x="4198147" y="3749962"/>
                  </a:lnTo>
                  <a:lnTo>
                    <a:pt x="4198147" y="3065140"/>
                  </a:lnTo>
                  <a:lnTo>
                    <a:pt x="4190771" y="3064909"/>
                  </a:lnTo>
                  <a:lnTo>
                    <a:pt x="4142745" y="3062785"/>
                  </a:lnTo>
                  <a:lnTo>
                    <a:pt x="4094871" y="3060050"/>
                  </a:lnTo>
                  <a:lnTo>
                    <a:pt x="4047151" y="3056706"/>
                  </a:lnTo>
                  <a:lnTo>
                    <a:pt x="3999591" y="3052757"/>
                  </a:lnTo>
                  <a:lnTo>
                    <a:pt x="3952194" y="3048207"/>
                  </a:lnTo>
                  <a:lnTo>
                    <a:pt x="3904964" y="3043059"/>
                  </a:lnTo>
                  <a:lnTo>
                    <a:pt x="3857906" y="3037318"/>
                  </a:lnTo>
                  <a:lnTo>
                    <a:pt x="3811022" y="3030986"/>
                  </a:lnTo>
                  <a:lnTo>
                    <a:pt x="3764318" y="3024069"/>
                  </a:lnTo>
                  <a:lnTo>
                    <a:pt x="3717798" y="3016568"/>
                  </a:lnTo>
                  <a:lnTo>
                    <a:pt x="3671465" y="3008488"/>
                  </a:lnTo>
                  <a:lnTo>
                    <a:pt x="3625323" y="2999833"/>
                  </a:lnTo>
                  <a:lnTo>
                    <a:pt x="3579377" y="2990607"/>
                  </a:lnTo>
                  <a:lnTo>
                    <a:pt x="3533630" y="2980812"/>
                  </a:lnTo>
                  <a:lnTo>
                    <a:pt x="3488087" y="2970453"/>
                  </a:lnTo>
                  <a:lnTo>
                    <a:pt x="3442751" y="2959534"/>
                  </a:lnTo>
                  <a:lnTo>
                    <a:pt x="3397628" y="2948057"/>
                  </a:lnTo>
                  <a:lnTo>
                    <a:pt x="3352720" y="2936027"/>
                  </a:lnTo>
                  <a:lnTo>
                    <a:pt x="3308031" y="2923448"/>
                  </a:lnTo>
                  <a:lnTo>
                    <a:pt x="3263567" y="2910322"/>
                  </a:lnTo>
                  <a:lnTo>
                    <a:pt x="3219330" y="2896654"/>
                  </a:lnTo>
                  <a:lnTo>
                    <a:pt x="3175325" y="2882448"/>
                  </a:lnTo>
                  <a:lnTo>
                    <a:pt x="3131556" y="2867707"/>
                  </a:lnTo>
                  <a:lnTo>
                    <a:pt x="3088027" y="2852434"/>
                  </a:lnTo>
                  <a:lnTo>
                    <a:pt x="3044742" y="2836634"/>
                  </a:lnTo>
                  <a:lnTo>
                    <a:pt x="3001705" y="2820311"/>
                  </a:lnTo>
                  <a:lnTo>
                    <a:pt x="2958982" y="2803491"/>
                  </a:lnTo>
                  <a:lnTo>
                    <a:pt x="2916391" y="2786106"/>
                  </a:lnTo>
                  <a:lnTo>
                    <a:pt x="2874122" y="2768233"/>
                  </a:lnTo>
                  <a:lnTo>
                    <a:pt x="2832117" y="2749850"/>
                  </a:lnTo>
                  <a:lnTo>
                    <a:pt x="2790381" y="2730962"/>
                  </a:lnTo>
                  <a:lnTo>
                    <a:pt x="2748917" y="2711572"/>
                  </a:lnTo>
                  <a:lnTo>
                    <a:pt x="2707729" y="2691684"/>
                  </a:lnTo>
                  <a:lnTo>
                    <a:pt x="2666821" y="2671302"/>
                  </a:lnTo>
                  <a:lnTo>
                    <a:pt x="2626198" y="2650428"/>
                  </a:lnTo>
                  <a:lnTo>
                    <a:pt x="2585863" y="2629068"/>
                  </a:lnTo>
                  <a:lnTo>
                    <a:pt x="2545821" y="2607225"/>
                  </a:lnTo>
                  <a:lnTo>
                    <a:pt x="2506075" y="2584901"/>
                  </a:lnTo>
                  <a:lnTo>
                    <a:pt x="2466630" y="2562102"/>
                  </a:lnTo>
                  <a:lnTo>
                    <a:pt x="2427489" y="2538830"/>
                  </a:lnTo>
                  <a:lnTo>
                    <a:pt x="2388657" y="2515089"/>
                  </a:lnTo>
                  <a:lnTo>
                    <a:pt x="2350138" y="2490884"/>
                  </a:lnTo>
                  <a:lnTo>
                    <a:pt x="2311935" y="2466217"/>
                  </a:lnTo>
                  <a:lnTo>
                    <a:pt x="2274053" y="2441092"/>
                  </a:lnTo>
                  <a:lnTo>
                    <a:pt x="2236496" y="2415514"/>
                  </a:lnTo>
                  <a:lnTo>
                    <a:pt x="2199268" y="2389485"/>
                  </a:lnTo>
                  <a:lnTo>
                    <a:pt x="2162372" y="2363009"/>
                  </a:lnTo>
                  <a:lnTo>
                    <a:pt x="2125814" y="2336091"/>
                  </a:lnTo>
                  <a:lnTo>
                    <a:pt x="2089596" y="2308733"/>
                  </a:lnTo>
                  <a:lnTo>
                    <a:pt x="2053723" y="2280940"/>
                  </a:lnTo>
                  <a:lnTo>
                    <a:pt x="2018200" y="2252715"/>
                  </a:lnTo>
                  <a:lnTo>
                    <a:pt x="1983029" y="2224061"/>
                  </a:lnTo>
                  <a:lnTo>
                    <a:pt x="1948216" y="2194983"/>
                  </a:lnTo>
                  <a:lnTo>
                    <a:pt x="1913763" y="2165484"/>
                  </a:lnTo>
                  <a:lnTo>
                    <a:pt x="1879676" y="2135568"/>
                  </a:lnTo>
                  <a:lnTo>
                    <a:pt x="1845958" y="2105239"/>
                  </a:lnTo>
                  <a:lnTo>
                    <a:pt x="1812613" y="2074499"/>
                  </a:lnTo>
                  <a:lnTo>
                    <a:pt x="1779646" y="2043354"/>
                  </a:lnTo>
                  <a:lnTo>
                    <a:pt x="1747060" y="2011806"/>
                  </a:lnTo>
                  <a:lnTo>
                    <a:pt x="1714859" y="1979859"/>
                  </a:lnTo>
                  <a:lnTo>
                    <a:pt x="1683048" y="1947517"/>
                  </a:lnTo>
                  <a:lnTo>
                    <a:pt x="1651630" y="1914783"/>
                  </a:lnTo>
                  <a:lnTo>
                    <a:pt x="1620609" y="1881662"/>
                  </a:lnTo>
                  <a:lnTo>
                    <a:pt x="1589991" y="1848157"/>
                  </a:lnTo>
                  <a:lnTo>
                    <a:pt x="1559777" y="1814271"/>
                  </a:lnTo>
                  <a:lnTo>
                    <a:pt x="1529974" y="1780008"/>
                  </a:lnTo>
                  <a:lnTo>
                    <a:pt x="1500584" y="1745373"/>
                  </a:lnTo>
                  <a:lnTo>
                    <a:pt x="1471612" y="1710368"/>
                  </a:lnTo>
                  <a:lnTo>
                    <a:pt x="1443061" y="1674997"/>
                  </a:lnTo>
                  <a:lnTo>
                    <a:pt x="1414936" y="1639264"/>
                  </a:lnTo>
                  <a:lnTo>
                    <a:pt x="1387241" y="1603173"/>
                  </a:lnTo>
                  <a:lnTo>
                    <a:pt x="1359980" y="1566728"/>
                  </a:lnTo>
                  <a:lnTo>
                    <a:pt x="1333157" y="1529931"/>
                  </a:lnTo>
                  <a:lnTo>
                    <a:pt x="1306776" y="1492787"/>
                  </a:lnTo>
                  <a:lnTo>
                    <a:pt x="1280840" y="1455300"/>
                  </a:lnTo>
                  <a:lnTo>
                    <a:pt x="1255355" y="1417472"/>
                  </a:lnTo>
                  <a:lnTo>
                    <a:pt x="1230324" y="1379308"/>
                  </a:lnTo>
                  <a:lnTo>
                    <a:pt x="1205751" y="1340812"/>
                  </a:lnTo>
                  <a:lnTo>
                    <a:pt x="1181640" y="1301986"/>
                  </a:lnTo>
                  <a:lnTo>
                    <a:pt x="1157995" y="1262836"/>
                  </a:lnTo>
                  <a:lnTo>
                    <a:pt x="1134820" y="1223364"/>
                  </a:lnTo>
                  <a:lnTo>
                    <a:pt x="1112120" y="1183573"/>
                  </a:lnTo>
                  <a:lnTo>
                    <a:pt x="1089898" y="1143469"/>
                  </a:lnTo>
                  <a:lnTo>
                    <a:pt x="1068158" y="1103054"/>
                  </a:lnTo>
                  <a:lnTo>
                    <a:pt x="1046905" y="1062333"/>
                  </a:lnTo>
                  <a:lnTo>
                    <a:pt x="1026142" y="1021308"/>
                  </a:lnTo>
                  <a:lnTo>
                    <a:pt x="1005882" y="980000"/>
                  </a:lnTo>
                  <a:lnTo>
                    <a:pt x="986104" y="938364"/>
                  </a:lnTo>
                  <a:lnTo>
                    <a:pt x="966836" y="896451"/>
                  </a:lnTo>
                  <a:lnTo>
                    <a:pt x="948075" y="854251"/>
                  </a:lnTo>
                  <a:lnTo>
                    <a:pt x="929825" y="811765"/>
                  </a:lnTo>
                  <a:lnTo>
                    <a:pt x="912090" y="768999"/>
                  </a:lnTo>
                  <a:lnTo>
                    <a:pt x="894873" y="725955"/>
                  </a:lnTo>
                  <a:lnTo>
                    <a:pt x="878178" y="682637"/>
                  </a:lnTo>
                  <a:lnTo>
                    <a:pt x="862011" y="639049"/>
                  </a:lnTo>
                  <a:lnTo>
                    <a:pt x="846375" y="595195"/>
                  </a:lnTo>
                  <a:lnTo>
                    <a:pt x="831273" y="551078"/>
                  </a:lnTo>
                  <a:lnTo>
                    <a:pt x="816710" y="506702"/>
                  </a:lnTo>
                  <a:lnTo>
                    <a:pt x="802690" y="462071"/>
                  </a:lnTo>
                  <a:lnTo>
                    <a:pt x="789217" y="417188"/>
                  </a:lnTo>
                  <a:lnTo>
                    <a:pt x="776295" y="372057"/>
                  </a:lnTo>
                  <a:lnTo>
                    <a:pt x="763928" y="326681"/>
                  </a:lnTo>
                  <a:lnTo>
                    <a:pt x="752121" y="281065"/>
                  </a:lnTo>
                  <a:lnTo>
                    <a:pt x="740876" y="235213"/>
                  </a:lnTo>
                  <a:lnTo>
                    <a:pt x="730199" y="189126"/>
                  </a:lnTo>
                  <a:lnTo>
                    <a:pt x="720092" y="142811"/>
                  </a:lnTo>
                  <a:lnTo>
                    <a:pt x="710561" y="96269"/>
                  </a:lnTo>
                  <a:lnTo>
                    <a:pt x="701610" y="49505"/>
                  </a:lnTo>
                  <a:lnTo>
                    <a:pt x="693241" y="2522"/>
                  </a:lnTo>
                  <a:lnTo>
                    <a:pt x="692826" y="0"/>
                  </a:lnTo>
                  <a:close/>
                </a:path>
              </a:pathLst>
            </a:custGeom>
            <a:solidFill>
              <a:srgbClr val="77EE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370" y="4739056"/>
              <a:ext cx="7581900" cy="554794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505195"/>
              <a:ext cx="3235960" cy="3782060"/>
            </a:xfrm>
            <a:custGeom>
              <a:avLst/>
              <a:gdLst/>
              <a:ahLst/>
              <a:cxnLst/>
              <a:rect l="l" t="t" r="r" b="b"/>
              <a:pathLst>
                <a:path w="3235960" h="3782059">
                  <a:moveTo>
                    <a:pt x="0" y="0"/>
                  </a:moveTo>
                  <a:lnTo>
                    <a:pt x="0" y="746056"/>
                  </a:lnTo>
                  <a:lnTo>
                    <a:pt x="8663" y="748011"/>
                  </a:lnTo>
                  <a:lnTo>
                    <a:pt x="55994" y="759439"/>
                  </a:lnTo>
                  <a:lnTo>
                    <a:pt x="102599" y="771426"/>
                  </a:lnTo>
                  <a:lnTo>
                    <a:pt x="149124" y="784134"/>
                  </a:lnTo>
                  <a:lnTo>
                    <a:pt x="195347" y="797501"/>
                  </a:lnTo>
                  <a:lnTo>
                    <a:pt x="241263" y="811523"/>
                  </a:lnTo>
                  <a:lnTo>
                    <a:pt x="286868" y="826192"/>
                  </a:lnTo>
                  <a:lnTo>
                    <a:pt x="332156" y="841503"/>
                  </a:lnTo>
                  <a:lnTo>
                    <a:pt x="377122" y="857452"/>
                  </a:lnTo>
                  <a:lnTo>
                    <a:pt x="421762" y="874031"/>
                  </a:lnTo>
                  <a:lnTo>
                    <a:pt x="466071" y="891236"/>
                  </a:lnTo>
                  <a:lnTo>
                    <a:pt x="510044" y="909060"/>
                  </a:lnTo>
                  <a:lnTo>
                    <a:pt x="553675" y="927498"/>
                  </a:lnTo>
                  <a:lnTo>
                    <a:pt x="596961" y="946545"/>
                  </a:lnTo>
                  <a:lnTo>
                    <a:pt x="639896" y="966194"/>
                  </a:lnTo>
                  <a:lnTo>
                    <a:pt x="682476" y="986440"/>
                  </a:lnTo>
                  <a:lnTo>
                    <a:pt x="724695" y="1007277"/>
                  </a:lnTo>
                  <a:lnTo>
                    <a:pt x="766548" y="1028700"/>
                  </a:lnTo>
                  <a:lnTo>
                    <a:pt x="808032" y="1050703"/>
                  </a:lnTo>
                  <a:lnTo>
                    <a:pt x="849140" y="1073280"/>
                  </a:lnTo>
                  <a:lnTo>
                    <a:pt x="889868" y="1096425"/>
                  </a:lnTo>
                  <a:lnTo>
                    <a:pt x="930211" y="1120133"/>
                  </a:lnTo>
                  <a:lnTo>
                    <a:pt x="970164" y="1144399"/>
                  </a:lnTo>
                  <a:lnTo>
                    <a:pt x="1009723" y="1169216"/>
                  </a:lnTo>
                  <a:lnTo>
                    <a:pt x="1048882" y="1194578"/>
                  </a:lnTo>
                  <a:lnTo>
                    <a:pt x="1087636" y="1220481"/>
                  </a:lnTo>
                  <a:lnTo>
                    <a:pt x="1125981" y="1246918"/>
                  </a:lnTo>
                  <a:lnTo>
                    <a:pt x="1163912" y="1273884"/>
                  </a:lnTo>
                  <a:lnTo>
                    <a:pt x="1201424" y="1301373"/>
                  </a:lnTo>
                  <a:lnTo>
                    <a:pt x="1238512" y="1329379"/>
                  </a:lnTo>
                  <a:lnTo>
                    <a:pt x="1275171" y="1357897"/>
                  </a:lnTo>
                  <a:lnTo>
                    <a:pt x="1311396" y="1386920"/>
                  </a:lnTo>
                  <a:lnTo>
                    <a:pt x="1347183" y="1416445"/>
                  </a:lnTo>
                  <a:lnTo>
                    <a:pt x="1382526" y="1446463"/>
                  </a:lnTo>
                  <a:lnTo>
                    <a:pt x="1417420" y="1476971"/>
                  </a:lnTo>
                  <a:lnTo>
                    <a:pt x="1451862" y="1507962"/>
                  </a:lnTo>
                  <a:lnTo>
                    <a:pt x="1485845" y="1539431"/>
                  </a:lnTo>
                  <a:lnTo>
                    <a:pt x="1519365" y="1571371"/>
                  </a:lnTo>
                  <a:lnTo>
                    <a:pt x="1552417" y="1603778"/>
                  </a:lnTo>
                  <a:lnTo>
                    <a:pt x="1584996" y="1636645"/>
                  </a:lnTo>
                  <a:lnTo>
                    <a:pt x="1617098" y="1669967"/>
                  </a:lnTo>
                  <a:lnTo>
                    <a:pt x="1648717" y="1703738"/>
                  </a:lnTo>
                  <a:lnTo>
                    <a:pt x="1679848" y="1737953"/>
                  </a:lnTo>
                  <a:lnTo>
                    <a:pt x="1710488" y="1772605"/>
                  </a:lnTo>
                  <a:lnTo>
                    <a:pt x="1740629" y="1807689"/>
                  </a:lnTo>
                  <a:lnTo>
                    <a:pt x="1770269" y="1843200"/>
                  </a:lnTo>
                  <a:lnTo>
                    <a:pt x="1799402" y="1879132"/>
                  </a:lnTo>
                  <a:lnTo>
                    <a:pt x="1828023" y="1915479"/>
                  </a:lnTo>
                  <a:lnTo>
                    <a:pt x="1856127" y="1952235"/>
                  </a:lnTo>
                  <a:lnTo>
                    <a:pt x="1883710" y="1989395"/>
                  </a:lnTo>
                  <a:lnTo>
                    <a:pt x="1910766" y="2026953"/>
                  </a:lnTo>
                  <a:lnTo>
                    <a:pt x="1937290" y="2064903"/>
                  </a:lnTo>
                  <a:lnTo>
                    <a:pt x="1963279" y="2103239"/>
                  </a:lnTo>
                  <a:lnTo>
                    <a:pt x="1988726" y="2141957"/>
                  </a:lnTo>
                  <a:lnTo>
                    <a:pt x="2013627" y="2181050"/>
                  </a:lnTo>
                  <a:lnTo>
                    <a:pt x="2037977" y="2220513"/>
                  </a:lnTo>
                  <a:lnTo>
                    <a:pt x="2061771" y="2260339"/>
                  </a:lnTo>
                  <a:lnTo>
                    <a:pt x="2085004" y="2300524"/>
                  </a:lnTo>
                  <a:lnTo>
                    <a:pt x="2107672" y="2341061"/>
                  </a:lnTo>
                  <a:lnTo>
                    <a:pt x="2129770" y="2381945"/>
                  </a:lnTo>
                  <a:lnTo>
                    <a:pt x="2151292" y="2423171"/>
                  </a:lnTo>
                  <a:lnTo>
                    <a:pt x="2172234" y="2464731"/>
                  </a:lnTo>
                  <a:lnTo>
                    <a:pt x="2192590" y="2506622"/>
                  </a:lnTo>
                  <a:lnTo>
                    <a:pt x="2212357" y="2548837"/>
                  </a:lnTo>
                  <a:lnTo>
                    <a:pt x="2231529" y="2591370"/>
                  </a:lnTo>
                  <a:lnTo>
                    <a:pt x="2250101" y="2634216"/>
                  </a:lnTo>
                  <a:lnTo>
                    <a:pt x="2268069" y="2677369"/>
                  </a:lnTo>
                  <a:lnTo>
                    <a:pt x="2285426" y="2720823"/>
                  </a:lnTo>
                  <a:lnTo>
                    <a:pt x="2302170" y="2764573"/>
                  </a:lnTo>
                  <a:lnTo>
                    <a:pt x="2318294" y="2808613"/>
                  </a:lnTo>
                  <a:lnTo>
                    <a:pt x="2333794" y="2852938"/>
                  </a:lnTo>
                  <a:lnTo>
                    <a:pt x="2348665" y="2897541"/>
                  </a:lnTo>
                  <a:lnTo>
                    <a:pt x="2362902" y="2942417"/>
                  </a:lnTo>
                  <a:lnTo>
                    <a:pt x="2376500" y="2987560"/>
                  </a:lnTo>
                  <a:lnTo>
                    <a:pt x="2389454" y="3032965"/>
                  </a:lnTo>
                  <a:lnTo>
                    <a:pt x="2401760" y="3078626"/>
                  </a:lnTo>
                  <a:lnTo>
                    <a:pt x="2413412" y="3124537"/>
                  </a:lnTo>
                  <a:lnTo>
                    <a:pt x="2424406" y="3170693"/>
                  </a:lnTo>
                  <a:lnTo>
                    <a:pt x="2434737" y="3217088"/>
                  </a:lnTo>
                  <a:lnTo>
                    <a:pt x="2444399" y="3263716"/>
                  </a:lnTo>
                  <a:lnTo>
                    <a:pt x="2453389" y="3310571"/>
                  </a:lnTo>
                  <a:lnTo>
                    <a:pt x="2461701" y="3357648"/>
                  </a:lnTo>
                  <a:lnTo>
                    <a:pt x="2469329" y="3404941"/>
                  </a:lnTo>
                  <a:lnTo>
                    <a:pt x="2476271" y="3452445"/>
                  </a:lnTo>
                  <a:lnTo>
                    <a:pt x="2482519" y="3500154"/>
                  </a:lnTo>
                  <a:lnTo>
                    <a:pt x="2488071" y="3548061"/>
                  </a:lnTo>
                  <a:lnTo>
                    <a:pt x="2492920" y="3596162"/>
                  </a:lnTo>
                  <a:lnTo>
                    <a:pt x="2497061" y="3644451"/>
                  </a:lnTo>
                  <a:lnTo>
                    <a:pt x="2500491" y="3692922"/>
                  </a:lnTo>
                  <a:lnTo>
                    <a:pt x="2503204" y="3741569"/>
                  </a:lnTo>
                  <a:lnTo>
                    <a:pt x="2504844" y="3781803"/>
                  </a:lnTo>
                  <a:lnTo>
                    <a:pt x="3235783" y="3781803"/>
                  </a:lnTo>
                  <a:lnTo>
                    <a:pt x="3233893" y="3728585"/>
                  </a:lnTo>
                  <a:lnTo>
                    <a:pt x="3231530" y="3680087"/>
                  </a:lnTo>
                  <a:lnTo>
                    <a:pt x="3228586" y="3631729"/>
                  </a:lnTo>
                  <a:lnTo>
                    <a:pt x="3225063" y="3583515"/>
                  </a:lnTo>
                  <a:lnTo>
                    <a:pt x="3220965" y="3535448"/>
                  </a:lnTo>
                  <a:lnTo>
                    <a:pt x="3216295" y="3487532"/>
                  </a:lnTo>
                  <a:lnTo>
                    <a:pt x="3211056" y="3439772"/>
                  </a:lnTo>
                  <a:lnTo>
                    <a:pt x="3205252" y="3392169"/>
                  </a:lnTo>
                  <a:lnTo>
                    <a:pt x="3198885" y="3344729"/>
                  </a:lnTo>
                  <a:lnTo>
                    <a:pt x="3191959" y="3297455"/>
                  </a:lnTo>
                  <a:lnTo>
                    <a:pt x="3184477" y="3250351"/>
                  </a:lnTo>
                  <a:lnTo>
                    <a:pt x="3176442" y="3203421"/>
                  </a:lnTo>
                  <a:lnTo>
                    <a:pt x="3167858" y="3156667"/>
                  </a:lnTo>
                  <a:lnTo>
                    <a:pt x="3158727" y="3110095"/>
                  </a:lnTo>
                  <a:lnTo>
                    <a:pt x="3149053" y="3063707"/>
                  </a:lnTo>
                  <a:lnTo>
                    <a:pt x="3138839" y="3017508"/>
                  </a:lnTo>
                  <a:lnTo>
                    <a:pt x="3128088" y="2971500"/>
                  </a:lnTo>
                  <a:lnTo>
                    <a:pt x="3116804" y="2925689"/>
                  </a:lnTo>
                  <a:lnTo>
                    <a:pt x="3104989" y="2880077"/>
                  </a:lnTo>
                  <a:lnTo>
                    <a:pt x="3092648" y="2834669"/>
                  </a:lnTo>
                  <a:lnTo>
                    <a:pt x="3079782" y="2789467"/>
                  </a:lnTo>
                  <a:lnTo>
                    <a:pt x="3066396" y="2744477"/>
                  </a:lnTo>
                  <a:lnTo>
                    <a:pt x="3052492" y="2699700"/>
                  </a:lnTo>
                  <a:lnTo>
                    <a:pt x="3038073" y="2655143"/>
                  </a:lnTo>
                  <a:lnTo>
                    <a:pt x="3023144" y="2610807"/>
                  </a:lnTo>
                  <a:lnTo>
                    <a:pt x="3007706" y="2566696"/>
                  </a:lnTo>
                  <a:lnTo>
                    <a:pt x="2991764" y="2522816"/>
                  </a:lnTo>
                  <a:lnTo>
                    <a:pt x="2975321" y="2479168"/>
                  </a:lnTo>
                  <a:lnTo>
                    <a:pt x="2958379" y="2435757"/>
                  </a:lnTo>
                  <a:lnTo>
                    <a:pt x="2940942" y="2392587"/>
                  </a:lnTo>
                  <a:lnTo>
                    <a:pt x="2923013" y="2349661"/>
                  </a:lnTo>
                  <a:lnTo>
                    <a:pt x="2904595" y="2306984"/>
                  </a:lnTo>
                  <a:lnTo>
                    <a:pt x="2885692" y="2264558"/>
                  </a:lnTo>
                  <a:lnTo>
                    <a:pt x="2866306" y="2222387"/>
                  </a:lnTo>
                  <a:lnTo>
                    <a:pt x="2846442" y="2180476"/>
                  </a:lnTo>
                  <a:lnTo>
                    <a:pt x="2826101" y="2138828"/>
                  </a:lnTo>
                  <a:lnTo>
                    <a:pt x="2805288" y="2097447"/>
                  </a:lnTo>
                  <a:lnTo>
                    <a:pt x="2784005" y="2056336"/>
                  </a:lnTo>
                  <a:lnTo>
                    <a:pt x="2762256" y="2015499"/>
                  </a:lnTo>
                  <a:lnTo>
                    <a:pt x="2740044" y="1974940"/>
                  </a:lnTo>
                  <a:lnTo>
                    <a:pt x="2717372" y="1934663"/>
                  </a:lnTo>
                  <a:lnTo>
                    <a:pt x="2694244" y="1894671"/>
                  </a:lnTo>
                  <a:lnTo>
                    <a:pt x="2670662" y="1854968"/>
                  </a:lnTo>
                  <a:lnTo>
                    <a:pt x="2646629" y="1815559"/>
                  </a:lnTo>
                  <a:lnTo>
                    <a:pt x="2622150" y="1776445"/>
                  </a:lnTo>
                  <a:lnTo>
                    <a:pt x="2597227" y="1737632"/>
                  </a:lnTo>
                  <a:lnTo>
                    <a:pt x="2571863" y="1699123"/>
                  </a:lnTo>
                  <a:lnTo>
                    <a:pt x="2546062" y="1660922"/>
                  </a:lnTo>
                  <a:lnTo>
                    <a:pt x="2519826" y="1623032"/>
                  </a:lnTo>
                  <a:lnTo>
                    <a:pt x="2493159" y="1585457"/>
                  </a:lnTo>
                  <a:lnTo>
                    <a:pt x="2466065" y="1548201"/>
                  </a:lnTo>
                  <a:lnTo>
                    <a:pt x="2438546" y="1511268"/>
                  </a:lnTo>
                  <a:lnTo>
                    <a:pt x="2410605" y="1474662"/>
                  </a:lnTo>
                  <a:lnTo>
                    <a:pt x="2382247" y="1438385"/>
                  </a:lnTo>
                  <a:lnTo>
                    <a:pt x="2353473" y="1402442"/>
                  </a:lnTo>
                  <a:lnTo>
                    <a:pt x="2324287" y="1366837"/>
                  </a:lnTo>
                  <a:lnTo>
                    <a:pt x="2294693" y="1331573"/>
                  </a:lnTo>
                  <a:lnTo>
                    <a:pt x="2264694" y="1296655"/>
                  </a:lnTo>
                  <a:lnTo>
                    <a:pt x="2234292" y="1262085"/>
                  </a:lnTo>
                  <a:lnTo>
                    <a:pt x="2203491" y="1227867"/>
                  </a:lnTo>
                  <a:lnTo>
                    <a:pt x="2172294" y="1194006"/>
                  </a:lnTo>
                  <a:lnTo>
                    <a:pt x="2140705" y="1160504"/>
                  </a:lnTo>
                  <a:lnTo>
                    <a:pt x="2108727" y="1127367"/>
                  </a:lnTo>
                  <a:lnTo>
                    <a:pt x="2076362" y="1094596"/>
                  </a:lnTo>
                  <a:lnTo>
                    <a:pt x="2043614" y="1062197"/>
                  </a:lnTo>
                  <a:lnTo>
                    <a:pt x="2010487" y="1030173"/>
                  </a:lnTo>
                  <a:lnTo>
                    <a:pt x="1976982" y="998527"/>
                  </a:lnTo>
                  <a:lnTo>
                    <a:pt x="1943105" y="967264"/>
                  </a:lnTo>
                  <a:lnTo>
                    <a:pt x="1908857" y="936387"/>
                  </a:lnTo>
                  <a:lnTo>
                    <a:pt x="1874243" y="905899"/>
                  </a:lnTo>
                  <a:lnTo>
                    <a:pt x="1839264" y="875805"/>
                  </a:lnTo>
                  <a:lnTo>
                    <a:pt x="1803925" y="846108"/>
                  </a:lnTo>
                  <a:lnTo>
                    <a:pt x="1768229" y="816813"/>
                  </a:lnTo>
                  <a:lnTo>
                    <a:pt x="1732179" y="787922"/>
                  </a:lnTo>
                  <a:lnTo>
                    <a:pt x="1695777" y="759439"/>
                  </a:lnTo>
                  <a:lnTo>
                    <a:pt x="1659028" y="731368"/>
                  </a:lnTo>
                  <a:lnTo>
                    <a:pt x="1621935" y="703714"/>
                  </a:lnTo>
                  <a:lnTo>
                    <a:pt x="1584500" y="676479"/>
                  </a:lnTo>
                  <a:lnTo>
                    <a:pt x="1546727" y="649667"/>
                  </a:lnTo>
                  <a:lnTo>
                    <a:pt x="1508619" y="623283"/>
                  </a:lnTo>
                  <a:lnTo>
                    <a:pt x="1470179" y="597329"/>
                  </a:lnTo>
                  <a:lnTo>
                    <a:pt x="1431411" y="571810"/>
                  </a:lnTo>
                  <a:lnTo>
                    <a:pt x="1392317" y="546729"/>
                  </a:lnTo>
                  <a:lnTo>
                    <a:pt x="1352901" y="522090"/>
                  </a:lnTo>
                  <a:lnTo>
                    <a:pt x="1313167" y="497897"/>
                  </a:lnTo>
                  <a:lnTo>
                    <a:pt x="1273116" y="474153"/>
                  </a:lnTo>
                  <a:lnTo>
                    <a:pt x="1232754" y="450862"/>
                  </a:lnTo>
                  <a:lnTo>
                    <a:pt x="1192081" y="428028"/>
                  </a:lnTo>
                  <a:lnTo>
                    <a:pt x="1151103" y="405655"/>
                  </a:lnTo>
                  <a:lnTo>
                    <a:pt x="1109822" y="383747"/>
                  </a:lnTo>
                  <a:lnTo>
                    <a:pt x="1068241" y="362306"/>
                  </a:lnTo>
                  <a:lnTo>
                    <a:pt x="1026364" y="341337"/>
                  </a:lnTo>
                  <a:lnTo>
                    <a:pt x="984194" y="320844"/>
                  </a:lnTo>
                  <a:lnTo>
                    <a:pt x="941733" y="300830"/>
                  </a:lnTo>
                  <a:lnTo>
                    <a:pt x="898986" y="281299"/>
                  </a:lnTo>
                  <a:lnTo>
                    <a:pt x="855955" y="262255"/>
                  </a:lnTo>
                  <a:lnTo>
                    <a:pt x="812643" y="243701"/>
                  </a:lnTo>
                  <a:lnTo>
                    <a:pt x="769054" y="225642"/>
                  </a:lnTo>
                  <a:lnTo>
                    <a:pt x="725191" y="208080"/>
                  </a:lnTo>
                  <a:lnTo>
                    <a:pt x="681057" y="191021"/>
                  </a:lnTo>
                  <a:lnTo>
                    <a:pt x="636656" y="174466"/>
                  </a:lnTo>
                  <a:lnTo>
                    <a:pt x="591990" y="158421"/>
                  </a:lnTo>
                  <a:lnTo>
                    <a:pt x="547063" y="142888"/>
                  </a:lnTo>
                  <a:lnTo>
                    <a:pt x="501878" y="127872"/>
                  </a:lnTo>
                  <a:lnTo>
                    <a:pt x="456438" y="113376"/>
                  </a:lnTo>
                  <a:lnTo>
                    <a:pt x="410747" y="99405"/>
                  </a:lnTo>
                  <a:lnTo>
                    <a:pt x="364807" y="85961"/>
                  </a:lnTo>
                  <a:lnTo>
                    <a:pt x="318621" y="73049"/>
                  </a:lnTo>
                  <a:lnTo>
                    <a:pt x="272194" y="60671"/>
                  </a:lnTo>
                  <a:lnTo>
                    <a:pt x="225528" y="48833"/>
                  </a:lnTo>
                  <a:lnTo>
                    <a:pt x="178627" y="37538"/>
                  </a:lnTo>
                  <a:lnTo>
                    <a:pt x="131493" y="26789"/>
                  </a:lnTo>
                  <a:lnTo>
                    <a:pt x="84129" y="16590"/>
                  </a:lnTo>
                  <a:lnTo>
                    <a:pt x="36540" y="69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A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584736"/>
              <a:ext cx="6202108" cy="4702261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99460" y="256794"/>
            <a:ext cx="2000249" cy="167312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41407" y="1373226"/>
            <a:ext cx="11445875" cy="227330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Летом</a:t>
            </a:r>
            <a:r>
              <a:rPr sz="3150" spc="-7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95" dirty="0">
                <a:solidFill>
                  <a:srgbClr val="3F3F3E"/>
                </a:solidFill>
                <a:latin typeface="Century Gothic"/>
                <a:cs typeface="Century Gothic"/>
              </a:rPr>
              <a:t>2020</a:t>
            </a:r>
            <a:r>
              <a:rPr sz="3150" spc="-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20" dirty="0">
                <a:solidFill>
                  <a:srgbClr val="3F3F3E"/>
                </a:solidFill>
                <a:latin typeface="Century Gothic"/>
                <a:cs typeface="Century Gothic"/>
              </a:rPr>
              <a:t>года</a:t>
            </a:r>
            <a:endParaRPr sz="3150">
              <a:latin typeface="Century Gothic"/>
              <a:cs typeface="Century Gothic"/>
            </a:endParaRPr>
          </a:p>
          <a:p>
            <a:pPr marL="12700" marR="784225">
              <a:lnSpc>
                <a:spcPts val="4430"/>
              </a:lnSpc>
              <a:spcBef>
                <a:spcPts val="250"/>
              </a:spcBef>
            </a:pP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образовавшееся</a:t>
            </a:r>
            <a:r>
              <a:rPr sz="3150" spc="7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30" dirty="0">
                <a:solidFill>
                  <a:srgbClr val="3F3F3E"/>
                </a:solidFill>
                <a:latin typeface="Century Gothic"/>
                <a:cs typeface="Century Gothic"/>
              </a:rPr>
              <a:t>сообщество</a:t>
            </a:r>
            <a:r>
              <a:rPr sz="3150" spc="7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60" dirty="0">
                <a:solidFill>
                  <a:srgbClr val="3F3F3E"/>
                </a:solidFill>
                <a:latin typeface="Century Gothic"/>
                <a:cs typeface="Century Gothic"/>
              </a:rPr>
              <a:t>инициативной </a:t>
            </a:r>
            <a:r>
              <a:rPr sz="3150" spc="210" dirty="0">
                <a:solidFill>
                  <a:srgbClr val="3F3F3E"/>
                </a:solidFill>
                <a:latin typeface="Century Gothic"/>
                <a:cs typeface="Century Gothic"/>
              </a:rPr>
              <a:t>группы</a:t>
            </a:r>
            <a:r>
              <a:rPr sz="31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родителей-</a:t>
            </a:r>
            <a:r>
              <a:rPr sz="3150" spc="12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волонтеров</a:t>
            </a:r>
            <a:r>
              <a:rPr sz="31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70" dirty="0">
                <a:solidFill>
                  <a:srgbClr val="3F3F3E"/>
                </a:solidFill>
                <a:latin typeface="Century Gothic"/>
                <a:cs typeface="Century Gothic"/>
              </a:rPr>
              <a:t>зарегистрировали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3150" b="1" spc="560" dirty="0">
                <a:solidFill>
                  <a:srgbClr val="3F3F3E"/>
                </a:solidFill>
                <a:latin typeface="Calibri"/>
                <a:cs typeface="Calibri"/>
              </a:rPr>
              <a:t>АНО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380" dirty="0">
                <a:solidFill>
                  <a:srgbClr val="3F3F3E"/>
                </a:solidFill>
                <a:latin typeface="Calibri"/>
                <a:cs typeface="Calibri"/>
              </a:rPr>
              <a:t>«Центр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400" dirty="0">
                <a:solidFill>
                  <a:srgbClr val="3F3F3E"/>
                </a:solidFill>
                <a:latin typeface="Calibri"/>
                <a:cs typeface="Calibri"/>
              </a:rPr>
              <a:t>социальной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405" dirty="0">
                <a:solidFill>
                  <a:srgbClr val="3F3F3E"/>
                </a:solidFill>
                <a:latin typeface="Calibri"/>
                <a:cs typeface="Calibri"/>
              </a:rPr>
              <a:t>помощи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365" dirty="0">
                <a:solidFill>
                  <a:srgbClr val="3F3F3E"/>
                </a:solidFill>
                <a:latin typeface="Calibri"/>
                <a:cs typeface="Calibri"/>
              </a:rPr>
              <a:t>«Солнце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355" dirty="0">
                <a:solidFill>
                  <a:srgbClr val="3F3F3E"/>
                </a:solidFill>
                <a:latin typeface="Calibri"/>
                <a:cs typeface="Calibri"/>
              </a:rPr>
              <a:t>для</a:t>
            </a:r>
            <a:r>
              <a:rPr sz="3150" b="1" spc="175" dirty="0">
                <a:solidFill>
                  <a:srgbClr val="3F3F3E"/>
                </a:solidFill>
                <a:latin typeface="Calibri"/>
                <a:cs typeface="Calibri"/>
              </a:rPr>
              <a:t> </a:t>
            </a:r>
            <a:r>
              <a:rPr sz="3150" b="1" spc="300" dirty="0">
                <a:solidFill>
                  <a:srgbClr val="3F3F3E"/>
                </a:solidFill>
                <a:latin typeface="Calibri"/>
                <a:cs typeface="Calibri"/>
              </a:rPr>
              <a:t>всех»</a:t>
            </a:r>
            <a:endParaRPr sz="3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87900" y="0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7" y="0"/>
                </a:moveTo>
                <a:lnTo>
                  <a:pt x="0" y="0"/>
                </a:lnTo>
                <a:lnTo>
                  <a:pt x="2855" y="15843"/>
                </a:lnTo>
                <a:lnTo>
                  <a:pt x="12465" y="62572"/>
                </a:lnTo>
                <a:lnTo>
                  <a:pt x="23169" y="108866"/>
                </a:lnTo>
                <a:lnTo>
                  <a:pt x="34955" y="154710"/>
                </a:lnTo>
                <a:lnTo>
                  <a:pt x="47807" y="200092"/>
                </a:lnTo>
                <a:lnTo>
                  <a:pt x="61710" y="244999"/>
                </a:lnTo>
                <a:lnTo>
                  <a:pt x="76650" y="289416"/>
                </a:lnTo>
                <a:lnTo>
                  <a:pt x="92612" y="333332"/>
                </a:lnTo>
                <a:lnTo>
                  <a:pt x="109581" y="376731"/>
                </a:lnTo>
                <a:lnTo>
                  <a:pt x="127543" y="419601"/>
                </a:lnTo>
                <a:lnTo>
                  <a:pt x="146483" y="461929"/>
                </a:lnTo>
                <a:lnTo>
                  <a:pt x="166386" y="503701"/>
                </a:lnTo>
                <a:lnTo>
                  <a:pt x="187238" y="544903"/>
                </a:lnTo>
                <a:lnTo>
                  <a:pt x="209024" y="585523"/>
                </a:lnTo>
                <a:lnTo>
                  <a:pt x="231729" y="625547"/>
                </a:lnTo>
                <a:lnTo>
                  <a:pt x="255338" y="664961"/>
                </a:lnTo>
                <a:lnTo>
                  <a:pt x="279838" y="703753"/>
                </a:lnTo>
                <a:lnTo>
                  <a:pt x="305212" y="741908"/>
                </a:lnTo>
                <a:lnTo>
                  <a:pt x="331447" y="779414"/>
                </a:lnTo>
                <a:lnTo>
                  <a:pt x="358528" y="816257"/>
                </a:lnTo>
                <a:lnTo>
                  <a:pt x="386439" y="852423"/>
                </a:lnTo>
                <a:lnTo>
                  <a:pt x="415167" y="887900"/>
                </a:lnTo>
                <a:lnTo>
                  <a:pt x="444697" y="922673"/>
                </a:lnTo>
                <a:lnTo>
                  <a:pt x="475014" y="956730"/>
                </a:lnTo>
                <a:lnTo>
                  <a:pt x="506103" y="990057"/>
                </a:lnTo>
                <a:lnTo>
                  <a:pt x="537950" y="1022641"/>
                </a:lnTo>
                <a:lnTo>
                  <a:pt x="570539" y="1054468"/>
                </a:lnTo>
                <a:lnTo>
                  <a:pt x="603857" y="1085526"/>
                </a:lnTo>
                <a:lnTo>
                  <a:pt x="637888" y="1115799"/>
                </a:lnTo>
                <a:lnTo>
                  <a:pt x="672618" y="1145276"/>
                </a:lnTo>
                <a:lnTo>
                  <a:pt x="708033" y="1173943"/>
                </a:lnTo>
                <a:lnTo>
                  <a:pt x="744117" y="1201787"/>
                </a:lnTo>
                <a:lnTo>
                  <a:pt x="780855" y="1228793"/>
                </a:lnTo>
                <a:lnTo>
                  <a:pt x="818234" y="1254949"/>
                </a:lnTo>
                <a:lnTo>
                  <a:pt x="856238" y="1280241"/>
                </a:lnTo>
                <a:lnTo>
                  <a:pt x="894852" y="1304656"/>
                </a:lnTo>
                <a:lnTo>
                  <a:pt x="934063" y="1328181"/>
                </a:lnTo>
                <a:lnTo>
                  <a:pt x="973855" y="1350802"/>
                </a:lnTo>
                <a:lnTo>
                  <a:pt x="1014214" y="1372506"/>
                </a:lnTo>
                <a:lnTo>
                  <a:pt x="1055124" y="1393279"/>
                </a:lnTo>
                <a:lnTo>
                  <a:pt x="1096572" y="1413108"/>
                </a:lnTo>
                <a:lnTo>
                  <a:pt x="1138542" y="1431980"/>
                </a:lnTo>
                <a:lnTo>
                  <a:pt x="1181021" y="1449881"/>
                </a:lnTo>
                <a:lnTo>
                  <a:pt x="1223992" y="1466798"/>
                </a:lnTo>
                <a:lnTo>
                  <a:pt x="1267442" y="1482717"/>
                </a:lnTo>
                <a:lnTo>
                  <a:pt x="1311355" y="1497625"/>
                </a:lnTo>
                <a:lnTo>
                  <a:pt x="1355718" y="1511510"/>
                </a:lnTo>
                <a:lnTo>
                  <a:pt x="1400515" y="1524356"/>
                </a:lnTo>
                <a:lnTo>
                  <a:pt x="1445732" y="1536151"/>
                </a:lnTo>
                <a:lnTo>
                  <a:pt x="1491354" y="1546882"/>
                </a:lnTo>
                <a:lnTo>
                  <a:pt x="1537366" y="1556536"/>
                </a:lnTo>
                <a:lnTo>
                  <a:pt x="1583754" y="1565098"/>
                </a:lnTo>
                <a:lnTo>
                  <a:pt x="1630502" y="1572555"/>
                </a:lnTo>
                <a:lnTo>
                  <a:pt x="1677597" y="1578894"/>
                </a:lnTo>
                <a:lnTo>
                  <a:pt x="1725024" y="1584103"/>
                </a:lnTo>
                <a:lnTo>
                  <a:pt x="1772767" y="1588166"/>
                </a:lnTo>
                <a:lnTo>
                  <a:pt x="1820812" y="1591071"/>
                </a:lnTo>
                <a:lnTo>
                  <a:pt x="1869145" y="1592805"/>
                </a:lnTo>
                <a:lnTo>
                  <a:pt x="1900136" y="1593155"/>
                </a:lnTo>
                <a:lnTo>
                  <a:pt x="1900136" y="1288420"/>
                </a:lnTo>
                <a:lnTo>
                  <a:pt x="1868511" y="1287989"/>
                </a:lnTo>
                <a:lnTo>
                  <a:pt x="1819982" y="1285904"/>
                </a:lnTo>
                <a:lnTo>
                  <a:pt x="1771805" y="1282420"/>
                </a:lnTo>
                <a:lnTo>
                  <a:pt x="1723999" y="1277557"/>
                </a:lnTo>
                <a:lnTo>
                  <a:pt x="1676587" y="1271333"/>
                </a:lnTo>
                <a:lnTo>
                  <a:pt x="1629589" y="1263768"/>
                </a:lnTo>
                <a:lnTo>
                  <a:pt x="1583386" y="1254949"/>
                </a:lnTo>
                <a:lnTo>
                  <a:pt x="1536920" y="1244689"/>
                </a:lnTo>
                <a:lnTo>
                  <a:pt x="1491291" y="1233215"/>
                </a:lnTo>
                <a:lnTo>
                  <a:pt x="1446160" y="1220475"/>
                </a:lnTo>
                <a:lnTo>
                  <a:pt x="1401548" y="1206490"/>
                </a:lnTo>
                <a:lnTo>
                  <a:pt x="1357477" y="1191279"/>
                </a:lnTo>
                <a:lnTo>
                  <a:pt x="1313967" y="1174859"/>
                </a:lnTo>
                <a:lnTo>
                  <a:pt x="1271040" y="1157252"/>
                </a:lnTo>
                <a:lnTo>
                  <a:pt x="1228716" y="1138475"/>
                </a:lnTo>
                <a:lnTo>
                  <a:pt x="1187017" y="1118549"/>
                </a:lnTo>
                <a:lnTo>
                  <a:pt x="1145963" y="1097491"/>
                </a:lnTo>
                <a:lnTo>
                  <a:pt x="1105576" y="1075322"/>
                </a:lnTo>
                <a:lnTo>
                  <a:pt x="1065876" y="1052060"/>
                </a:lnTo>
                <a:lnTo>
                  <a:pt x="1026885" y="1027724"/>
                </a:lnTo>
                <a:lnTo>
                  <a:pt x="988623" y="1002335"/>
                </a:lnTo>
                <a:lnTo>
                  <a:pt x="951112" y="975910"/>
                </a:lnTo>
                <a:lnTo>
                  <a:pt x="914372" y="948469"/>
                </a:lnTo>
                <a:lnTo>
                  <a:pt x="878425" y="920031"/>
                </a:lnTo>
                <a:lnTo>
                  <a:pt x="843292" y="890615"/>
                </a:lnTo>
                <a:lnTo>
                  <a:pt x="808994" y="860240"/>
                </a:lnTo>
                <a:lnTo>
                  <a:pt x="775551" y="828926"/>
                </a:lnTo>
                <a:lnTo>
                  <a:pt x="742985" y="796692"/>
                </a:lnTo>
                <a:lnTo>
                  <a:pt x="711316" y="763556"/>
                </a:lnTo>
                <a:lnTo>
                  <a:pt x="680567" y="729538"/>
                </a:lnTo>
                <a:lnTo>
                  <a:pt x="650757" y="694658"/>
                </a:lnTo>
                <a:lnTo>
                  <a:pt x="621908" y="658933"/>
                </a:lnTo>
                <a:lnTo>
                  <a:pt x="594041" y="622383"/>
                </a:lnTo>
                <a:lnTo>
                  <a:pt x="567176" y="585028"/>
                </a:lnTo>
                <a:lnTo>
                  <a:pt x="541336" y="546887"/>
                </a:lnTo>
                <a:lnTo>
                  <a:pt x="516540" y="507978"/>
                </a:lnTo>
                <a:lnTo>
                  <a:pt x="492811" y="468321"/>
                </a:lnTo>
                <a:lnTo>
                  <a:pt x="470168" y="427935"/>
                </a:lnTo>
                <a:lnTo>
                  <a:pt x="448633" y="386839"/>
                </a:lnTo>
                <a:lnTo>
                  <a:pt x="428227" y="345053"/>
                </a:lnTo>
                <a:lnTo>
                  <a:pt x="408972" y="302595"/>
                </a:lnTo>
                <a:lnTo>
                  <a:pt x="390887" y="259484"/>
                </a:lnTo>
                <a:lnTo>
                  <a:pt x="373994" y="215740"/>
                </a:lnTo>
                <a:lnTo>
                  <a:pt x="358315" y="171381"/>
                </a:lnTo>
                <a:lnTo>
                  <a:pt x="343869" y="126428"/>
                </a:lnTo>
                <a:lnTo>
                  <a:pt x="330679" y="80898"/>
                </a:lnTo>
                <a:lnTo>
                  <a:pt x="318764" y="34812"/>
                </a:lnTo>
                <a:lnTo>
                  <a:pt x="310837" y="0"/>
                </a:lnTo>
                <a:close/>
              </a:path>
            </a:pathLst>
          </a:custGeom>
          <a:solidFill>
            <a:srgbClr val="77E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85264" y="2403691"/>
            <a:ext cx="5822950" cy="8369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300" spc="1035" dirty="0"/>
              <a:t>НАША</a:t>
            </a:r>
            <a:r>
              <a:rPr sz="5300" spc="310" dirty="0"/>
              <a:t> </a:t>
            </a:r>
            <a:r>
              <a:rPr sz="5300" spc="844" dirty="0"/>
              <a:t>МИССИЯ</a:t>
            </a:r>
            <a:endParaRPr sz="5300"/>
          </a:p>
        </p:txBody>
      </p:sp>
      <p:sp>
        <p:nvSpPr>
          <p:cNvPr id="5" name="object 5"/>
          <p:cNvSpPr txBox="1"/>
          <p:nvPr/>
        </p:nvSpPr>
        <p:spPr>
          <a:xfrm>
            <a:off x="885845" y="3552933"/>
            <a:ext cx="594995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spc="235" dirty="0">
                <a:solidFill>
                  <a:srgbClr val="3F3F3E"/>
                </a:solidFill>
                <a:latin typeface="Century Gothic"/>
                <a:cs typeface="Century Gothic"/>
              </a:rPr>
              <a:t>Мы</a:t>
            </a:r>
            <a:r>
              <a:rPr sz="3150" spc="1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стремимся</a:t>
            </a:r>
            <a:r>
              <a:rPr sz="3150" spc="1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b="1" spc="390" dirty="0">
                <a:solidFill>
                  <a:srgbClr val="3F3F3E"/>
                </a:solidFill>
                <a:latin typeface="Calibri"/>
                <a:cs typeface="Calibri"/>
              </a:rPr>
              <a:t>объединить</a:t>
            </a:r>
            <a:endParaRPr sz="3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5845" y="4032878"/>
            <a:ext cx="5949950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1602105" algn="l"/>
                <a:tab pos="1664335" algn="l"/>
                <a:tab pos="2182495" algn="l"/>
              </a:tabLst>
            </a:pP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семьи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3150" spc="16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добровольчество, </a:t>
            </a:r>
            <a:r>
              <a:rPr sz="3150" spc="165" dirty="0">
                <a:solidFill>
                  <a:srgbClr val="3F3F3E"/>
                </a:solidFill>
                <a:latin typeface="Century Gothic"/>
                <a:cs typeface="Century Gothic"/>
              </a:rPr>
              <a:t>чтобы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	</a:t>
            </a:r>
            <a:r>
              <a:rPr sz="3150" spc="35" dirty="0">
                <a:solidFill>
                  <a:srgbClr val="3F3F3E"/>
                </a:solidFill>
                <a:latin typeface="Century Gothic"/>
                <a:cs typeface="Century Gothic"/>
              </a:rPr>
              <a:t>создать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5850" y="5353158"/>
            <a:ext cx="212217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b="1" spc="345" dirty="0">
                <a:solidFill>
                  <a:srgbClr val="3F3F3E"/>
                </a:solidFill>
                <a:latin typeface="Calibri"/>
                <a:cs typeface="Calibri"/>
              </a:rPr>
              <a:t>близости,</a:t>
            </a:r>
            <a:endParaRPr sz="3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3742" y="4632953"/>
            <a:ext cx="2292350" cy="122555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3150" spc="-185" dirty="0">
                <a:solidFill>
                  <a:srgbClr val="3F3F3E"/>
                </a:solidFill>
                <a:latin typeface="Century Gothic"/>
                <a:cs typeface="Century Gothic"/>
              </a:rPr>
              <a:t>атмосферу</a:t>
            </a:r>
            <a:endParaRPr sz="3150">
              <a:latin typeface="Century Gothic"/>
              <a:cs typeface="Century Gothic"/>
            </a:endParaRPr>
          </a:p>
          <a:p>
            <a:pPr marL="370840">
              <a:lnSpc>
                <a:spcPct val="100000"/>
              </a:lnSpc>
              <a:spcBef>
                <a:spcPts val="944"/>
              </a:spcBef>
            </a:pPr>
            <a:r>
              <a:rPr sz="3150" b="1" spc="345" dirty="0">
                <a:solidFill>
                  <a:srgbClr val="3F3F3E"/>
                </a:solidFill>
                <a:latin typeface="Calibri"/>
                <a:cs typeface="Calibri"/>
              </a:rPr>
              <a:t>приятия,</a:t>
            </a:r>
            <a:endParaRPr sz="3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5850" y="5953233"/>
            <a:ext cx="4129404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b="1" spc="325" dirty="0">
                <a:solidFill>
                  <a:srgbClr val="3F3F3E"/>
                </a:solidFill>
                <a:latin typeface="Calibri"/>
                <a:cs typeface="Calibri"/>
              </a:rPr>
              <a:t>взаимопонимания</a:t>
            </a:r>
            <a:r>
              <a:rPr sz="3150" spc="325" dirty="0">
                <a:solidFill>
                  <a:srgbClr val="3F3F3E"/>
                </a:solidFill>
                <a:latin typeface="Century Gothic"/>
                <a:cs typeface="Century Gothic"/>
              </a:rPr>
              <a:t>.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2608" y="5953233"/>
            <a:ext cx="123317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spc="40" dirty="0">
                <a:solidFill>
                  <a:srgbClr val="3F3F3E"/>
                </a:solidFill>
                <a:latin typeface="Century Gothic"/>
                <a:cs typeface="Century Gothic"/>
              </a:rPr>
              <a:t>Наши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5850" y="6553307"/>
            <a:ext cx="594995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7270" algn="l"/>
              </a:tabLst>
            </a:pPr>
            <a:r>
              <a:rPr sz="3150" spc="120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мероприятия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наполнены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8037249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49"/>
                </a:lnTo>
                <a:lnTo>
                  <a:pt x="5435" y="451632"/>
                </a:lnTo>
                <a:lnTo>
                  <a:pt x="52312" y="463938"/>
                </a:lnTo>
                <a:lnTo>
                  <a:pt x="98687" y="477350"/>
                </a:lnTo>
                <a:lnTo>
                  <a:pt x="144546" y="491851"/>
                </a:lnTo>
                <a:lnTo>
                  <a:pt x="189876" y="507427"/>
                </a:lnTo>
                <a:lnTo>
                  <a:pt x="234663" y="524061"/>
                </a:lnTo>
                <a:lnTo>
                  <a:pt x="278893" y="541738"/>
                </a:lnTo>
                <a:lnTo>
                  <a:pt x="322553" y="560441"/>
                </a:lnTo>
                <a:lnTo>
                  <a:pt x="365630" y="580155"/>
                </a:lnTo>
                <a:lnTo>
                  <a:pt x="408108" y="600864"/>
                </a:lnTo>
                <a:lnTo>
                  <a:pt x="449976" y="622553"/>
                </a:lnTo>
                <a:lnTo>
                  <a:pt x="491219" y="645204"/>
                </a:lnTo>
                <a:lnTo>
                  <a:pt x="531824" y="668803"/>
                </a:lnTo>
                <a:lnTo>
                  <a:pt x="571777" y="693334"/>
                </a:lnTo>
                <a:lnTo>
                  <a:pt x="611065" y="718780"/>
                </a:lnTo>
                <a:lnTo>
                  <a:pt x="649674" y="745127"/>
                </a:lnTo>
                <a:lnTo>
                  <a:pt x="687589" y="772357"/>
                </a:lnTo>
                <a:lnTo>
                  <a:pt x="724799" y="800456"/>
                </a:lnTo>
                <a:lnTo>
                  <a:pt x="761289" y="829407"/>
                </a:lnTo>
                <a:lnTo>
                  <a:pt x="797045" y="859195"/>
                </a:lnTo>
                <a:lnTo>
                  <a:pt x="832054" y="889804"/>
                </a:lnTo>
                <a:lnTo>
                  <a:pt x="866302" y="921217"/>
                </a:lnTo>
                <a:lnTo>
                  <a:pt x="899777" y="953420"/>
                </a:lnTo>
                <a:lnTo>
                  <a:pt x="932463" y="986396"/>
                </a:lnTo>
                <a:lnTo>
                  <a:pt x="964347" y="1020129"/>
                </a:lnTo>
                <a:lnTo>
                  <a:pt x="995417" y="1054604"/>
                </a:lnTo>
                <a:lnTo>
                  <a:pt x="1025658" y="1089805"/>
                </a:lnTo>
                <a:lnTo>
                  <a:pt x="1055056" y="1125715"/>
                </a:lnTo>
                <a:lnTo>
                  <a:pt x="1083598" y="1162320"/>
                </a:lnTo>
                <a:lnTo>
                  <a:pt x="1111271" y="1199602"/>
                </a:lnTo>
                <a:lnTo>
                  <a:pt x="1138061" y="1237547"/>
                </a:lnTo>
                <a:lnTo>
                  <a:pt x="1163954" y="1276139"/>
                </a:lnTo>
                <a:lnTo>
                  <a:pt x="1188936" y="1315361"/>
                </a:lnTo>
                <a:lnTo>
                  <a:pt x="1212995" y="1355199"/>
                </a:lnTo>
                <a:lnTo>
                  <a:pt x="1236116" y="1395635"/>
                </a:lnTo>
                <a:lnTo>
                  <a:pt x="1258285" y="1436654"/>
                </a:lnTo>
                <a:lnTo>
                  <a:pt x="1279490" y="1478241"/>
                </a:lnTo>
                <a:lnTo>
                  <a:pt x="1299717" y="1520379"/>
                </a:lnTo>
                <a:lnTo>
                  <a:pt x="1318951" y="1563053"/>
                </a:lnTo>
                <a:lnTo>
                  <a:pt x="1337180" y="1606247"/>
                </a:lnTo>
                <a:lnTo>
                  <a:pt x="1354389" y="1649945"/>
                </a:lnTo>
                <a:lnTo>
                  <a:pt x="1370566" y="1694130"/>
                </a:lnTo>
                <a:lnTo>
                  <a:pt x="1385696" y="1738789"/>
                </a:lnTo>
                <a:lnTo>
                  <a:pt x="1399766" y="1783903"/>
                </a:lnTo>
                <a:lnTo>
                  <a:pt x="1412762" y="1829459"/>
                </a:lnTo>
                <a:lnTo>
                  <a:pt x="1424671" y="1875439"/>
                </a:lnTo>
                <a:lnTo>
                  <a:pt x="1435480" y="1921828"/>
                </a:lnTo>
                <a:lnTo>
                  <a:pt x="1445173" y="1968610"/>
                </a:lnTo>
                <a:lnTo>
                  <a:pt x="1453739" y="2015769"/>
                </a:lnTo>
                <a:lnTo>
                  <a:pt x="1461163" y="2063290"/>
                </a:lnTo>
                <a:lnTo>
                  <a:pt x="1467431" y="2111157"/>
                </a:lnTo>
                <a:lnTo>
                  <a:pt x="1472531" y="2159353"/>
                </a:lnTo>
                <a:lnTo>
                  <a:pt x="1476448" y="2207863"/>
                </a:lnTo>
                <a:lnTo>
                  <a:pt x="1478723" y="2248682"/>
                </a:lnTo>
                <a:lnTo>
                  <a:pt x="1478783" y="2249748"/>
                </a:lnTo>
                <a:lnTo>
                  <a:pt x="1919001" y="2249748"/>
                </a:lnTo>
                <a:lnTo>
                  <a:pt x="1918971" y="2248682"/>
                </a:lnTo>
                <a:lnTo>
                  <a:pt x="1916589" y="2199885"/>
                </a:lnTo>
                <a:lnTo>
                  <a:pt x="1913232" y="2151326"/>
                </a:lnTo>
                <a:lnTo>
                  <a:pt x="1908907" y="2103014"/>
                </a:lnTo>
                <a:lnTo>
                  <a:pt x="1903624" y="2054961"/>
                </a:lnTo>
                <a:lnTo>
                  <a:pt x="1897392" y="2007178"/>
                </a:lnTo>
                <a:lnTo>
                  <a:pt x="1890219" y="1959673"/>
                </a:lnTo>
                <a:lnTo>
                  <a:pt x="1882116" y="1912459"/>
                </a:lnTo>
                <a:lnTo>
                  <a:pt x="1873089" y="1865544"/>
                </a:lnTo>
                <a:lnTo>
                  <a:pt x="1863150" y="1818941"/>
                </a:lnTo>
                <a:lnTo>
                  <a:pt x="1852307" y="1772659"/>
                </a:lnTo>
                <a:lnTo>
                  <a:pt x="1840568" y="1726709"/>
                </a:lnTo>
                <a:lnTo>
                  <a:pt x="1827943" y="1681101"/>
                </a:lnTo>
                <a:lnTo>
                  <a:pt x="1814441" y="1635846"/>
                </a:lnTo>
                <a:lnTo>
                  <a:pt x="1800070" y="1590954"/>
                </a:lnTo>
                <a:lnTo>
                  <a:pt x="1784841" y="1546436"/>
                </a:lnTo>
                <a:lnTo>
                  <a:pt x="1768761" y="1502302"/>
                </a:lnTo>
                <a:lnTo>
                  <a:pt x="1751840" y="1458563"/>
                </a:lnTo>
                <a:lnTo>
                  <a:pt x="1734087" y="1415229"/>
                </a:lnTo>
                <a:lnTo>
                  <a:pt x="1715510" y="1372311"/>
                </a:lnTo>
                <a:lnTo>
                  <a:pt x="1696120" y="1329819"/>
                </a:lnTo>
                <a:lnTo>
                  <a:pt x="1675924" y="1287763"/>
                </a:lnTo>
                <a:lnTo>
                  <a:pt x="1654932" y="1246155"/>
                </a:lnTo>
                <a:lnTo>
                  <a:pt x="1633153" y="1205004"/>
                </a:lnTo>
                <a:lnTo>
                  <a:pt x="1610596" y="1164322"/>
                </a:lnTo>
                <a:lnTo>
                  <a:pt x="1587270" y="1124118"/>
                </a:lnTo>
                <a:lnTo>
                  <a:pt x="1563183" y="1084403"/>
                </a:lnTo>
                <a:lnTo>
                  <a:pt x="1538345" y="1045188"/>
                </a:lnTo>
                <a:lnTo>
                  <a:pt x="1512766" y="1006482"/>
                </a:lnTo>
                <a:lnTo>
                  <a:pt x="1486453" y="968298"/>
                </a:lnTo>
                <a:lnTo>
                  <a:pt x="1459416" y="930644"/>
                </a:lnTo>
                <a:lnTo>
                  <a:pt x="1431663" y="893532"/>
                </a:lnTo>
                <a:lnTo>
                  <a:pt x="1403205" y="856971"/>
                </a:lnTo>
                <a:lnTo>
                  <a:pt x="1374050" y="820973"/>
                </a:lnTo>
                <a:lnTo>
                  <a:pt x="1344206" y="785548"/>
                </a:lnTo>
                <a:lnTo>
                  <a:pt x="1313684" y="750707"/>
                </a:lnTo>
                <a:lnTo>
                  <a:pt x="1282491" y="716459"/>
                </a:lnTo>
                <a:lnTo>
                  <a:pt x="1250637" y="682816"/>
                </a:lnTo>
                <a:lnTo>
                  <a:pt x="1218132" y="649787"/>
                </a:lnTo>
                <a:lnTo>
                  <a:pt x="1184983" y="617384"/>
                </a:lnTo>
                <a:lnTo>
                  <a:pt x="1151200" y="585617"/>
                </a:lnTo>
                <a:lnTo>
                  <a:pt x="1116792" y="554496"/>
                </a:lnTo>
                <a:lnTo>
                  <a:pt x="1081801" y="524061"/>
                </a:lnTo>
                <a:lnTo>
                  <a:pt x="1046137" y="494235"/>
                </a:lnTo>
                <a:lnTo>
                  <a:pt x="1009908" y="465116"/>
                </a:lnTo>
                <a:lnTo>
                  <a:pt x="973089" y="436685"/>
                </a:lnTo>
                <a:lnTo>
                  <a:pt x="935691" y="408953"/>
                </a:lnTo>
                <a:lnTo>
                  <a:pt x="897722" y="381930"/>
                </a:lnTo>
                <a:lnTo>
                  <a:pt x="859191" y="355627"/>
                </a:lnTo>
                <a:lnTo>
                  <a:pt x="820106" y="330053"/>
                </a:lnTo>
                <a:lnTo>
                  <a:pt x="780478" y="305221"/>
                </a:lnTo>
                <a:lnTo>
                  <a:pt x="740315" y="281140"/>
                </a:lnTo>
                <a:lnTo>
                  <a:pt x="699626" y="257820"/>
                </a:lnTo>
                <a:lnTo>
                  <a:pt x="658419" y="235272"/>
                </a:lnTo>
                <a:lnTo>
                  <a:pt x="616705" y="213507"/>
                </a:lnTo>
                <a:lnTo>
                  <a:pt x="574492" y="192535"/>
                </a:lnTo>
                <a:lnTo>
                  <a:pt x="531789" y="172367"/>
                </a:lnTo>
                <a:lnTo>
                  <a:pt x="488605" y="153013"/>
                </a:lnTo>
                <a:lnTo>
                  <a:pt x="444948" y="134483"/>
                </a:lnTo>
                <a:lnTo>
                  <a:pt x="400829" y="116788"/>
                </a:lnTo>
                <a:lnTo>
                  <a:pt x="356256" y="99938"/>
                </a:lnTo>
                <a:lnTo>
                  <a:pt x="311238" y="83945"/>
                </a:lnTo>
                <a:lnTo>
                  <a:pt x="265784" y="68818"/>
                </a:lnTo>
                <a:lnTo>
                  <a:pt x="219904" y="54568"/>
                </a:lnTo>
                <a:lnTo>
                  <a:pt x="173605" y="41205"/>
                </a:lnTo>
                <a:lnTo>
                  <a:pt x="126897" y="28741"/>
                </a:lnTo>
                <a:lnTo>
                  <a:pt x="79790" y="17184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CEA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5850" y="7033253"/>
            <a:ext cx="2120265" cy="122555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3150" b="1" spc="275" dirty="0">
                <a:solidFill>
                  <a:srgbClr val="3F3F3E"/>
                </a:solidFill>
                <a:latin typeface="Calibri"/>
                <a:cs typeface="Calibri"/>
              </a:rPr>
              <a:t>заботой</a:t>
            </a:r>
            <a:r>
              <a:rPr sz="3150" spc="275" dirty="0">
                <a:solidFill>
                  <a:srgbClr val="3F3F3E"/>
                </a:solidFill>
                <a:latin typeface="Century Gothic"/>
                <a:cs typeface="Century Gothic"/>
              </a:rPr>
              <a:t>,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3150" b="1" spc="315" dirty="0">
                <a:solidFill>
                  <a:srgbClr val="3F3F3E"/>
                </a:solidFill>
                <a:latin typeface="Calibri"/>
                <a:cs typeface="Calibri"/>
              </a:rPr>
              <a:t>любовью</a:t>
            </a:r>
            <a:r>
              <a:rPr sz="3150" spc="315" dirty="0">
                <a:solidFill>
                  <a:srgbClr val="3F3F3E"/>
                </a:solidFill>
                <a:latin typeface="Century Gothic"/>
                <a:cs typeface="Century Gothic"/>
              </a:rPr>
              <a:t>.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09951" y="7153383"/>
            <a:ext cx="362648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7560" algn="l"/>
              </a:tabLst>
            </a:pPr>
            <a:r>
              <a:rPr sz="3150" b="1" spc="405" dirty="0">
                <a:solidFill>
                  <a:srgbClr val="3F3F3E"/>
                </a:solidFill>
                <a:latin typeface="Calibri"/>
                <a:cs typeface="Calibri"/>
              </a:rPr>
              <a:t>творчеством</a:t>
            </a:r>
            <a:r>
              <a:rPr sz="3150" b="1" dirty="0">
                <a:solidFill>
                  <a:srgbClr val="3F3F3E"/>
                </a:solidFill>
                <a:latin typeface="Calibri"/>
                <a:cs typeface="Calibri"/>
              </a:rPr>
              <a:t>	</a:t>
            </a:r>
            <a:r>
              <a:rPr sz="3150" spc="15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endParaRPr sz="3150">
              <a:latin typeface="Century Gothic"/>
              <a:cs typeface="Century Gothic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618565" y="388823"/>
            <a:ext cx="9727565" cy="9459595"/>
            <a:chOff x="7618565" y="388823"/>
            <a:chExt cx="9727565" cy="945959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82134" y="388823"/>
              <a:ext cx="4476749" cy="44767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68785" y="4866457"/>
              <a:ext cx="5476875" cy="49815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8565" y="3094787"/>
              <a:ext cx="4476750" cy="56197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7767320" cy="9411335"/>
            <a:chOff x="0" y="0"/>
            <a:chExt cx="7767320" cy="94113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2494" y="829259"/>
              <a:ext cx="6524622" cy="85820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2152015" cy="2104390"/>
            </a:xfrm>
            <a:custGeom>
              <a:avLst/>
              <a:gdLst/>
              <a:ahLst/>
              <a:cxnLst/>
              <a:rect l="l" t="t" r="r" b="b"/>
              <a:pathLst>
                <a:path w="2152015" h="2104390">
                  <a:moveTo>
                    <a:pt x="2151977" y="0"/>
                  </a:moveTo>
                  <a:lnTo>
                    <a:pt x="1772767" y="0"/>
                  </a:lnTo>
                  <a:lnTo>
                    <a:pt x="1772641" y="15208"/>
                  </a:lnTo>
                  <a:lnTo>
                    <a:pt x="1770859" y="63336"/>
                  </a:lnTo>
                  <a:lnTo>
                    <a:pt x="1770783" y="65386"/>
                  </a:lnTo>
                  <a:lnTo>
                    <a:pt x="1767618" y="113506"/>
                  </a:lnTo>
                  <a:lnTo>
                    <a:pt x="1767496" y="115365"/>
                  </a:lnTo>
                  <a:lnTo>
                    <a:pt x="1762792" y="165118"/>
                  </a:lnTo>
                  <a:lnTo>
                    <a:pt x="1756682" y="214616"/>
                  </a:lnTo>
                  <a:lnTo>
                    <a:pt x="1749177" y="263831"/>
                  </a:lnTo>
                  <a:lnTo>
                    <a:pt x="1740379" y="312248"/>
                  </a:lnTo>
                  <a:lnTo>
                    <a:pt x="1730020" y="361354"/>
                  </a:lnTo>
                  <a:lnTo>
                    <a:pt x="1718414" y="409503"/>
                  </a:lnTo>
                  <a:lnTo>
                    <a:pt x="1705448" y="457310"/>
                  </a:lnTo>
                  <a:lnTo>
                    <a:pt x="1691146" y="504694"/>
                  </a:lnTo>
                  <a:lnTo>
                    <a:pt x="1675518" y="551628"/>
                  </a:lnTo>
                  <a:lnTo>
                    <a:pt x="1658577" y="598085"/>
                  </a:lnTo>
                  <a:lnTo>
                    <a:pt x="1640334" y="644036"/>
                  </a:lnTo>
                  <a:lnTo>
                    <a:pt x="1620801" y="689453"/>
                  </a:lnTo>
                  <a:lnTo>
                    <a:pt x="1599988" y="734309"/>
                  </a:lnTo>
                  <a:lnTo>
                    <a:pt x="1577909" y="778575"/>
                  </a:lnTo>
                  <a:lnTo>
                    <a:pt x="1554573" y="822224"/>
                  </a:lnTo>
                  <a:lnTo>
                    <a:pt x="1529993" y="865228"/>
                  </a:lnTo>
                  <a:lnTo>
                    <a:pt x="1504180" y="907559"/>
                  </a:lnTo>
                  <a:lnTo>
                    <a:pt x="1477146" y="949189"/>
                  </a:lnTo>
                  <a:lnTo>
                    <a:pt x="1448902" y="990090"/>
                  </a:lnTo>
                  <a:lnTo>
                    <a:pt x="1419460" y="1030234"/>
                  </a:lnTo>
                  <a:lnTo>
                    <a:pt x="1388832" y="1069594"/>
                  </a:lnTo>
                  <a:lnTo>
                    <a:pt x="1357028" y="1108141"/>
                  </a:lnTo>
                  <a:lnTo>
                    <a:pt x="1324060" y="1145847"/>
                  </a:lnTo>
                  <a:lnTo>
                    <a:pt x="1289941" y="1182686"/>
                  </a:lnTo>
                  <a:lnTo>
                    <a:pt x="1254681" y="1218628"/>
                  </a:lnTo>
                  <a:lnTo>
                    <a:pt x="1218402" y="1253543"/>
                  </a:lnTo>
                  <a:lnTo>
                    <a:pt x="1181237" y="1287309"/>
                  </a:lnTo>
                  <a:lnTo>
                    <a:pt x="1143216" y="1319915"/>
                  </a:lnTo>
                  <a:lnTo>
                    <a:pt x="1104365" y="1351349"/>
                  </a:lnTo>
                  <a:lnTo>
                    <a:pt x="1064713" y="1381600"/>
                  </a:lnTo>
                  <a:lnTo>
                    <a:pt x="1024288" y="1410657"/>
                  </a:lnTo>
                  <a:lnTo>
                    <a:pt x="983118" y="1438509"/>
                  </a:lnTo>
                  <a:lnTo>
                    <a:pt x="941230" y="1465144"/>
                  </a:lnTo>
                  <a:lnTo>
                    <a:pt x="898653" y="1490551"/>
                  </a:lnTo>
                  <a:lnTo>
                    <a:pt x="855416" y="1514718"/>
                  </a:lnTo>
                  <a:lnTo>
                    <a:pt x="811545" y="1537635"/>
                  </a:lnTo>
                  <a:lnTo>
                    <a:pt x="767068" y="1559291"/>
                  </a:lnTo>
                  <a:lnTo>
                    <a:pt x="722015" y="1579673"/>
                  </a:lnTo>
                  <a:lnTo>
                    <a:pt x="676413" y="1598771"/>
                  </a:lnTo>
                  <a:lnTo>
                    <a:pt x="630289" y="1616573"/>
                  </a:lnTo>
                  <a:lnTo>
                    <a:pt x="583672" y="1633068"/>
                  </a:lnTo>
                  <a:lnTo>
                    <a:pt x="536590" y="1648246"/>
                  </a:lnTo>
                  <a:lnTo>
                    <a:pt x="489071" y="1662094"/>
                  </a:lnTo>
                  <a:lnTo>
                    <a:pt x="441142" y="1674601"/>
                  </a:lnTo>
                  <a:lnTo>
                    <a:pt x="392833" y="1685756"/>
                  </a:lnTo>
                  <a:lnTo>
                    <a:pt x="344170" y="1695548"/>
                  </a:lnTo>
                  <a:lnTo>
                    <a:pt x="295183" y="1703966"/>
                  </a:lnTo>
                  <a:lnTo>
                    <a:pt x="245898" y="1710998"/>
                  </a:lnTo>
                  <a:lnTo>
                    <a:pt x="196344" y="1716633"/>
                  </a:lnTo>
                  <a:lnTo>
                    <a:pt x="146548" y="1720859"/>
                  </a:lnTo>
                  <a:lnTo>
                    <a:pt x="96540" y="1723666"/>
                  </a:lnTo>
                  <a:lnTo>
                    <a:pt x="46347" y="1725043"/>
                  </a:lnTo>
                  <a:lnTo>
                    <a:pt x="0" y="1725043"/>
                  </a:lnTo>
                  <a:lnTo>
                    <a:pt x="0" y="2104110"/>
                  </a:lnTo>
                  <a:lnTo>
                    <a:pt x="40517" y="2104265"/>
                  </a:lnTo>
                  <a:lnTo>
                    <a:pt x="90855" y="2103266"/>
                  </a:lnTo>
                  <a:lnTo>
                    <a:pt x="141048" y="2101084"/>
                  </a:lnTo>
                  <a:lnTo>
                    <a:pt x="191078" y="2097725"/>
                  </a:lnTo>
                  <a:lnTo>
                    <a:pt x="240925" y="2093198"/>
                  </a:lnTo>
                  <a:lnTo>
                    <a:pt x="290570" y="2087510"/>
                  </a:lnTo>
                  <a:lnTo>
                    <a:pt x="339995" y="2080669"/>
                  </a:lnTo>
                  <a:lnTo>
                    <a:pt x="389180" y="2072683"/>
                  </a:lnTo>
                  <a:lnTo>
                    <a:pt x="438106" y="2063558"/>
                  </a:lnTo>
                  <a:lnTo>
                    <a:pt x="486754" y="2053304"/>
                  </a:lnTo>
                  <a:lnTo>
                    <a:pt x="535105" y="2041926"/>
                  </a:lnTo>
                  <a:lnTo>
                    <a:pt x="583141" y="2029434"/>
                  </a:lnTo>
                  <a:lnTo>
                    <a:pt x="630841" y="2015834"/>
                  </a:lnTo>
                  <a:lnTo>
                    <a:pt x="678188" y="2001135"/>
                  </a:lnTo>
                  <a:lnTo>
                    <a:pt x="725162" y="1985344"/>
                  </a:lnTo>
                  <a:lnTo>
                    <a:pt x="771743" y="1968468"/>
                  </a:lnTo>
                  <a:lnTo>
                    <a:pt x="817914" y="1950516"/>
                  </a:lnTo>
                  <a:lnTo>
                    <a:pt x="863654" y="1931495"/>
                  </a:lnTo>
                  <a:lnTo>
                    <a:pt x="908946" y="1911412"/>
                  </a:lnTo>
                  <a:lnTo>
                    <a:pt x="953769" y="1890276"/>
                  </a:lnTo>
                  <a:lnTo>
                    <a:pt x="998105" y="1868093"/>
                  </a:lnTo>
                  <a:lnTo>
                    <a:pt x="1041935" y="1844872"/>
                  </a:lnTo>
                  <a:lnTo>
                    <a:pt x="1085240" y="1820621"/>
                  </a:lnTo>
                  <a:lnTo>
                    <a:pt x="1128000" y="1795346"/>
                  </a:lnTo>
                  <a:lnTo>
                    <a:pt x="1170197" y="1769056"/>
                  </a:lnTo>
                  <a:lnTo>
                    <a:pt x="1211812" y="1741757"/>
                  </a:lnTo>
                  <a:lnTo>
                    <a:pt x="1252826" y="1713459"/>
                  </a:lnTo>
                  <a:lnTo>
                    <a:pt x="1293219" y="1684168"/>
                  </a:lnTo>
                  <a:lnTo>
                    <a:pt x="1332973" y="1653892"/>
                  </a:lnTo>
                  <a:lnTo>
                    <a:pt x="1372068" y="1622639"/>
                  </a:lnTo>
                  <a:lnTo>
                    <a:pt x="1410486" y="1590417"/>
                  </a:lnTo>
                  <a:lnTo>
                    <a:pt x="1448207" y="1557232"/>
                  </a:lnTo>
                  <a:lnTo>
                    <a:pt x="1485213" y="1523093"/>
                  </a:lnTo>
                  <a:lnTo>
                    <a:pt x="1521485" y="1488008"/>
                  </a:lnTo>
                  <a:lnTo>
                    <a:pt x="1556916" y="1452074"/>
                  </a:lnTo>
                  <a:lnTo>
                    <a:pt x="1591407" y="1415397"/>
                  </a:lnTo>
                  <a:lnTo>
                    <a:pt x="1624951" y="1377996"/>
                  </a:lnTo>
                  <a:lnTo>
                    <a:pt x="1657541" y="1339889"/>
                  </a:lnTo>
                  <a:lnTo>
                    <a:pt x="1689167" y="1301094"/>
                  </a:lnTo>
                  <a:lnTo>
                    <a:pt x="1719822" y="1261633"/>
                  </a:lnTo>
                  <a:lnTo>
                    <a:pt x="1749499" y="1221522"/>
                  </a:lnTo>
                  <a:lnTo>
                    <a:pt x="1778189" y="1180781"/>
                  </a:lnTo>
                  <a:lnTo>
                    <a:pt x="1805885" y="1139430"/>
                  </a:lnTo>
                  <a:lnTo>
                    <a:pt x="1832578" y="1097486"/>
                  </a:lnTo>
                  <a:lnTo>
                    <a:pt x="1858262" y="1054970"/>
                  </a:lnTo>
                  <a:lnTo>
                    <a:pt x="1882928" y="1011899"/>
                  </a:lnTo>
                  <a:lnTo>
                    <a:pt x="1906568" y="968294"/>
                  </a:lnTo>
                  <a:lnTo>
                    <a:pt x="1929175" y="924172"/>
                  </a:lnTo>
                  <a:lnTo>
                    <a:pt x="1950740" y="879553"/>
                  </a:lnTo>
                  <a:lnTo>
                    <a:pt x="1971256" y="834456"/>
                  </a:lnTo>
                  <a:lnTo>
                    <a:pt x="1990715" y="788900"/>
                  </a:lnTo>
                  <a:lnTo>
                    <a:pt x="2009109" y="742903"/>
                  </a:lnTo>
                  <a:lnTo>
                    <a:pt x="2026430" y="696485"/>
                  </a:lnTo>
                  <a:lnTo>
                    <a:pt x="2042671" y="649665"/>
                  </a:lnTo>
                  <a:lnTo>
                    <a:pt x="2057824" y="602461"/>
                  </a:lnTo>
                  <a:lnTo>
                    <a:pt x="2071880" y="554893"/>
                  </a:lnTo>
                  <a:lnTo>
                    <a:pt x="2084832" y="506979"/>
                  </a:lnTo>
                  <a:lnTo>
                    <a:pt x="2096672" y="458739"/>
                  </a:lnTo>
                  <a:lnTo>
                    <a:pt x="2107392" y="410191"/>
                  </a:lnTo>
                  <a:lnTo>
                    <a:pt x="2116985" y="361354"/>
                  </a:lnTo>
                  <a:lnTo>
                    <a:pt x="2125358" y="312736"/>
                  </a:lnTo>
                  <a:lnTo>
                    <a:pt x="2132756" y="262891"/>
                  </a:lnTo>
                  <a:lnTo>
                    <a:pt x="2138919" y="213303"/>
                  </a:lnTo>
                  <a:lnTo>
                    <a:pt x="2143923" y="163501"/>
                  </a:lnTo>
                  <a:lnTo>
                    <a:pt x="2147760" y="113506"/>
                  </a:lnTo>
                  <a:lnTo>
                    <a:pt x="2150314" y="65386"/>
                  </a:lnTo>
                  <a:lnTo>
                    <a:pt x="2150423" y="63336"/>
                  </a:lnTo>
                  <a:lnTo>
                    <a:pt x="2151838" y="15208"/>
                  </a:lnTo>
                  <a:lnTo>
                    <a:pt x="2151903" y="13010"/>
                  </a:lnTo>
                  <a:lnTo>
                    <a:pt x="2151977" y="0"/>
                  </a:lnTo>
                  <a:close/>
                </a:path>
              </a:pathLst>
            </a:custGeom>
            <a:solidFill>
              <a:srgbClr val="FCEA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860"/>
              </a:spcBef>
            </a:pPr>
            <a:r>
              <a:rPr sz="3800" spc="635" dirty="0"/>
              <a:t>ДЕЯТЕЛЬНОСТЬ </a:t>
            </a:r>
            <a:r>
              <a:rPr sz="3800" spc="615" dirty="0"/>
              <a:t>ОРГАНИЗАЦИИ</a:t>
            </a:r>
            <a:endParaRPr sz="3800"/>
          </a:p>
        </p:txBody>
      </p:sp>
      <p:sp>
        <p:nvSpPr>
          <p:cNvPr id="2" name="object 2"/>
          <p:cNvSpPr txBox="1"/>
          <p:nvPr/>
        </p:nvSpPr>
        <p:spPr>
          <a:xfrm>
            <a:off x="10257345" y="3257976"/>
            <a:ext cx="5422265" cy="5635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110"/>
              </a:spcBef>
            </a:pPr>
            <a:r>
              <a:rPr sz="3150" spc="-31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75" dirty="0">
                <a:solidFill>
                  <a:srgbClr val="3F3F3E"/>
                </a:solidFill>
                <a:latin typeface="Century Gothic"/>
                <a:cs typeface="Century Gothic"/>
              </a:rPr>
              <a:t>2020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года</a:t>
            </a:r>
            <a:r>
              <a:rPr sz="3150" spc="-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75" dirty="0">
                <a:solidFill>
                  <a:srgbClr val="3F3F3E"/>
                </a:solidFill>
                <a:latin typeface="Century Gothic"/>
                <a:cs typeface="Century Gothic"/>
              </a:rPr>
              <a:t>по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25" dirty="0">
                <a:solidFill>
                  <a:srgbClr val="3F3F3E"/>
                </a:solidFill>
                <a:latin typeface="Century Gothic"/>
                <a:cs typeface="Century Gothic"/>
              </a:rPr>
              <a:t>настоящее </a:t>
            </a:r>
            <a:r>
              <a:rPr sz="3150" spc="100" dirty="0">
                <a:solidFill>
                  <a:srgbClr val="3F3F3E"/>
                </a:solidFill>
                <a:latin typeface="Century Gothic"/>
                <a:cs typeface="Century Gothic"/>
              </a:rPr>
              <a:t>время</a:t>
            </a:r>
            <a:r>
              <a:rPr sz="31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мы</a:t>
            </a:r>
            <a:r>
              <a:rPr sz="3150" spc="-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успешно 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реализовали</a:t>
            </a:r>
            <a:r>
              <a:rPr sz="3150" spc="-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50" dirty="0">
                <a:solidFill>
                  <a:srgbClr val="3F3F3E"/>
                </a:solidFill>
                <a:latin typeface="Century Gothic"/>
                <a:cs typeface="Century Gothic"/>
              </a:rPr>
              <a:t>несколько </a:t>
            </a:r>
            <a:r>
              <a:rPr sz="3150" spc="8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социальных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55" dirty="0">
                <a:solidFill>
                  <a:srgbClr val="3F3F3E"/>
                </a:solidFill>
                <a:latin typeface="Century Gothic"/>
                <a:cs typeface="Century Gothic"/>
              </a:rPr>
              <a:t>проектов, </a:t>
            </a:r>
            <a:r>
              <a:rPr sz="3150" spc="175" dirty="0">
                <a:solidFill>
                  <a:srgbClr val="3F3F3E"/>
                </a:solidFill>
                <a:latin typeface="Century Gothic"/>
                <a:cs typeface="Century Gothic"/>
              </a:rPr>
              <a:t>получивших</a:t>
            </a:r>
            <a:r>
              <a:rPr sz="3150" spc="-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грантовую </a:t>
            </a:r>
            <a:r>
              <a:rPr sz="3150" spc="65" dirty="0">
                <a:solidFill>
                  <a:srgbClr val="3F3F3E"/>
                </a:solidFill>
                <a:latin typeface="Century Gothic"/>
                <a:cs typeface="Century Gothic"/>
              </a:rPr>
              <a:t>поддержку</a:t>
            </a:r>
            <a:r>
              <a:rPr sz="3150" spc="-3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Губернатора </a:t>
            </a:r>
            <a:r>
              <a:rPr sz="3150" spc="85" dirty="0">
                <a:solidFill>
                  <a:srgbClr val="3F3F3E"/>
                </a:solidFill>
                <a:latin typeface="Century Gothic"/>
                <a:cs typeface="Century Gothic"/>
              </a:rPr>
              <a:t>Югры,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помогали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375" dirty="0">
                <a:solidFill>
                  <a:srgbClr val="3F3F3E"/>
                </a:solidFill>
                <a:latin typeface="Century Gothic"/>
                <a:cs typeface="Century Gothic"/>
              </a:rPr>
              <a:t>в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реализации</a:t>
            </a:r>
            <a:r>
              <a:rPr sz="3150" spc="3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7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социальных </a:t>
            </a:r>
            <a:r>
              <a:rPr sz="3150" spc="100" dirty="0">
                <a:solidFill>
                  <a:srgbClr val="3F3F3E"/>
                </a:solidFill>
                <a:latin typeface="Century Gothic"/>
                <a:cs typeface="Century Gothic"/>
              </a:rPr>
              <a:t>проектов</a:t>
            </a:r>
            <a:r>
              <a:rPr sz="3150" spc="-4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физическим лицам.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14242" y="1069416"/>
            <a:ext cx="7705725" cy="1733550"/>
          </a:xfrm>
          <a:custGeom>
            <a:avLst/>
            <a:gdLst/>
            <a:ahLst/>
            <a:cxnLst/>
            <a:rect l="l" t="t" r="r" b="b"/>
            <a:pathLst>
              <a:path w="7705725" h="1733550">
                <a:moveTo>
                  <a:pt x="7705687" y="0"/>
                </a:moveTo>
                <a:lnTo>
                  <a:pt x="0" y="0"/>
                </a:lnTo>
                <a:lnTo>
                  <a:pt x="0" y="1733550"/>
                </a:lnTo>
                <a:lnTo>
                  <a:pt x="7282777" y="1733550"/>
                </a:lnTo>
                <a:lnTo>
                  <a:pt x="7338357" y="1731045"/>
                </a:lnTo>
                <a:lnTo>
                  <a:pt x="7392519" y="1723653"/>
                </a:lnTo>
                <a:lnTo>
                  <a:pt x="7444606" y="1711561"/>
                </a:lnTo>
                <a:lnTo>
                  <a:pt x="7493963" y="1694953"/>
                </a:lnTo>
                <a:lnTo>
                  <a:pt x="7539934" y="1674014"/>
                </a:lnTo>
                <a:lnTo>
                  <a:pt x="7581862" y="1648929"/>
                </a:lnTo>
                <a:lnTo>
                  <a:pt x="7625171" y="1614229"/>
                </a:lnTo>
                <a:lnTo>
                  <a:pt x="7659683" y="1575674"/>
                </a:lnTo>
                <a:lnTo>
                  <a:pt x="7684924" y="1534038"/>
                </a:lnTo>
                <a:lnTo>
                  <a:pt x="7700417" y="1490097"/>
                </a:lnTo>
                <a:lnTo>
                  <a:pt x="7705687" y="1444625"/>
                </a:lnTo>
                <a:lnTo>
                  <a:pt x="7705687" y="0"/>
                </a:lnTo>
                <a:close/>
              </a:path>
            </a:pathLst>
          </a:custGeom>
          <a:solidFill>
            <a:srgbClr val="00DB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860"/>
              </a:spcBef>
            </a:pPr>
            <a:r>
              <a:rPr sz="3800" spc="635" dirty="0">
                <a:solidFill>
                  <a:srgbClr val="FFFFFF"/>
                </a:solidFill>
              </a:rPr>
              <a:t>ИДЕЯ</a:t>
            </a:r>
            <a:r>
              <a:rPr sz="3800" spc="220" dirty="0">
                <a:solidFill>
                  <a:srgbClr val="FFFFFF"/>
                </a:solidFill>
              </a:rPr>
              <a:t> </a:t>
            </a:r>
            <a:r>
              <a:rPr sz="3800" spc="615" dirty="0">
                <a:solidFill>
                  <a:srgbClr val="FFFFFF"/>
                </a:solidFill>
              </a:rPr>
              <a:t>ОРГАНИЗАЦИИ </a:t>
            </a:r>
            <a:r>
              <a:rPr sz="3800" spc="685" dirty="0">
                <a:solidFill>
                  <a:srgbClr val="FFFFFF"/>
                </a:solidFill>
              </a:rPr>
              <a:t>ФЕСТИВАЛЯ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603538" y="3360858"/>
            <a:ext cx="13037185" cy="3949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10"/>
              </a:spcBef>
            </a:pP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Наша</a:t>
            </a:r>
            <a:r>
              <a:rPr sz="3150" spc="2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команда</a:t>
            </a:r>
            <a:r>
              <a:rPr sz="3150" spc="2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стала</a:t>
            </a:r>
            <a:r>
              <a:rPr sz="3150" spc="2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35" dirty="0">
                <a:solidFill>
                  <a:srgbClr val="3F3F3E"/>
                </a:solidFill>
                <a:latin typeface="Century Gothic"/>
                <a:cs typeface="Century Gothic"/>
              </a:rPr>
              <a:t>профессиональнее.</a:t>
            </a:r>
            <a:r>
              <a:rPr sz="3150" spc="2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235" dirty="0">
                <a:solidFill>
                  <a:srgbClr val="3F3F3E"/>
                </a:solidFill>
                <a:latin typeface="Century Gothic"/>
                <a:cs typeface="Century Gothic"/>
              </a:rPr>
              <a:t>Мы</a:t>
            </a:r>
            <a:r>
              <a:rPr sz="3150" spc="2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r>
              <a:rPr sz="3150" spc="22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постоянной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основе</a:t>
            </a:r>
            <a:r>
              <a:rPr sz="3150" spc="58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взаимодействуем</a:t>
            </a:r>
            <a:r>
              <a:rPr sz="3150" spc="59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3150" spc="-265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3150" spc="59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большим</a:t>
            </a:r>
            <a:r>
              <a:rPr sz="3150" spc="59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3150" spc="70" dirty="0">
                <a:solidFill>
                  <a:srgbClr val="3F3F3E"/>
                </a:solidFill>
                <a:latin typeface="Century Gothic"/>
                <a:cs typeface="Century Gothic"/>
              </a:rPr>
              <a:t>количеством </a:t>
            </a:r>
            <a:r>
              <a:rPr sz="3150" spc="80" dirty="0">
                <a:solidFill>
                  <a:srgbClr val="3F3F3E"/>
                </a:solidFill>
                <a:latin typeface="Century Gothic"/>
                <a:cs typeface="Century Gothic"/>
              </a:rPr>
              <a:t>социальных</a:t>
            </a:r>
            <a:r>
              <a:rPr sz="3150" spc="2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партнеров</a:t>
            </a:r>
            <a:r>
              <a:rPr sz="3150" spc="2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21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3150" spc="2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90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волонтерских</a:t>
            </a:r>
            <a:r>
              <a:rPr sz="3150" spc="2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75" dirty="0">
                <a:solidFill>
                  <a:srgbClr val="3F3F3E"/>
                </a:solidFill>
                <a:latin typeface="Century Gothic"/>
                <a:cs typeface="Century Gothic"/>
              </a:rPr>
              <a:t>организаций</a:t>
            </a:r>
            <a:r>
              <a:rPr sz="3150" spc="28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нашего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округа.</a:t>
            </a:r>
            <a:r>
              <a:rPr sz="3150" spc="8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А</a:t>
            </a:r>
            <a:r>
              <a:rPr sz="3150" spc="8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самое</a:t>
            </a:r>
            <a:r>
              <a:rPr sz="3150" spc="8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3150" spc="85" dirty="0">
                <a:solidFill>
                  <a:srgbClr val="3F3F3E"/>
                </a:solidFill>
                <a:latin typeface="Century Gothic"/>
                <a:cs typeface="Century Gothic"/>
              </a:rPr>
              <a:t>главное</a:t>
            </a:r>
            <a:r>
              <a:rPr sz="3150" spc="7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3150" spc="145" dirty="0">
                <a:solidFill>
                  <a:srgbClr val="3F3F3E"/>
                </a:solidFill>
                <a:latin typeface="Century Gothic"/>
                <a:cs typeface="Century Gothic"/>
              </a:rPr>
              <a:t>-</a:t>
            </a:r>
            <a:r>
              <a:rPr sz="3150" spc="8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3150" b="1" spc="375" dirty="0">
                <a:solidFill>
                  <a:srgbClr val="3F3F3E"/>
                </a:solidFill>
                <a:latin typeface="Calibri"/>
                <a:cs typeface="Calibri"/>
              </a:rPr>
              <a:t>мы</a:t>
            </a:r>
            <a:r>
              <a:rPr sz="3150" b="1" spc="27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395" dirty="0">
                <a:solidFill>
                  <a:srgbClr val="3F3F3E"/>
                </a:solidFill>
                <a:latin typeface="Calibri"/>
                <a:cs typeface="Calibri"/>
              </a:rPr>
              <a:t>видим</a:t>
            </a:r>
            <a:r>
              <a:rPr sz="3150" b="1" spc="27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390" dirty="0">
                <a:solidFill>
                  <a:srgbClr val="3F3F3E"/>
                </a:solidFill>
                <a:latin typeface="Calibri"/>
                <a:cs typeface="Calibri"/>
              </a:rPr>
              <a:t>результаты</a:t>
            </a:r>
            <a:r>
              <a:rPr sz="3150" b="1" spc="27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455" dirty="0">
                <a:solidFill>
                  <a:srgbClr val="3F3F3E"/>
                </a:solidFill>
                <a:latin typeface="Calibri"/>
                <a:cs typeface="Calibri"/>
              </a:rPr>
              <a:t>нашей </a:t>
            </a:r>
            <a:r>
              <a:rPr sz="3150" b="1" spc="400" dirty="0">
                <a:solidFill>
                  <a:srgbClr val="3F3F3E"/>
                </a:solidFill>
                <a:latin typeface="Calibri"/>
                <a:cs typeface="Calibri"/>
              </a:rPr>
              <a:t>работы</a:t>
            </a:r>
            <a:r>
              <a:rPr sz="3150" b="1" spc="60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390" dirty="0">
                <a:solidFill>
                  <a:srgbClr val="3F3F3E"/>
                </a:solidFill>
                <a:latin typeface="Calibri"/>
                <a:cs typeface="Calibri"/>
              </a:rPr>
              <a:t>в</a:t>
            </a:r>
            <a:r>
              <a:rPr sz="3150" b="1" spc="60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409" dirty="0">
                <a:solidFill>
                  <a:srgbClr val="3F3F3E"/>
                </a:solidFill>
                <a:latin typeface="Calibri"/>
                <a:cs typeface="Calibri"/>
              </a:rPr>
              <a:t>виде</a:t>
            </a:r>
            <a:r>
              <a:rPr sz="3150" b="1" spc="60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430" dirty="0">
                <a:solidFill>
                  <a:srgbClr val="3F3F3E"/>
                </a:solidFill>
                <a:latin typeface="Calibri"/>
                <a:cs typeface="Calibri"/>
              </a:rPr>
              <a:t>сплоченного</a:t>
            </a:r>
            <a:r>
              <a:rPr sz="3150" b="1" spc="60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409" dirty="0">
                <a:solidFill>
                  <a:srgbClr val="3F3F3E"/>
                </a:solidFill>
                <a:latin typeface="Calibri"/>
                <a:cs typeface="Calibri"/>
              </a:rPr>
              <a:t>волонтерского</a:t>
            </a:r>
            <a:r>
              <a:rPr sz="3150" b="1" spc="600" dirty="0">
                <a:solidFill>
                  <a:srgbClr val="3F3F3E"/>
                </a:solidFill>
                <a:latin typeface="Calibri"/>
                <a:cs typeface="Calibri"/>
              </a:rPr>
              <a:t>  </a:t>
            </a:r>
            <a:r>
              <a:rPr sz="3150" b="1" spc="405" dirty="0">
                <a:solidFill>
                  <a:srgbClr val="3F3F3E"/>
                </a:solidFill>
                <a:latin typeface="Calibri"/>
                <a:cs typeface="Calibri"/>
              </a:rPr>
              <a:t>семейного </a:t>
            </a:r>
            <a:r>
              <a:rPr sz="3150" b="1" spc="395" dirty="0">
                <a:solidFill>
                  <a:srgbClr val="3F3F3E"/>
                </a:solidFill>
                <a:latin typeface="Calibri"/>
                <a:cs typeface="Calibri"/>
              </a:rPr>
              <a:t>сообщества,</a:t>
            </a:r>
            <a:r>
              <a:rPr sz="3150" b="1" spc="640" dirty="0">
                <a:solidFill>
                  <a:srgbClr val="3F3F3E"/>
                </a:solidFill>
                <a:latin typeface="Calibri"/>
                <a:cs typeface="Calibri"/>
              </a:rPr>
              <a:t>    </a:t>
            </a:r>
            <a:r>
              <a:rPr sz="3150" b="1" spc="385" dirty="0">
                <a:solidFill>
                  <a:srgbClr val="3F3F3E"/>
                </a:solidFill>
                <a:latin typeface="Calibri"/>
                <a:cs typeface="Calibri"/>
              </a:rPr>
              <a:t>где</a:t>
            </a:r>
            <a:r>
              <a:rPr sz="3150" b="1" spc="650" dirty="0">
                <a:solidFill>
                  <a:srgbClr val="3F3F3E"/>
                </a:solidFill>
                <a:latin typeface="Calibri"/>
                <a:cs typeface="Calibri"/>
              </a:rPr>
              <a:t>    </a:t>
            </a:r>
            <a:r>
              <a:rPr sz="3150" b="1" spc="425" dirty="0">
                <a:solidFill>
                  <a:srgbClr val="3F3F3E"/>
                </a:solidFill>
                <a:latin typeface="Calibri"/>
                <a:cs typeface="Calibri"/>
              </a:rPr>
              <a:t>качественно</a:t>
            </a:r>
            <a:r>
              <a:rPr sz="3150" b="1" spc="650" dirty="0">
                <a:solidFill>
                  <a:srgbClr val="3F3F3E"/>
                </a:solidFill>
                <a:latin typeface="Calibri"/>
                <a:cs typeface="Calibri"/>
              </a:rPr>
              <a:t>    </a:t>
            </a:r>
            <a:r>
              <a:rPr sz="3150" b="1" spc="415" dirty="0">
                <a:solidFill>
                  <a:srgbClr val="3F3F3E"/>
                </a:solidFill>
                <a:latin typeface="Calibri"/>
                <a:cs typeface="Calibri"/>
              </a:rPr>
              <a:t>изменилась</a:t>
            </a:r>
            <a:r>
              <a:rPr sz="3150" b="1" spc="655" dirty="0">
                <a:solidFill>
                  <a:srgbClr val="3F3F3E"/>
                </a:solidFill>
                <a:latin typeface="Calibri"/>
                <a:cs typeface="Calibri"/>
              </a:rPr>
              <a:t>    </a:t>
            </a:r>
            <a:r>
              <a:rPr sz="3150" b="1" spc="415" dirty="0">
                <a:solidFill>
                  <a:srgbClr val="3F3F3E"/>
                </a:solidFill>
                <a:latin typeface="Calibri"/>
                <a:cs typeface="Calibri"/>
              </a:rPr>
              <a:t>жизнь </a:t>
            </a:r>
            <a:r>
              <a:rPr sz="3150" b="1" spc="370" dirty="0">
                <a:solidFill>
                  <a:srgbClr val="3F3F3E"/>
                </a:solidFill>
                <a:latin typeface="Calibri"/>
                <a:cs typeface="Calibri"/>
              </a:rPr>
              <a:t>участников</a:t>
            </a:r>
            <a:r>
              <a:rPr sz="3150" spc="370" dirty="0">
                <a:solidFill>
                  <a:srgbClr val="3F3F3E"/>
                </a:solidFill>
                <a:latin typeface="Century Gothic"/>
                <a:cs typeface="Century Gothic"/>
              </a:rPr>
              <a:t>.</a:t>
            </a:r>
            <a:r>
              <a:rPr sz="3150" spc="-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10" dirty="0">
                <a:solidFill>
                  <a:srgbClr val="3F3F3E"/>
                </a:solidFill>
                <a:latin typeface="Century Gothic"/>
                <a:cs typeface="Century Gothic"/>
              </a:rPr>
              <a:t>Так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почему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155" dirty="0">
                <a:solidFill>
                  <a:srgbClr val="3F3F3E"/>
                </a:solidFill>
                <a:latin typeface="Century Gothic"/>
                <a:cs typeface="Century Gothic"/>
              </a:rPr>
              <a:t>бы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3F3F3E"/>
                </a:solidFill>
                <a:latin typeface="Century Gothic"/>
                <a:cs typeface="Century Gothic"/>
              </a:rPr>
              <a:t>не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 масштабировать 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эти</a:t>
            </a:r>
            <a:r>
              <a:rPr sz="3150" spc="-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3150" spc="60" dirty="0">
                <a:solidFill>
                  <a:srgbClr val="3F3F3E"/>
                </a:solidFill>
                <a:latin typeface="Century Gothic"/>
                <a:cs typeface="Century Gothic"/>
              </a:rPr>
              <a:t>идеи?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8037238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61"/>
                </a:lnTo>
                <a:lnTo>
                  <a:pt x="5435" y="451644"/>
                </a:lnTo>
                <a:lnTo>
                  <a:pt x="52312" y="463950"/>
                </a:lnTo>
                <a:lnTo>
                  <a:pt x="98687" y="477362"/>
                </a:lnTo>
                <a:lnTo>
                  <a:pt x="144546" y="491863"/>
                </a:lnTo>
                <a:lnTo>
                  <a:pt x="189876" y="507439"/>
                </a:lnTo>
                <a:lnTo>
                  <a:pt x="234663" y="524073"/>
                </a:lnTo>
                <a:lnTo>
                  <a:pt x="278893" y="541750"/>
                </a:lnTo>
                <a:lnTo>
                  <a:pt x="322553" y="560453"/>
                </a:lnTo>
                <a:lnTo>
                  <a:pt x="365630" y="580167"/>
                </a:lnTo>
                <a:lnTo>
                  <a:pt x="408108" y="600876"/>
                </a:lnTo>
                <a:lnTo>
                  <a:pt x="449976" y="622565"/>
                </a:lnTo>
                <a:lnTo>
                  <a:pt x="491219" y="645216"/>
                </a:lnTo>
                <a:lnTo>
                  <a:pt x="531824" y="668815"/>
                </a:lnTo>
                <a:lnTo>
                  <a:pt x="571777" y="693346"/>
                </a:lnTo>
                <a:lnTo>
                  <a:pt x="611065" y="718792"/>
                </a:lnTo>
                <a:lnTo>
                  <a:pt x="649674" y="745139"/>
                </a:lnTo>
                <a:lnTo>
                  <a:pt x="687589" y="772369"/>
                </a:lnTo>
                <a:lnTo>
                  <a:pt x="724799" y="800468"/>
                </a:lnTo>
                <a:lnTo>
                  <a:pt x="761289" y="829419"/>
                </a:lnTo>
                <a:lnTo>
                  <a:pt x="797045" y="859207"/>
                </a:lnTo>
                <a:lnTo>
                  <a:pt x="832054" y="889816"/>
                </a:lnTo>
                <a:lnTo>
                  <a:pt x="866302" y="921229"/>
                </a:lnTo>
                <a:lnTo>
                  <a:pt x="899777" y="953432"/>
                </a:lnTo>
                <a:lnTo>
                  <a:pt x="932463" y="986408"/>
                </a:lnTo>
                <a:lnTo>
                  <a:pt x="964347" y="1020141"/>
                </a:lnTo>
                <a:lnTo>
                  <a:pt x="995417" y="1054616"/>
                </a:lnTo>
                <a:lnTo>
                  <a:pt x="1025658" y="1089817"/>
                </a:lnTo>
                <a:lnTo>
                  <a:pt x="1055056" y="1125727"/>
                </a:lnTo>
                <a:lnTo>
                  <a:pt x="1083598" y="1162332"/>
                </a:lnTo>
                <a:lnTo>
                  <a:pt x="1111271" y="1199614"/>
                </a:lnTo>
                <a:lnTo>
                  <a:pt x="1138061" y="1237559"/>
                </a:lnTo>
                <a:lnTo>
                  <a:pt x="1163954" y="1276151"/>
                </a:lnTo>
                <a:lnTo>
                  <a:pt x="1188936" y="1315373"/>
                </a:lnTo>
                <a:lnTo>
                  <a:pt x="1212995" y="1355211"/>
                </a:lnTo>
                <a:lnTo>
                  <a:pt x="1236116" y="1395647"/>
                </a:lnTo>
                <a:lnTo>
                  <a:pt x="1258285" y="1436666"/>
                </a:lnTo>
                <a:lnTo>
                  <a:pt x="1279490" y="1478253"/>
                </a:lnTo>
                <a:lnTo>
                  <a:pt x="1299717" y="1520391"/>
                </a:lnTo>
                <a:lnTo>
                  <a:pt x="1318951" y="1563065"/>
                </a:lnTo>
                <a:lnTo>
                  <a:pt x="1337180" y="1606259"/>
                </a:lnTo>
                <a:lnTo>
                  <a:pt x="1354389" y="1649957"/>
                </a:lnTo>
                <a:lnTo>
                  <a:pt x="1370566" y="1694142"/>
                </a:lnTo>
                <a:lnTo>
                  <a:pt x="1385696" y="1738801"/>
                </a:lnTo>
                <a:lnTo>
                  <a:pt x="1399766" y="1783915"/>
                </a:lnTo>
                <a:lnTo>
                  <a:pt x="1412762" y="1829471"/>
                </a:lnTo>
                <a:lnTo>
                  <a:pt x="1424671" y="1875451"/>
                </a:lnTo>
                <a:lnTo>
                  <a:pt x="1435480" y="1921840"/>
                </a:lnTo>
                <a:lnTo>
                  <a:pt x="1445173" y="1968622"/>
                </a:lnTo>
                <a:lnTo>
                  <a:pt x="1453739" y="2015781"/>
                </a:lnTo>
                <a:lnTo>
                  <a:pt x="1461163" y="2063302"/>
                </a:lnTo>
                <a:lnTo>
                  <a:pt x="1467431" y="2111169"/>
                </a:lnTo>
                <a:lnTo>
                  <a:pt x="1472531" y="2159365"/>
                </a:lnTo>
                <a:lnTo>
                  <a:pt x="1476448" y="2207875"/>
                </a:lnTo>
                <a:lnTo>
                  <a:pt x="1478723" y="2248694"/>
                </a:lnTo>
                <a:lnTo>
                  <a:pt x="1478783" y="2249760"/>
                </a:lnTo>
                <a:lnTo>
                  <a:pt x="1919001" y="2249760"/>
                </a:lnTo>
                <a:lnTo>
                  <a:pt x="1918971" y="2248694"/>
                </a:lnTo>
                <a:lnTo>
                  <a:pt x="1916589" y="2199897"/>
                </a:lnTo>
                <a:lnTo>
                  <a:pt x="1913232" y="2151338"/>
                </a:lnTo>
                <a:lnTo>
                  <a:pt x="1908907" y="2103026"/>
                </a:lnTo>
                <a:lnTo>
                  <a:pt x="1903624" y="2054973"/>
                </a:lnTo>
                <a:lnTo>
                  <a:pt x="1897392" y="2007190"/>
                </a:lnTo>
                <a:lnTo>
                  <a:pt x="1890219" y="1959685"/>
                </a:lnTo>
                <a:lnTo>
                  <a:pt x="1882116" y="1912470"/>
                </a:lnTo>
                <a:lnTo>
                  <a:pt x="1873089" y="1865556"/>
                </a:lnTo>
                <a:lnTo>
                  <a:pt x="1863150" y="1818953"/>
                </a:lnTo>
                <a:lnTo>
                  <a:pt x="1852307" y="1772671"/>
                </a:lnTo>
                <a:lnTo>
                  <a:pt x="1840568" y="1726721"/>
                </a:lnTo>
                <a:lnTo>
                  <a:pt x="1827943" y="1681113"/>
                </a:lnTo>
                <a:lnTo>
                  <a:pt x="1814441" y="1635858"/>
                </a:lnTo>
                <a:lnTo>
                  <a:pt x="1800070" y="1590966"/>
                </a:lnTo>
                <a:lnTo>
                  <a:pt x="1784841" y="1546448"/>
                </a:lnTo>
                <a:lnTo>
                  <a:pt x="1768761" y="1502314"/>
                </a:lnTo>
                <a:lnTo>
                  <a:pt x="1751840" y="1458575"/>
                </a:lnTo>
                <a:lnTo>
                  <a:pt x="1734087" y="1415241"/>
                </a:lnTo>
                <a:lnTo>
                  <a:pt x="1715510" y="1372323"/>
                </a:lnTo>
                <a:lnTo>
                  <a:pt x="1696120" y="1329830"/>
                </a:lnTo>
                <a:lnTo>
                  <a:pt x="1675924" y="1287775"/>
                </a:lnTo>
                <a:lnTo>
                  <a:pt x="1654932" y="1246167"/>
                </a:lnTo>
                <a:lnTo>
                  <a:pt x="1633153" y="1205016"/>
                </a:lnTo>
                <a:lnTo>
                  <a:pt x="1610596" y="1164333"/>
                </a:lnTo>
                <a:lnTo>
                  <a:pt x="1587270" y="1124129"/>
                </a:lnTo>
                <a:lnTo>
                  <a:pt x="1563183" y="1084414"/>
                </a:lnTo>
                <a:lnTo>
                  <a:pt x="1538345" y="1045199"/>
                </a:lnTo>
                <a:lnTo>
                  <a:pt x="1512766" y="1006494"/>
                </a:lnTo>
                <a:lnTo>
                  <a:pt x="1486453" y="968309"/>
                </a:lnTo>
                <a:lnTo>
                  <a:pt x="1459416" y="930655"/>
                </a:lnTo>
                <a:lnTo>
                  <a:pt x="1431663" y="893542"/>
                </a:lnTo>
                <a:lnTo>
                  <a:pt x="1403205" y="856982"/>
                </a:lnTo>
                <a:lnTo>
                  <a:pt x="1374050" y="820984"/>
                </a:lnTo>
                <a:lnTo>
                  <a:pt x="1344206" y="785559"/>
                </a:lnTo>
                <a:lnTo>
                  <a:pt x="1313684" y="750717"/>
                </a:lnTo>
                <a:lnTo>
                  <a:pt x="1282491" y="716469"/>
                </a:lnTo>
                <a:lnTo>
                  <a:pt x="1250637" y="682826"/>
                </a:lnTo>
                <a:lnTo>
                  <a:pt x="1218132" y="649797"/>
                </a:lnTo>
                <a:lnTo>
                  <a:pt x="1184983" y="617394"/>
                </a:lnTo>
                <a:lnTo>
                  <a:pt x="1151200" y="585626"/>
                </a:lnTo>
                <a:lnTo>
                  <a:pt x="1116792" y="554505"/>
                </a:lnTo>
                <a:lnTo>
                  <a:pt x="1081805" y="524073"/>
                </a:lnTo>
                <a:lnTo>
                  <a:pt x="1046137" y="494244"/>
                </a:lnTo>
                <a:lnTo>
                  <a:pt x="1009908" y="465124"/>
                </a:lnTo>
                <a:lnTo>
                  <a:pt x="973089" y="436693"/>
                </a:lnTo>
                <a:lnTo>
                  <a:pt x="935691" y="408961"/>
                </a:lnTo>
                <a:lnTo>
                  <a:pt x="897722" y="381938"/>
                </a:lnTo>
                <a:lnTo>
                  <a:pt x="859191" y="355634"/>
                </a:lnTo>
                <a:lnTo>
                  <a:pt x="820106" y="330061"/>
                </a:lnTo>
                <a:lnTo>
                  <a:pt x="780478" y="305228"/>
                </a:lnTo>
                <a:lnTo>
                  <a:pt x="740315" y="281146"/>
                </a:lnTo>
                <a:lnTo>
                  <a:pt x="699626" y="257826"/>
                </a:lnTo>
                <a:lnTo>
                  <a:pt x="658419" y="235278"/>
                </a:lnTo>
                <a:lnTo>
                  <a:pt x="616705" y="213513"/>
                </a:lnTo>
                <a:lnTo>
                  <a:pt x="574492" y="192541"/>
                </a:lnTo>
                <a:lnTo>
                  <a:pt x="531789" y="172372"/>
                </a:lnTo>
                <a:lnTo>
                  <a:pt x="488605" y="153017"/>
                </a:lnTo>
                <a:lnTo>
                  <a:pt x="444948" y="134487"/>
                </a:lnTo>
                <a:lnTo>
                  <a:pt x="400829" y="116792"/>
                </a:lnTo>
                <a:lnTo>
                  <a:pt x="356256" y="99942"/>
                </a:lnTo>
                <a:lnTo>
                  <a:pt x="311238" y="83948"/>
                </a:lnTo>
                <a:lnTo>
                  <a:pt x="265784" y="68821"/>
                </a:lnTo>
                <a:lnTo>
                  <a:pt x="219904" y="54570"/>
                </a:lnTo>
                <a:lnTo>
                  <a:pt x="173605" y="41207"/>
                </a:lnTo>
                <a:lnTo>
                  <a:pt x="126897" y="28742"/>
                </a:lnTo>
                <a:lnTo>
                  <a:pt x="79790" y="17185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CEA2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9660890" cy="10287000"/>
            <a:chOff x="0" y="-1"/>
            <a:chExt cx="966089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-1"/>
              <a:ext cx="9124315" cy="10287000"/>
            </a:xfrm>
            <a:custGeom>
              <a:avLst/>
              <a:gdLst/>
              <a:ahLst/>
              <a:cxnLst/>
              <a:rect l="l" t="t" r="r" b="b"/>
              <a:pathLst>
                <a:path w="9124315" h="10287000">
                  <a:moveTo>
                    <a:pt x="9123742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9123742" y="10286999"/>
                  </a:lnTo>
                  <a:lnTo>
                    <a:pt x="9123742" y="0"/>
                  </a:lnTo>
                  <a:close/>
                </a:path>
              </a:pathLst>
            </a:custGeom>
            <a:solidFill>
              <a:srgbClr val="00DB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2155" y="2072271"/>
              <a:ext cx="7858125" cy="609599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385986" y="1232700"/>
            <a:ext cx="3949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520" dirty="0">
                <a:solidFill>
                  <a:srgbClr val="FBBC00"/>
                </a:solidFill>
              </a:rPr>
              <a:t>ЦЕЛИ</a:t>
            </a:r>
            <a:r>
              <a:rPr sz="3000" spc="175" dirty="0">
                <a:solidFill>
                  <a:srgbClr val="FBBC00"/>
                </a:solidFill>
              </a:rPr>
              <a:t> </a:t>
            </a:r>
            <a:r>
              <a:rPr sz="3000" spc="520" dirty="0">
                <a:solidFill>
                  <a:srgbClr val="FBBC00"/>
                </a:solidFill>
              </a:rPr>
              <a:t>ФЕСТИВАЛЯ</a:t>
            </a:r>
            <a:endParaRPr sz="3000"/>
          </a:p>
        </p:txBody>
      </p:sp>
      <p:sp>
        <p:nvSpPr>
          <p:cNvPr id="6" name="object 6"/>
          <p:cNvSpPr/>
          <p:nvPr/>
        </p:nvSpPr>
        <p:spPr>
          <a:xfrm>
            <a:off x="10440784" y="240723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58"/>
                </a:moveTo>
                <a:lnTo>
                  <a:pt x="48018" y="965"/>
                </a:lnTo>
                <a:lnTo>
                  <a:pt x="43154" y="0"/>
                </a:lnTo>
                <a:lnTo>
                  <a:pt x="33045" y="0"/>
                </a:lnTo>
                <a:lnTo>
                  <a:pt x="965" y="28194"/>
                </a:lnTo>
                <a:lnTo>
                  <a:pt x="0" y="33058"/>
                </a:lnTo>
                <a:lnTo>
                  <a:pt x="0" y="43154"/>
                </a:lnTo>
                <a:lnTo>
                  <a:pt x="28194" y="75234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8018"/>
                </a:lnTo>
                <a:lnTo>
                  <a:pt x="76200" y="43154"/>
                </a:lnTo>
                <a:lnTo>
                  <a:pt x="76200" y="38100"/>
                </a:lnTo>
                <a:lnTo>
                  <a:pt x="76200" y="33058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648950" y="2186889"/>
            <a:ext cx="5891530" cy="188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Развитие</a:t>
            </a:r>
            <a:r>
              <a:rPr sz="1950" spc="9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идеи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80" dirty="0">
                <a:solidFill>
                  <a:srgbClr val="3F3F3E"/>
                </a:solidFill>
                <a:latin typeface="Century Gothic"/>
                <a:cs typeface="Century Gothic"/>
              </a:rPr>
              <a:t>и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укрепление</a:t>
            </a:r>
            <a:r>
              <a:rPr sz="1950" spc="47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коммуникативных</a:t>
            </a:r>
            <a:r>
              <a:rPr sz="1950" spc="47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связей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между</a:t>
            </a:r>
            <a:r>
              <a:rPr sz="1950" spc="44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волонтерскими</a:t>
            </a:r>
            <a:r>
              <a:rPr sz="1950" spc="445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-40" dirty="0">
                <a:solidFill>
                  <a:srgbClr val="3F3F3E"/>
                </a:solidFill>
                <a:latin typeface="Century Gothic"/>
                <a:cs typeface="Century Gothic"/>
              </a:rPr>
              <a:t>сообществами,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действующими</a:t>
            </a:r>
            <a:r>
              <a:rPr sz="1950" spc="1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r>
              <a:rPr sz="1950" spc="1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территории</a:t>
            </a:r>
            <a:r>
              <a:rPr sz="1950" spc="1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ХМАО-</a:t>
            </a:r>
            <a:r>
              <a:rPr sz="1950" spc="80" dirty="0">
                <a:solidFill>
                  <a:srgbClr val="3F3F3E"/>
                </a:solidFill>
                <a:latin typeface="Century Gothic"/>
                <a:cs typeface="Century Gothic"/>
              </a:rPr>
              <a:t>Югры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через</a:t>
            </a:r>
            <a:r>
              <a:rPr sz="1950" spc="32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реализацию</a:t>
            </a:r>
            <a:r>
              <a:rPr sz="1950" spc="32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мероприятий</a:t>
            </a:r>
            <a:r>
              <a:rPr sz="1950" spc="325" dirty="0">
                <a:solidFill>
                  <a:srgbClr val="3F3F3E"/>
                </a:solidFill>
                <a:latin typeface="Century Gothic"/>
                <a:cs typeface="Century Gothic"/>
              </a:rPr>
              <a:t>     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I</a:t>
            </a:r>
            <a:endParaRPr sz="1950">
              <a:latin typeface="Century Gothic"/>
              <a:cs typeface="Century Gothic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629900" y="4139184"/>
          <a:ext cx="5928359" cy="1044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4495"/>
                <a:gridCol w="2336800"/>
                <a:gridCol w="1917064"/>
              </a:tblGrid>
              <a:tr h="336550">
                <a:tc>
                  <a:txBody>
                    <a:bodyPr/>
                    <a:lstStyle/>
                    <a:p>
                      <a:pPr marL="31750">
                        <a:lnSpc>
                          <a:spcPts val="2280"/>
                        </a:lnSpc>
                      </a:pPr>
                      <a:r>
                        <a:rPr sz="1950" spc="-1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Окружного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ts val="2280"/>
                        </a:lnSpc>
                      </a:pPr>
                      <a:r>
                        <a:rPr sz="1950" spc="11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инклюзивного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280"/>
                        </a:lnSpc>
                      </a:pPr>
                      <a:r>
                        <a:rPr sz="1950" spc="-1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фестиваля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</a:tr>
              <a:tr h="37147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950" spc="-1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семейного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950" spc="35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волонтерства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10"/>
                        </a:spcBef>
                        <a:tabLst>
                          <a:tab pos="1675130" algn="l"/>
                        </a:tabLst>
                      </a:pPr>
                      <a:r>
                        <a:rPr sz="1950" spc="6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«ПОДОЛ»</a:t>
                      </a:r>
                      <a:r>
                        <a:rPr sz="195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	</a:t>
                      </a:r>
                      <a:r>
                        <a:rPr sz="1950" spc="21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в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/>
                </a:tc>
              </a:tr>
              <a:tr h="3365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950" spc="100" dirty="0">
                          <a:solidFill>
                            <a:srgbClr val="3F3F3E"/>
                          </a:solidFill>
                          <a:latin typeface="Century Gothic"/>
                          <a:cs typeface="Century Gothic"/>
                        </a:rPr>
                        <a:t>г.Нягань</a:t>
                      </a:r>
                      <a:endParaRPr sz="195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10440784" y="575050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58"/>
                </a:moveTo>
                <a:lnTo>
                  <a:pt x="48018" y="965"/>
                </a:lnTo>
                <a:lnTo>
                  <a:pt x="43154" y="0"/>
                </a:lnTo>
                <a:lnTo>
                  <a:pt x="33045" y="0"/>
                </a:lnTo>
                <a:lnTo>
                  <a:pt x="965" y="28194"/>
                </a:lnTo>
                <a:lnTo>
                  <a:pt x="0" y="33058"/>
                </a:lnTo>
                <a:lnTo>
                  <a:pt x="0" y="43154"/>
                </a:lnTo>
                <a:lnTo>
                  <a:pt x="28194" y="75234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8018"/>
                </a:lnTo>
                <a:lnTo>
                  <a:pt x="76200" y="43154"/>
                </a:lnTo>
                <a:lnTo>
                  <a:pt x="76200" y="38100"/>
                </a:lnTo>
                <a:lnTo>
                  <a:pt x="76200" y="33058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648950" y="5530164"/>
            <a:ext cx="5891530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Преодоление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барьеров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26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коммуникации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-50" dirty="0">
                <a:solidFill>
                  <a:srgbClr val="3F3F3E"/>
                </a:solidFill>
                <a:latin typeface="Century Gothic"/>
                <a:cs typeface="Century Gothic"/>
              </a:rPr>
              <a:t>с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людьми</a:t>
            </a:r>
            <a:r>
              <a:rPr sz="1950" spc="375" dirty="0">
                <a:solidFill>
                  <a:srgbClr val="3F3F3E"/>
                </a:solidFill>
                <a:latin typeface="Century Gothic"/>
                <a:cs typeface="Century Gothic"/>
              </a:rPr>
              <a:t>     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имеющими</a:t>
            </a:r>
            <a:r>
              <a:rPr sz="1950" spc="375" dirty="0">
                <a:solidFill>
                  <a:srgbClr val="3F3F3E"/>
                </a:solidFill>
                <a:latin typeface="Century Gothic"/>
                <a:cs typeface="Century Gothic"/>
              </a:rPr>
              <a:t>     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ограниченные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возможности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85" dirty="0">
                <a:solidFill>
                  <a:srgbClr val="3F3F3E"/>
                </a:solidFill>
                <a:latin typeface="Century Gothic"/>
                <a:cs typeface="Century Gothic"/>
              </a:rPr>
              <a:t>здоровья,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75" dirty="0">
                <a:solidFill>
                  <a:srgbClr val="3F3F3E"/>
                </a:solidFill>
                <a:latin typeface="Century Gothic"/>
                <a:cs typeface="Century Gothic"/>
              </a:rPr>
              <a:t>повышение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110" dirty="0">
                <a:solidFill>
                  <a:srgbClr val="3F3F3E"/>
                </a:solidFill>
                <a:latin typeface="Century Gothic"/>
                <a:cs typeface="Century Gothic"/>
              </a:rPr>
              <a:t>уровня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48950" y="6644589"/>
            <a:ext cx="192405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компетенций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деятельности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реализацию </a:t>
            </a:r>
            <a:r>
              <a:rPr sz="1950" spc="110" dirty="0">
                <a:solidFill>
                  <a:srgbClr val="3F3F3E"/>
                </a:solidFill>
                <a:latin typeface="Century Gothic"/>
                <a:cs typeface="Century Gothic"/>
              </a:rPr>
              <a:t>инклюзивного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01271" y="6718884"/>
            <a:ext cx="3738879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7055" algn="l"/>
                <a:tab pos="1896745" algn="l"/>
              </a:tabLst>
            </a:pPr>
            <a:r>
              <a:rPr sz="1950" spc="21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рамках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волонтерской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95309" y="7090359"/>
            <a:ext cx="354457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9615" algn="l"/>
                <a:tab pos="2778760" algn="l"/>
              </a:tabLst>
            </a:pPr>
            <a:r>
              <a:rPr sz="1950" spc="-50" dirty="0">
                <a:solidFill>
                  <a:srgbClr val="3F3F3E"/>
                </a:solidFill>
                <a:latin typeface="Century Gothic"/>
                <a:cs typeface="Century Gothic"/>
              </a:rPr>
              <a:t>у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участников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через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77696" y="7387539"/>
            <a:ext cx="396240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215" marR="5080" indent="-565150">
              <a:lnSpc>
                <a:spcPct val="125000"/>
              </a:lnSpc>
              <a:spcBef>
                <a:spcPts val="100"/>
              </a:spcBef>
              <a:tabLst>
                <a:tab pos="2113915" algn="l"/>
                <a:tab pos="2499360" algn="l"/>
                <a:tab pos="2545715" algn="l"/>
              </a:tabLst>
            </a:pP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мероприятий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95" dirty="0">
                <a:solidFill>
                  <a:srgbClr val="3F3F3E"/>
                </a:solidFill>
                <a:latin typeface="Century Gothic"/>
                <a:cs typeface="Century Gothic"/>
              </a:rPr>
              <a:t>I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Окружного фестиваля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		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48950" y="8204784"/>
            <a:ext cx="446659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«ПОДОЛ»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26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г.Нягань</a:t>
            </a:r>
            <a:endParaRPr sz="19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9883775" cy="10287000"/>
            <a:chOff x="0" y="-1"/>
            <a:chExt cx="988377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-1"/>
              <a:ext cx="9124315" cy="10287000"/>
            </a:xfrm>
            <a:custGeom>
              <a:avLst/>
              <a:gdLst/>
              <a:ahLst/>
              <a:cxnLst/>
              <a:rect l="l" t="t" r="r" b="b"/>
              <a:pathLst>
                <a:path w="9124315" h="10287000">
                  <a:moveTo>
                    <a:pt x="9123742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9123742" y="10286999"/>
                  </a:lnTo>
                  <a:lnTo>
                    <a:pt x="9123742" y="0"/>
                  </a:lnTo>
                  <a:close/>
                </a:path>
              </a:pathLst>
            </a:custGeom>
            <a:solidFill>
              <a:srgbClr val="00DB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787" y="1745246"/>
              <a:ext cx="9448797" cy="67564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363652" y="683311"/>
            <a:ext cx="45116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500" dirty="0">
                <a:solidFill>
                  <a:srgbClr val="FBBC00"/>
                </a:solidFill>
              </a:rPr>
              <a:t>ЗАДАЧИ</a:t>
            </a:r>
            <a:r>
              <a:rPr sz="3000" spc="195" dirty="0">
                <a:solidFill>
                  <a:srgbClr val="FBBC00"/>
                </a:solidFill>
              </a:rPr>
              <a:t> </a:t>
            </a:r>
            <a:r>
              <a:rPr sz="3000" spc="520" dirty="0">
                <a:solidFill>
                  <a:srgbClr val="FBBC00"/>
                </a:solidFill>
              </a:rPr>
              <a:t>ФЕСТИВАЛЯ</a:t>
            </a:r>
            <a:endParaRPr sz="3000"/>
          </a:p>
        </p:txBody>
      </p:sp>
      <p:sp>
        <p:nvSpPr>
          <p:cNvPr id="6" name="object 6"/>
          <p:cNvSpPr/>
          <p:nvPr/>
        </p:nvSpPr>
        <p:spPr>
          <a:xfrm>
            <a:off x="10599432" y="18578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54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34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809528" y="1637512"/>
            <a:ext cx="14516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Провести 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фестиваля,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16830" y="1637512"/>
            <a:ext cx="262953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marR="5080" indent="-86360">
              <a:lnSpc>
                <a:spcPct val="125000"/>
              </a:lnSpc>
              <a:spcBef>
                <a:spcPts val="100"/>
              </a:spcBef>
              <a:tabLst>
                <a:tab pos="2304415" algn="l"/>
              </a:tabLst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информационную 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направленную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40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47723" y="1637512"/>
            <a:ext cx="137033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5080" indent="-140335">
              <a:lnSpc>
                <a:spcPct val="125000"/>
              </a:lnSpc>
              <a:spcBef>
                <a:spcPts val="100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кампанию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развитие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09528" y="2380462"/>
            <a:ext cx="570801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1181100" algn="l"/>
                <a:tab pos="3098165" algn="l"/>
                <a:tab pos="5383530" algn="l"/>
              </a:tabLst>
            </a:pP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идеи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50" dirty="0">
                <a:solidFill>
                  <a:srgbClr val="3F3F3E"/>
                </a:solidFill>
                <a:latin typeface="Century Gothic"/>
                <a:cs typeface="Century Gothic"/>
              </a:rPr>
              <a:t>на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территории</a:t>
            </a:r>
            <a:r>
              <a:rPr sz="1950" spc="14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ХМАО-</a:t>
            </a:r>
            <a:r>
              <a:rPr sz="1950" spc="80" dirty="0">
                <a:solidFill>
                  <a:srgbClr val="3F3F3E"/>
                </a:solidFill>
                <a:latin typeface="Century Gothic"/>
                <a:cs typeface="Century Gothic"/>
              </a:rPr>
              <a:t>Югры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599432" y="33437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54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34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809528" y="3123412"/>
            <a:ext cx="4078604" cy="7683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1557655" algn="l"/>
                <a:tab pos="3134995" algn="l"/>
              </a:tabLst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Создать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75" dirty="0">
                <a:solidFill>
                  <a:srgbClr val="3F3F3E"/>
                </a:solidFill>
                <a:latin typeface="Century Gothic"/>
                <a:cs typeface="Century Gothic"/>
              </a:rPr>
              <a:t>условия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160" dirty="0">
                <a:solidFill>
                  <a:srgbClr val="3F3F3E"/>
                </a:solidFill>
                <a:latin typeface="Century Gothic"/>
                <a:cs typeface="Century Gothic"/>
              </a:rPr>
              <a:t>для</a:t>
            </a:r>
            <a:endParaRPr sz="1950">
              <a:latin typeface="Century Gothic"/>
              <a:cs typeface="Century Gothic"/>
            </a:endParaRPr>
          </a:p>
          <a:p>
            <a:pPr marL="3172460">
              <a:lnSpc>
                <a:spcPct val="100000"/>
              </a:lnSpc>
              <a:spcBef>
                <a:spcPts val="585"/>
              </a:spcBef>
            </a:pPr>
            <a:r>
              <a:rPr sz="1950" spc="100" dirty="0">
                <a:solidFill>
                  <a:srgbClr val="3F3F3E"/>
                </a:solidFill>
                <a:latin typeface="Century Gothic"/>
                <a:cs typeface="Century Gothic"/>
              </a:rPr>
              <a:t>связей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923016" y="3123412"/>
            <a:ext cx="1595120" cy="7683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85"/>
              </a:spcBef>
            </a:pPr>
            <a:r>
              <a:rPr sz="1950" spc="85" dirty="0">
                <a:solidFill>
                  <a:srgbClr val="3F3F3E"/>
                </a:solidFill>
                <a:latin typeface="Century Gothic"/>
                <a:cs typeface="Century Gothic"/>
              </a:rPr>
              <a:t>укрепления</a:t>
            </a:r>
            <a:endParaRPr sz="195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между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09528" y="3494887"/>
            <a:ext cx="240538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коммуникативных 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волонтерскими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746846" y="3866362"/>
            <a:ext cx="277114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79145">
              <a:lnSpc>
                <a:spcPct val="125000"/>
              </a:lnSpc>
              <a:spcBef>
                <a:spcPts val="100"/>
              </a:spcBef>
              <a:tabLst>
                <a:tab pos="1875155" algn="l"/>
              </a:tabLst>
            </a:pPr>
            <a:r>
              <a:rPr sz="1950" spc="-55" dirty="0">
                <a:solidFill>
                  <a:srgbClr val="3F3F3E"/>
                </a:solidFill>
                <a:latin typeface="Century Gothic"/>
                <a:cs typeface="Century Gothic"/>
              </a:rPr>
              <a:t>сообществами, </a:t>
            </a:r>
            <a:r>
              <a:rPr sz="1950" spc="40" dirty="0">
                <a:solidFill>
                  <a:srgbClr val="3F3F3E"/>
                </a:solidFill>
                <a:latin typeface="Century Gothic"/>
                <a:cs typeface="Century Gothic"/>
              </a:rPr>
              <a:t>территории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ХМАО-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09528" y="4237837"/>
            <a:ext cx="265430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2329180" algn="l"/>
              </a:tabLst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действующими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40" dirty="0">
                <a:solidFill>
                  <a:srgbClr val="3F3F3E"/>
                </a:solidFill>
                <a:latin typeface="Century Gothic"/>
                <a:cs typeface="Century Gothic"/>
              </a:rPr>
              <a:t>на </a:t>
            </a:r>
            <a:r>
              <a:rPr sz="1950" spc="80" dirty="0">
                <a:solidFill>
                  <a:srgbClr val="3F3F3E"/>
                </a:solidFill>
                <a:latin typeface="Century Gothic"/>
                <a:cs typeface="Century Gothic"/>
              </a:rPr>
              <a:t>Югры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99432" y="520113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65"/>
                </a:lnTo>
                <a:lnTo>
                  <a:pt x="43154" y="0"/>
                </a:lnTo>
                <a:lnTo>
                  <a:pt x="33045" y="0"/>
                </a:lnTo>
                <a:lnTo>
                  <a:pt x="965" y="28181"/>
                </a:lnTo>
                <a:lnTo>
                  <a:pt x="0" y="33045"/>
                </a:lnTo>
                <a:lnTo>
                  <a:pt x="0" y="43141"/>
                </a:lnTo>
                <a:lnTo>
                  <a:pt x="28181" y="75234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8006"/>
                </a:lnTo>
                <a:lnTo>
                  <a:pt x="76200" y="43141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809528" y="4980787"/>
            <a:ext cx="570865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1493520" algn="l"/>
                <a:tab pos="1546860" algn="l"/>
                <a:tab pos="3006725" algn="l"/>
                <a:tab pos="3933190" algn="l"/>
              </a:tabLst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Создать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75" dirty="0">
                <a:solidFill>
                  <a:srgbClr val="3F3F3E"/>
                </a:solidFill>
                <a:latin typeface="Century Gothic"/>
                <a:cs typeface="Century Gothic"/>
              </a:rPr>
              <a:t>условия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160" dirty="0">
                <a:solidFill>
                  <a:srgbClr val="3F3F3E"/>
                </a:solidFill>
                <a:latin typeface="Century Gothic"/>
                <a:cs typeface="Century Gothic"/>
              </a:rPr>
              <a:t>для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преодоления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барьеров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	</a:t>
            </a:r>
            <a:r>
              <a:rPr sz="1950" spc="20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028726" y="5426557"/>
            <a:ext cx="148907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1950" spc="-50" dirty="0">
                <a:solidFill>
                  <a:srgbClr val="3F3F3E"/>
                </a:solidFill>
                <a:latin typeface="Century Gothic"/>
                <a:cs typeface="Century Gothic"/>
              </a:rPr>
              <a:t>с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людьми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809528" y="5723737"/>
            <a:ext cx="152527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имеющими </a:t>
            </a:r>
            <a:r>
              <a:rPr sz="1950" spc="75" dirty="0">
                <a:solidFill>
                  <a:srgbClr val="3F3F3E"/>
                </a:solidFill>
                <a:latin typeface="Century Gothic"/>
                <a:cs typeface="Century Gothic"/>
              </a:rPr>
              <a:t>здоровья,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575149" y="5352262"/>
            <a:ext cx="2192020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6375">
              <a:lnSpc>
                <a:spcPct val="125000"/>
              </a:lnSpc>
              <a:spcBef>
                <a:spcPts val="100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коммуникации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ограниченные</a:t>
            </a:r>
            <a:endParaRPr sz="1950">
              <a:latin typeface="Century Gothic"/>
              <a:cs typeface="Century Gothic"/>
            </a:endParaRPr>
          </a:p>
          <a:p>
            <a:pPr marL="481965">
              <a:lnSpc>
                <a:spcPct val="100000"/>
              </a:lnSpc>
              <a:spcBef>
                <a:spcPts val="585"/>
              </a:spcBef>
            </a:pPr>
            <a:r>
              <a:rPr sz="1950" spc="105" dirty="0">
                <a:solidFill>
                  <a:srgbClr val="3F3F3E"/>
                </a:solidFill>
                <a:latin typeface="Century Gothic"/>
                <a:cs typeface="Century Gothic"/>
              </a:rPr>
              <a:t>повышения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750634" y="5723737"/>
            <a:ext cx="1767205" cy="113982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85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возможности</a:t>
            </a:r>
            <a:endParaRPr sz="1950">
              <a:latin typeface="Century Gothic"/>
              <a:cs typeface="Century Gothic"/>
            </a:endParaRPr>
          </a:p>
          <a:p>
            <a:pPr marL="283845" marR="5080" indent="535940" algn="r">
              <a:lnSpc>
                <a:spcPct val="125000"/>
              </a:lnSpc>
            </a:pPr>
            <a:r>
              <a:rPr sz="1950" spc="110" dirty="0">
                <a:solidFill>
                  <a:srgbClr val="3F3F3E"/>
                </a:solidFill>
                <a:latin typeface="Century Gothic"/>
                <a:cs typeface="Century Gothic"/>
              </a:rPr>
              <a:t>уровня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участников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599432" y="742999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33045"/>
                </a:moveTo>
                <a:lnTo>
                  <a:pt x="48006" y="952"/>
                </a:lnTo>
                <a:lnTo>
                  <a:pt x="43154" y="0"/>
                </a:lnTo>
                <a:lnTo>
                  <a:pt x="33045" y="0"/>
                </a:lnTo>
                <a:lnTo>
                  <a:pt x="965" y="28168"/>
                </a:lnTo>
                <a:lnTo>
                  <a:pt x="0" y="33045"/>
                </a:lnTo>
                <a:lnTo>
                  <a:pt x="0" y="43129"/>
                </a:lnTo>
                <a:lnTo>
                  <a:pt x="28181" y="75222"/>
                </a:lnTo>
                <a:lnTo>
                  <a:pt x="33045" y="76200"/>
                </a:lnTo>
                <a:lnTo>
                  <a:pt x="43154" y="76200"/>
                </a:lnTo>
                <a:lnTo>
                  <a:pt x="75234" y="47993"/>
                </a:lnTo>
                <a:lnTo>
                  <a:pt x="76200" y="43129"/>
                </a:lnTo>
                <a:lnTo>
                  <a:pt x="76200" y="38100"/>
                </a:lnTo>
                <a:lnTo>
                  <a:pt x="76200" y="33045"/>
                </a:lnTo>
                <a:close/>
              </a:path>
            </a:pathLst>
          </a:custGeom>
          <a:solidFill>
            <a:srgbClr val="3F3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809528" y="6466687"/>
            <a:ext cx="183261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волонтерских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 </a:t>
            </a:r>
            <a:r>
              <a:rPr sz="1950" spc="70" dirty="0">
                <a:solidFill>
                  <a:srgbClr val="3F3F3E"/>
                </a:solidFill>
                <a:latin typeface="Century Gothic"/>
                <a:cs typeface="Century Gothic"/>
              </a:rPr>
              <a:t>Объединить </a:t>
            </a:r>
            <a:r>
              <a:rPr sz="1950" spc="35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волонтерства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945188" y="6540982"/>
            <a:ext cx="1774189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компетенций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694026" y="7209638"/>
            <a:ext cx="382397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1145">
              <a:lnSpc>
                <a:spcPct val="125000"/>
              </a:lnSpc>
              <a:spcBef>
                <a:spcPts val="100"/>
              </a:spcBef>
              <a:tabLst>
                <a:tab pos="2301875" algn="l"/>
                <a:tab pos="2407285" algn="l"/>
                <a:tab pos="2997200" algn="l"/>
              </a:tabLst>
            </a:pP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представителей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	</a:t>
            </a:r>
            <a:r>
              <a:rPr sz="1950" spc="-20" dirty="0">
                <a:solidFill>
                  <a:srgbClr val="3F3F3E"/>
                </a:solidFill>
                <a:latin typeface="Century Gothic"/>
                <a:cs typeface="Century Gothic"/>
              </a:rPr>
              <a:t>семейного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ХМАО-</a:t>
            </a:r>
            <a:r>
              <a:rPr sz="1950" spc="80" dirty="0">
                <a:solidFill>
                  <a:srgbClr val="3F3F3E"/>
                </a:solidFill>
                <a:latin typeface="Century Gothic"/>
                <a:cs typeface="Century Gothic"/>
              </a:rPr>
              <a:t>Югры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-25" dirty="0">
                <a:solidFill>
                  <a:srgbClr val="3F3F3E"/>
                </a:solidFill>
                <a:latin typeface="Century Gothic"/>
                <a:cs typeface="Century Gothic"/>
              </a:rPr>
              <a:t>на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	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одной</a:t>
            </a:r>
            <a:endParaRPr sz="195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809528" y="7952588"/>
            <a:ext cx="570801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площадке</a:t>
            </a:r>
            <a:r>
              <a:rPr sz="1950" spc="459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260" dirty="0">
                <a:solidFill>
                  <a:srgbClr val="3F3F3E"/>
                </a:solidFill>
                <a:latin typeface="Century Gothic"/>
                <a:cs typeface="Century Gothic"/>
              </a:rPr>
              <a:t>в</a:t>
            </a:r>
            <a:r>
              <a:rPr sz="1950" spc="4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городе</a:t>
            </a:r>
            <a:r>
              <a:rPr sz="1950" spc="4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05" dirty="0">
                <a:solidFill>
                  <a:srgbClr val="3F3F3E"/>
                </a:solidFill>
                <a:latin typeface="Century Gothic"/>
                <a:cs typeface="Century Gothic"/>
              </a:rPr>
              <a:t>Нягани,</a:t>
            </a:r>
            <a:r>
              <a:rPr sz="1950" spc="4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185" dirty="0">
                <a:solidFill>
                  <a:srgbClr val="3F3F3E"/>
                </a:solidFill>
                <a:latin typeface="Century Gothic"/>
                <a:cs typeface="Century Gothic"/>
              </a:rPr>
              <a:t>для</a:t>
            </a:r>
            <a:r>
              <a:rPr sz="1950" spc="46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создания </a:t>
            </a:r>
            <a:r>
              <a:rPr sz="1950" spc="55" dirty="0">
                <a:solidFill>
                  <a:srgbClr val="3F3F3E"/>
                </a:solidFill>
                <a:latin typeface="Century Gothic"/>
                <a:cs typeface="Century Gothic"/>
              </a:rPr>
              <a:t>единого</a:t>
            </a:r>
            <a:r>
              <a:rPr sz="1950" spc="145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45" dirty="0">
                <a:solidFill>
                  <a:srgbClr val="3F3F3E"/>
                </a:solidFill>
                <a:latin typeface="Century Gothic"/>
                <a:cs typeface="Century Gothic"/>
              </a:rPr>
              <a:t>коммуникативного</a:t>
            </a:r>
            <a:r>
              <a:rPr sz="1950" spc="150" dirty="0">
                <a:solidFill>
                  <a:srgbClr val="3F3F3E"/>
                </a:solidFill>
                <a:latin typeface="Century Gothic"/>
                <a:cs typeface="Century Gothic"/>
              </a:rPr>
              <a:t>  </a:t>
            </a:r>
            <a:r>
              <a:rPr sz="1950" spc="-10" dirty="0">
                <a:solidFill>
                  <a:srgbClr val="3F3F3E"/>
                </a:solidFill>
                <a:latin typeface="Century Gothic"/>
                <a:cs typeface="Century Gothic"/>
              </a:rPr>
              <a:t>пространства </a:t>
            </a:r>
            <a:r>
              <a:rPr sz="1950" spc="130" dirty="0">
                <a:solidFill>
                  <a:srgbClr val="3F3F3E"/>
                </a:solidFill>
                <a:latin typeface="Century Gothic"/>
                <a:cs typeface="Century Gothic"/>
              </a:rPr>
              <a:t>и</a:t>
            </a:r>
            <a:r>
              <a:rPr sz="1950" spc="27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114" dirty="0">
                <a:solidFill>
                  <a:srgbClr val="3F3F3E"/>
                </a:solidFill>
                <a:latin typeface="Century Gothic"/>
                <a:cs typeface="Century Gothic"/>
              </a:rPr>
              <a:t>повышения</a:t>
            </a:r>
            <a:r>
              <a:rPr sz="1950" spc="27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120" dirty="0">
                <a:solidFill>
                  <a:srgbClr val="3F3F3E"/>
                </a:solidFill>
                <a:latin typeface="Century Gothic"/>
                <a:cs typeface="Century Gothic"/>
              </a:rPr>
              <a:t>уровня</a:t>
            </a:r>
            <a:r>
              <a:rPr sz="1950" spc="270" dirty="0">
                <a:solidFill>
                  <a:srgbClr val="3F3F3E"/>
                </a:solidFill>
                <a:latin typeface="Century Gothic"/>
                <a:cs typeface="Century Gothic"/>
              </a:rPr>
              <a:t>    </a:t>
            </a:r>
            <a:r>
              <a:rPr sz="1950" spc="50" dirty="0">
                <a:solidFill>
                  <a:srgbClr val="3F3F3E"/>
                </a:solidFill>
                <a:latin typeface="Century Gothic"/>
                <a:cs typeface="Century Gothic"/>
              </a:rPr>
              <a:t>волонтерских </a:t>
            </a:r>
            <a:r>
              <a:rPr sz="1950" dirty="0">
                <a:solidFill>
                  <a:srgbClr val="3F3F3E"/>
                </a:solidFill>
                <a:latin typeface="Century Gothic"/>
                <a:cs typeface="Century Gothic"/>
              </a:rPr>
              <a:t>компетенций</a:t>
            </a:r>
            <a:r>
              <a:rPr sz="1950" spc="210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5" dirty="0">
                <a:solidFill>
                  <a:srgbClr val="3F3F3E"/>
                </a:solidFill>
                <a:latin typeface="Century Gothic"/>
                <a:cs typeface="Century Gothic"/>
              </a:rPr>
              <a:t>участников</a:t>
            </a:r>
            <a:r>
              <a:rPr sz="1950" spc="215" dirty="0">
                <a:solidFill>
                  <a:srgbClr val="3F3F3E"/>
                </a:solidFill>
                <a:latin typeface="Century Gothic"/>
                <a:cs typeface="Century Gothic"/>
              </a:rPr>
              <a:t> </a:t>
            </a:r>
            <a:r>
              <a:rPr sz="1950" spc="60" dirty="0">
                <a:solidFill>
                  <a:srgbClr val="3F3F3E"/>
                </a:solidFill>
                <a:latin typeface="Century Gothic"/>
                <a:cs typeface="Century Gothic"/>
              </a:rPr>
              <a:t>Фестиваля</a:t>
            </a:r>
            <a:endParaRPr sz="19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679</Words>
  <Application>Microsoft Office PowerPoint</Application>
  <PresentationFormat>Произвольный</PresentationFormat>
  <Paragraphs>138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ПОКОЛЕНИЕ ДОБРЫХ ЛЮДЕЙ</vt:lpstr>
      <vt:lpstr>Презентация PowerPoint</vt:lpstr>
      <vt:lpstr>НАША МИССИЯ</vt:lpstr>
      <vt:lpstr>ДЕЯТЕЛЬНОСТЬ ОРГАНИЗАЦИИ</vt:lpstr>
      <vt:lpstr>ИДЕЯ ОРГАНИЗАЦИИ ФЕСТИВАЛЯ</vt:lpstr>
      <vt:lpstr>ЦЕЛИ ФЕСТИВАЛЯ</vt:lpstr>
      <vt:lpstr>ЗАДАЧИ ФЕСТИВАЛЯ</vt:lpstr>
      <vt:lpstr>ПРОГРАММА ФЕСТИВАЛЯ</vt:lpstr>
      <vt:lpstr>ПРОГРАММА ФЕСТИВАЛЯ</vt:lpstr>
      <vt:lpstr>Спикеры образовательной программы</vt:lpstr>
      <vt:lpstr>МАРИЯ НАЗУКИНА</vt:lpstr>
      <vt:lpstr>МАРИЯ СИМЦОВА</vt:lpstr>
      <vt:lpstr>ЕВГЕНИЙ ЛЕОНОВ</vt:lpstr>
      <vt:lpstr>ПЛОЩАДКИ ФЕСТИВАЛЯ</vt:lpstr>
      <vt:lpstr>РЕЗУЛЬТАТЫ</vt:lpstr>
      <vt:lpstr>ПАРТНЕРЫ ФЕСТИВАЛЯ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Анна Ю. Федотова</dc:creator>
  <cp:lastModifiedBy>Анна Ю. Федотова</cp:lastModifiedBy>
  <cp:revision>1</cp:revision>
  <dcterms:created xsi:type="dcterms:W3CDTF">2026-08-10T08:01:04Z</dcterms:created>
  <dcterms:modified xsi:type="dcterms:W3CDTF">2026-08-10T08:08:57Z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2024-05-14T00:00:00Z</vt:filetime>
  </property>
  <property fmtid="{D5CDD505-2E9C-101B-9397-08002B2CF9AE}" pid="4" name="Creator">
    <vt:lpwstr>Chromium</vt:lpwstr>
  </property>
  <property fmtid="{D5CDD505-2E9C-101B-9397-08002B2CF9AE}" pid="5" name="LastSaved">
    <vt:filetime>2026-08-10T00:00:00Z</vt:filetime>
  </property>
  <property fmtid="{D5CDD505-2E9C-101B-9397-08002B2CF9AE}" pid="6" name="Producer">
    <vt:lpwstr>3-Heights(TM) PDF Security Shell 4.8.25.2 (http://www.pdf-tools.com)</vt:lpwstr>
  </property>
</Properties>
</file>